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4"/>
  </p:sldMasterIdLst>
  <p:notesMasterIdLst>
    <p:notesMasterId r:id="rId29"/>
  </p:notesMasterIdLst>
  <p:sldIdLst>
    <p:sldId id="256" r:id="rId5"/>
    <p:sldId id="294" r:id="rId6"/>
    <p:sldId id="300" r:id="rId7"/>
    <p:sldId id="301" r:id="rId8"/>
    <p:sldId id="306" r:id="rId9"/>
    <p:sldId id="310" r:id="rId10"/>
    <p:sldId id="308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6" r:id="rId26"/>
    <p:sldId id="327" r:id="rId27"/>
    <p:sldId id="25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Fira Sans" panose="020B0503050000020004" pitchFamily="34" charset="0"/>
      <p:regular r:id="rId36"/>
      <p:bold r:id="rId37"/>
      <p:italic r:id="rId38"/>
      <p:bold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ździcka Iwona" initials="GI" lastIdx="3" clrIdx="0">
    <p:extLst>
      <p:ext uri="{19B8F6BF-5375-455C-9EA6-DF929625EA0E}">
        <p15:presenceInfo xmlns:p15="http://schemas.microsoft.com/office/powerpoint/2012/main" userId="S-1-5-21-3419930908-1354286565-637230989-26691" providerId="AD"/>
      </p:ext>
    </p:extLst>
  </p:cmAuthor>
  <p:cmAuthor id="2" name="Adamska Elżbieta" initials="AE" lastIdx="6" clrIdx="1">
    <p:extLst>
      <p:ext uri="{19B8F6BF-5375-455C-9EA6-DF929625EA0E}">
        <p15:presenceInfo xmlns:p15="http://schemas.microsoft.com/office/powerpoint/2012/main" userId="S-1-5-21-3419930908-1354286565-637230989-26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1E3"/>
    <a:srgbClr val="99A4C8"/>
    <a:srgbClr val="6677AD"/>
    <a:srgbClr val="334A92"/>
    <a:srgbClr val="001D77"/>
    <a:srgbClr val="BED600"/>
    <a:srgbClr val="CBDE33"/>
    <a:srgbClr val="1F497D"/>
    <a:srgbClr val="BED015"/>
    <a:srgbClr val="E5E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67483" autoAdjust="0"/>
  </p:normalViewPr>
  <p:slideViewPr>
    <p:cSldViewPr snapToGrid="0">
      <p:cViewPr varScale="1">
        <p:scale>
          <a:sx n="77" d="100"/>
          <a:sy n="77" d="100"/>
        </p:scale>
        <p:origin x="21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r\Desktop\Nowy%20folder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zgr01\AnalizUdzial$\7.%20Opracowania%20zewn&#281;trzne\4.%20Wojew&#243;dzki%20Urz&#261;d%20Pracy\Bierno&#347;&#263;%20zawodowa%20-Bran&#380;owe%20partnerstwo%20na%20rzecz%20bada&#324;%20rynku%20pracy%2014.03.2024\do%20prezentacji%20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r\Desktop\Nowy%20folder\Zeszyt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r\Desktop\Nowy%20folder\Zeszyt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r\Desktop\Nowy%20folder\Zeszyt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r\Desktop\Nowy%20folder\Zeszyt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zgr01\AnalizUdzial$\7.%20Opracowania%20zewn&#281;trzne\4.%20Wojew&#243;dzki%20Urz&#261;d%20Pracy\Bierno&#347;&#263;%20zawodowa%20-Bran&#380;owe%20partnerstwo%20na%20rzecz%20bada&#324;%20rynku%20pracy%2014.03.2024\do%20prezentacji%20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zgr01\AnalizUdzial$\7.%20Opracowania%20zewn&#281;trzne\4.%20Wojew&#243;dzki%20Urz&#261;d%20Pracy\Bierno&#347;&#263;%20zawodowa%20-Bran&#380;owe%20partnerstwo%20na%20rzecz%20bada&#324;%20rynku%20pracy%2014.03.2024\do%20prezentacji%20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r\Desktop\Nowy%20folder\Zeszyt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1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9175669079101"/>
          <c:y val="5.6848014818084117E-2"/>
          <c:w val="0.79250355924231786"/>
          <c:h val="0.805589637009758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Arkusz12!$B$14</c:f>
              <c:strCache>
                <c:ptCount val="1"/>
                <c:pt idx="0">
                  <c:v>Emerytura/renta/dochody kapitałowe (akcje, obligacje lub z własności)</c:v>
                </c:pt>
              </c:strCache>
            </c:strRef>
          </c:tx>
          <c:spPr>
            <a:solidFill>
              <a:srgbClr val="BED600"/>
            </a:solidFill>
            <a:ln>
              <a:noFill/>
            </a:ln>
            <a:effectLst/>
          </c:spPr>
          <c:invertIfNegative val="0"/>
          <c:cat>
            <c:strRef>
              <c:f>Arkusz12!$A$15:$A$16</c:f>
              <c:strCache>
                <c:ptCount val="2"/>
                <c:pt idx="0">
                  <c:v>Miasto</c:v>
                </c:pt>
                <c:pt idx="1">
                  <c:v>Wieś</c:v>
                </c:pt>
              </c:strCache>
            </c:strRef>
          </c:cat>
          <c:val>
            <c:numRef>
              <c:f>Arkusz12!$B$15:$B$16</c:f>
              <c:numCache>
                <c:formatCode>General</c:formatCode>
                <c:ptCount val="2"/>
                <c:pt idx="0">
                  <c:v>45.8</c:v>
                </c:pt>
                <c:pt idx="1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C-4334-A821-D805911E377F}"/>
            </c:ext>
          </c:extLst>
        </c:ser>
        <c:ser>
          <c:idx val="1"/>
          <c:order val="1"/>
          <c:tx>
            <c:strRef>
              <c:f>Arkusz12!$C$14</c:f>
              <c:strCache>
                <c:ptCount val="1"/>
                <c:pt idx="0">
                  <c:v>Kontynuowanie nauki jako uczeń lub student</c:v>
                </c:pt>
              </c:strCache>
            </c:strRef>
          </c:tx>
          <c:spPr>
            <a:solidFill>
              <a:srgbClr val="D8E666"/>
            </a:solidFill>
            <a:ln>
              <a:noFill/>
            </a:ln>
            <a:effectLst/>
          </c:spPr>
          <c:invertIfNegative val="0"/>
          <c:cat>
            <c:strRef>
              <c:f>Arkusz12!$A$15:$A$16</c:f>
              <c:strCache>
                <c:ptCount val="2"/>
                <c:pt idx="0">
                  <c:v>Miasto</c:v>
                </c:pt>
                <c:pt idx="1">
                  <c:v>Wieś</c:v>
                </c:pt>
              </c:strCache>
            </c:strRef>
          </c:cat>
          <c:val>
            <c:numRef>
              <c:f>Arkusz12!$C$15:$C$16</c:f>
              <c:numCache>
                <c:formatCode>General</c:formatCode>
                <c:ptCount val="2"/>
                <c:pt idx="0">
                  <c:v>14.8</c:v>
                </c:pt>
                <c:pt idx="1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9C-4334-A821-D805911E377F}"/>
            </c:ext>
          </c:extLst>
        </c:ser>
        <c:ser>
          <c:idx val="2"/>
          <c:order val="2"/>
          <c:tx>
            <c:strRef>
              <c:f>Arkusz12!$D$14</c:f>
              <c:strCache>
                <c:ptCount val="1"/>
                <c:pt idx="0">
                  <c:v>Opieka na dzieckiem lub osobą dorosłą</c:v>
                </c:pt>
              </c:strCache>
            </c:strRef>
          </c:tx>
          <c:spPr>
            <a:solidFill>
              <a:srgbClr val="F2F6CC"/>
            </a:solidFill>
            <a:ln>
              <a:noFill/>
            </a:ln>
            <a:effectLst/>
          </c:spPr>
          <c:invertIfNegative val="0"/>
          <c:cat>
            <c:strRef>
              <c:f>Arkusz12!$A$15:$A$16</c:f>
              <c:strCache>
                <c:ptCount val="2"/>
                <c:pt idx="0">
                  <c:v>Miasto</c:v>
                </c:pt>
                <c:pt idx="1">
                  <c:v>Wieś</c:v>
                </c:pt>
              </c:strCache>
            </c:strRef>
          </c:cat>
          <c:val>
            <c:numRef>
              <c:f>Arkusz12!$D$15:$D$16</c:f>
              <c:numCache>
                <c:formatCode>General</c:formatCode>
                <c:ptCount val="2"/>
                <c:pt idx="0">
                  <c:v>3.5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9C-4334-A821-D805911E377F}"/>
            </c:ext>
          </c:extLst>
        </c:ser>
        <c:ser>
          <c:idx val="3"/>
          <c:order val="3"/>
          <c:tx>
            <c:strRef>
              <c:f>Arkusz12!$E$14</c:f>
              <c:strCache>
                <c:ptCount val="1"/>
                <c:pt idx="0">
                  <c:v>Własny stan zdrowia niepozwalający na podjęcie pracy</c:v>
                </c:pt>
              </c:strCache>
            </c:strRef>
          </c:tx>
          <c:spPr>
            <a:solidFill>
              <a:srgbClr val="001D77"/>
            </a:solidFill>
            <a:ln>
              <a:noFill/>
            </a:ln>
            <a:effectLst/>
          </c:spPr>
          <c:invertIfNegative val="0"/>
          <c:cat>
            <c:strRef>
              <c:f>Arkusz12!$A$15:$A$16</c:f>
              <c:strCache>
                <c:ptCount val="2"/>
                <c:pt idx="0">
                  <c:v>Miasto</c:v>
                </c:pt>
                <c:pt idx="1">
                  <c:v>Wieś</c:v>
                </c:pt>
              </c:strCache>
            </c:strRef>
          </c:cat>
          <c:val>
            <c:numRef>
              <c:f>Arkusz12!$E$15:$E$16</c:f>
              <c:numCache>
                <c:formatCode>General</c:formatCode>
                <c:ptCount val="2"/>
                <c:pt idx="0">
                  <c:v>26.7</c:v>
                </c:pt>
                <c:pt idx="1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9C-4334-A821-D805911E377F}"/>
            </c:ext>
          </c:extLst>
        </c:ser>
        <c:ser>
          <c:idx val="4"/>
          <c:order val="4"/>
          <c:tx>
            <c:strRef>
              <c:f>Arkusz12!$F$14</c:f>
              <c:strCache>
                <c:ptCount val="1"/>
                <c:pt idx="0">
                  <c:v>Wyczerpanie wszelkich możliwości znalezienia pracy</c:v>
                </c:pt>
              </c:strCache>
            </c:strRef>
          </c:tx>
          <c:spPr>
            <a:solidFill>
              <a:srgbClr val="6677AD"/>
            </a:solidFill>
            <a:ln>
              <a:noFill/>
            </a:ln>
            <a:effectLst/>
          </c:spPr>
          <c:invertIfNegative val="0"/>
          <c:cat>
            <c:strRef>
              <c:f>Arkusz12!$A$15:$A$16</c:f>
              <c:strCache>
                <c:ptCount val="2"/>
                <c:pt idx="0">
                  <c:v>Miasto</c:v>
                </c:pt>
                <c:pt idx="1">
                  <c:v>Wieś</c:v>
                </c:pt>
              </c:strCache>
            </c:strRef>
          </c:cat>
          <c:val>
            <c:numRef>
              <c:f>Arkusz12!$F$15:$F$16</c:f>
              <c:numCache>
                <c:formatCode>General</c:formatCode>
                <c:ptCount val="2"/>
                <c:pt idx="0">
                  <c:v>2.1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9C-4334-A821-D805911E377F}"/>
            </c:ext>
          </c:extLst>
        </c:ser>
        <c:ser>
          <c:idx val="5"/>
          <c:order val="5"/>
          <c:tx>
            <c:strRef>
              <c:f>Arkusz12!$G$14</c:f>
              <c:strCache>
                <c:ptCount val="1"/>
                <c:pt idx="0">
                  <c:v>Inny powód bierności zawodowej</c:v>
                </c:pt>
              </c:strCache>
            </c:strRef>
          </c:tx>
          <c:spPr>
            <a:solidFill>
              <a:srgbClr val="CCD1E3"/>
            </a:solidFill>
            <a:ln>
              <a:noFill/>
            </a:ln>
            <a:effectLst/>
          </c:spPr>
          <c:invertIfNegative val="0"/>
          <c:cat>
            <c:strRef>
              <c:f>Arkusz12!$A$15:$A$16</c:f>
              <c:strCache>
                <c:ptCount val="2"/>
                <c:pt idx="0">
                  <c:v>Miasto</c:v>
                </c:pt>
                <c:pt idx="1">
                  <c:v>Wieś</c:v>
                </c:pt>
              </c:strCache>
            </c:strRef>
          </c:cat>
          <c:val>
            <c:numRef>
              <c:f>Arkusz12!$G$15:$G$16</c:f>
              <c:numCache>
                <c:formatCode>General</c:formatCode>
                <c:ptCount val="2"/>
                <c:pt idx="0">
                  <c:v>7.1</c:v>
                </c:pt>
                <c:pt idx="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9C-4334-A821-D805911E3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967056"/>
        <c:axId val="207972936"/>
      </c:barChart>
      <c:catAx>
        <c:axId val="207967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972936"/>
        <c:crosses val="autoZero"/>
        <c:auto val="1"/>
        <c:lblAlgn val="ctr"/>
        <c:lblOffset val="100"/>
        <c:noMultiLvlLbl val="0"/>
      </c:catAx>
      <c:valAx>
        <c:axId val="2079729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796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37413119896926"/>
          <c:y val="3.3393834259970404E-2"/>
          <c:w val="0.549133799909029"/>
          <c:h val="0.891520954093159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'bierni powiaty wyczerpani'!$B$11:$B$24</c:f>
              <c:strCache>
                <c:ptCount val="14"/>
                <c:pt idx="0">
                  <c:v>słubicki</c:v>
                </c:pt>
                <c:pt idx="1">
                  <c:v>sulęciński</c:v>
                </c:pt>
                <c:pt idx="2">
                  <c:v>wschowski</c:v>
                </c:pt>
                <c:pt idx="3">
                  <c:v>świebodziński</c:v>
                </c:pt>
                <c:pt idx="4">
                  <c:v>gorzowski</c:v>
                </c:pt>
                <c:pt idx="5">
                  <c:v>żagański</c:v>
                </c:pt>
                <c:pt idx="6">
                  <c:v>Gorzów Wilkp.</c:v>
                </c:pt>
                <c:pt idx="7">
                  <c:v>nowosolski</c:v>
                </c:pt>
                <c:pt idx="8">
                  <c:v>międzyrzecki</c:v>
                </c:pt>
                <c:pt idx="9">
                  <c:v>krośnieński</c:v>
                </c:pt>
                <c:pt idx="10">
                  <c:v>strzelecko-drezdenecki</c:v>
                </c:pt>
                <c:pt idx="11">
                  <c:v>Zielona Góra</c:v>
                </c:pt>
                <c:pt idx="12">
                  <c:v>zielonogórski</c:v>
                </c:pt>
                <c:pt idx="13">
                  <c:v>żarski</c:v>
                </c:pt>
              </c:strCache>
            </c:strRef>
          </c:tx>
          <c:spPr>
            <a:solidFill>
              <a:srgbClr val="BED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'bierni powiaty wyczerpani'!$B$11:$B$24</c:f>
              <c:strCache>
                <c:ptCount val="14"/>
                <c:pt idx="0">
                  <c:v>słubicki</c:v>
                </c:pt>
                <c:pt idx="1">
                  <c:v>sulęciński</c:v>
                </c:pt>
                <c:pt idx="2">
                  <c:v>wschowski</c:v>
                </c:pt>
                <c:pt idx="3">
                  <c:v>świebodziński</c:v>
                </c:pt>
                <c:pt idx="4">
                  <c:v>gorzowski</c:v>
                </c:pt>
                <c:pt idx="5">
                  <c:v>żagański</c:v>
                </c:pt>
                <c:pt idx="6">
                  <c:v>Gorzów Wilkp.</c:v>
                </c:pt>
                <c:pt idx="7">
                  <c:v>nowosolski</c:v>
                </c:pt>
                <c:pt idx="8">
                  <c:v>międzyrzecki</c:v>
                </c:pt>
                <c:pt idx="9">
                  <c:v>krośnieński</c:v>
                </c:pt>
                <c:pt idx="10">
                  <c:v>strzelecko-drezdenecki</c:v>
                </c:pt>
                <c:pt idx="11">
                  <c:v>Zielona Góra</c:v>
                </c:pt>
                <c:pt idx="12">
                  <c:v>zielonogórski</c:v>
                </c:pt>
                <c:pt idx="13">
                  <c:v>żarski</c:v>
                </c:pt>
              </c:strCache>
            </c:strRef>
          </c:cat>
          <c:val>
            <c:numRef>
              <c:f>'bierni powiaty wyczerpani'!$H$11:$H$24</c:f>
              <c:numCache>
                <c:formatCode>#,##0</c:formatCode>
                <c:ptCount val="14"/>
                <c:pt idx="0">
                  <c:v>241</c:v>
                </c:pt>
                <c:pt idx="1">
                  <c:v>279</c:v>
                </c:pt>
                <c:pt idx="2">
                  <c:v>454</c:v>
                </c:pt>
                <c:pt idx="3">
                  <c:v>461</c:v>
                </c:pt>
                <c:pt idx="4">
                  <c:v>527</c:v>
                </c:pt>
                <c:pt idx="5">
                  <c:v>622</c:v>
                </c:pt>
                <c:pt idx="6">
                  <c:v>631</c:v>
                </c:pt>
                <c:pt idx="7">
                  <c:v>638</c:v>
                </c:pt>
                <c:pt idx="8">
                  <c:v>663</c:v>
                </c:pt>
                <c:pt idx="9">
                  <c:v>676</c:v>
                </c:pt>
                <c:pt idx="10">
                  <c:v>685</c:v>
                </c:pt>
                <c:pt idx="11">
                  <c:v>782</c:v>
                </c:pt>
                <c:pt idx="12">
                  <c:v>802</c:v>
                </c:pt>
                <c:pt idx="13">
                  <c:v>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0-4E75-AA56-4A1E6121F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7968232"/>
        <c:axId val="207969800"/>
      </c:barChart>
      <c:catAx>
        <c:axId val="20796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7969800"/>
        <c:crosses val="autoZero"/>
        <c:auto val="1"/>
        <c:lblAlgn val="ctr"/>
        <c:lblOffset val="100"/>
        <c:noMultiLvlLbl val="0"/>
      </c:catAx>
      <c:valAx>
        <c:axId val="207969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osób</a:t>
                </a:r>
              </a:p>
            </c:rich>
          </c:tx>
          <c:layout>
            <c:manualLayout>
              <c:xMode val="edge"/>
              <c:yMode val="edge"/>
              <c:x val="0.93134017734436714"/>
              <c:y val="0.938661478550855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796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Arkusz9!$B$10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001D77"/>
            </a:solidFill>
            <a:ln>
              <a:noFill/>
            </a:ln>
            <a:effectLst/>
          </c:spPr>
          <c:invertIfNegative val="0"/>
          <c:cat>
            <c:multiLvlStrRef>
              <c:f>Arkusz9!$C$8:$N$9</c:f>
              <c:multiLvlStrCache>
                <c:ptCount val="12"/>
                <c:lvl>
                  <c:pt idx="0">
                    <c:v>1 kwartał</c:v>
                  </c:pt>
                  <c:pt idx="1">
                    <c:v>2 kwartał</c:v>
                  </c:pt>
                  <c:pt idx="2">
                    <c:v>3 kwartał</c:v>
                  </c:pt>
                  <c:pt idx="3">
                    <c:v>4 kwartał</c:v>
                  </c:pt>
                  <c:pt idx="4">
                    <c:v>1 kwartał</c:v>
                  </c:pt>
                  <c:pt idx="5">
                    <c:v>2 kwartał</c:v>
                  </c:pt>
                  <c:pt idx="6">
                    <c:v>3 kwartał</c:v>
                  </c:pt>
                  <c:pt idx="7">
                    <c:v>4 kwartał</c:v>
                  </c:pt>
                  <c:pt idx="8">
                    <c:v>1 kwartał</c:v>
                  </c:pt>
                  <c:pt idx="9">
                    <c:v>2 kwartał</c:v>
                  </c:pt>
                  <c:pt idx="10">
                    <c:v>3 kwartał</c:v>
                  </c:pt>
                  <c:pt idx="11">
                    <c:v>4 kwartał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</c:lvl>
              </c:multiLvlStrCache>
            </c:multiLvlStrRef>
          </c:cat>
          <c:val>
            <c:numRef>
              <c:f>Arkusz9!$C$10:$N$10</c:f>
              <c:numCache>
                <c:formatCode>General</c:formatCode>
                <c:ptCount val="12"/>
                <c:pt idx="0">
                  <c:v>129</c:v>
                </c:pt>
                <c:pt idx="1">
                  <c:v>128</c:v>
                </c:pt>
                <c:pt idx="2">
                  <c:v>128</c:v>
                </c:pt>
                <c:pt idx="3">
                  <c:v>121</c:v>
                </c:pt>
                <c:pt idx="4">
                  <c:v>123</c:v>
                </c:pt>
                <c:pt idx="5">
                  <c:v>126</c:v>
                </c:pt>
                <c:pt idx="6">
                  <c:v>123</c:v>
                </c:pt>
                <c:pt idx="7">
                  <c:v>120</c:v>
                </c:pt>
                <c:pt idx="8">
                  <c:v>116</c:v>
                </c:pt>
                <c:pt idx="9">
                  <c:v>119</c:v>
                </c:pt>
                <c:pt idx="10">
                  <c:v>114</c:v>
                </c:pt>
                <c:pt idx="1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1-49B2-B460-F3F9E76968F6}"/>
            </c:ext>
          </c:extLst>
        </c:ser>
        <c:ser>
          <c:idx val="1"/>
          <c:order val="1"/>
          <c:tx>
            <c:strRef>
              <c:f>Arkusz9!$B$11</c:f>
              <c:strCache>
                <c:ptCount val="1"/>
                <c:pt idx="0">
                  <c:v>miasto</c:v>
                </c:pt>
              </c:strCache>
            </c:strRef>
          </c:tx>
          <c:spPr>
            <a:solidFill>
              <a:srgbClr val="BED600"/>
            </a:solidFill>
            <a:ln>
              <a:noFill/>
            </a:ln>
            <a:effectLst/>
          </c:spPr>
          <c:invertIfNegative val="0"/>
          <c:cat>
            <c:multiLvlStrRef>
              <c:f>Arkusz9!$C$8:$N$9</c:f>
              <c:multiLvlStrCache>
                <c:ptCount val="12"/>
                <c:lvl>
                  <c:pt idx="0">
                    <c:v>1 kwartał</c:v>
                  </c:pt>
                  <c:pt idx="1">
                    <c:v>2 kwartał</c:v>
                  </c:pt>
                  <c:pt idx="2">
                    <c:v>3 kwartał</c:v>
                  </c:pt>
                  <c:pt idx="3">
                    <c:v>4 kwartał</c:v>
                  </c:pt>
                  <c:pt idx="4">
                    <c:v>1 kwartał</c:v>
                  </c:pt>
                  <c:pt idx="5">
                    <c:v>2 kwartał</c:v>
                  </c:pt>
                  <c:pt idx="6">
                    <c:v>3 kwartał</c:v>
                  </c:pt>
                  <c:pt idx="7">
                    <c:v>4 kwartał</c:v>
                  </c:pt>
                  <c:pt idx="8">
                    <c:v>1 kwartał</c:v>
                  </c:pt>
                  <c:pt idx="9">
                    <c:v>2 kwartał</c:v>
                  </c:pt>
                  <c:pt idx="10">
                    <c:v>3 kwartał</c:v>
                  </c:pt>
                  <c:pt idx="11">
                    <c:v>4 kwartał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</c:lvl>
              </c:multiLvlStrCache>
            </c:multiLvlStrRef>
          </c:cat>
          <c:val>
            <c:numRef>
              <c:f>Arkusz9!$C$11:$N$11</c:f>
              <c:numCache>
                <c:formatCode>General</c:formatCode>
                <c:ptCount val="12"/>
                <c:pt idx="0">
                  <c:v>222</c:v>
                </c:pt>
                <c:pt idx="1">
                  <c:v>220</c:v>
                </c:pt>
                <c:pt idx="2">
                  <c:v>219</c:v>
                </c:pt>
                <c:pt idx="3">
                  <c:v>222</c:v>
                </c:pt>
                <c:pt idx="4">
                  <c:v>221</c:v>
                </c:pt>
                <c:pt idx="5">
                  <c:v>216</c:v>
                </c:pt>
                <c:pt idx="6">
                  <c:v>215</c:v>
                </c:pt>
                <c:pt idx="7">
                  <c:v>217</c:v>
                </c:pt>
                <c:pt idx="8">
                  <c:v>216</c:v>
                </c:pt>
                <c:pt idx="9">
                  <c:v>210</c:v>
                </c:pt>
                <c:pt idx="10">
                  <c:v>209</c:v>
                </c:pt>
                <c:pt idx="11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1-49B2-B460-F3F9E7696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207966272"/>
        <c:axId val="207971368"/>
      </c:barChart>
      <c:catAx>
        <c:axId val="20796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7971368"/>
        <c:crosses val="autoZero"/>
        <c:auto val="1"/>
        <c:lblAlgn val="ctr"/>
        <c:lblOffset val="100"/>
        <c:noMultiLvlLbl val="0"/>
      </c:catAx>
      <c:valAx>
        <c:axId val="20797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796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Arkusz11!$A$10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001D77"/>
            </a:solidFill>
            <a:ln>
              <a:noFill/>
            </a:ln>
            <a:effectLst/>
          </c:spPr>
          <c:invertIfNegative val="0"/>
          <c:cat>
            <c:multiLvlStrRef>
              <c:f>Arkusz11!$B$8:$M$9</c:f>
              <c:multiLvlStrCache>
                <c:ptCount val="12"/>
                <c:lvl>
                  <c:pt idx="0">
                    <c:v>1 kwartał</c:v>
                  </c:pt>
                  <c:pt idx="1">
                    <c:v>2 kwartał</c:v>
                  </c:pt>
                  <c:pt idx="2">
                    <c:v>3 kwartał</c:v>
                  </c:pt>
                  <c:pt idx="3">
                    <c:v>4 kwartał</c:v>
                  </c:pt>
                  <c:pt idx="4">
                    <c:v>1 kwartał</c:v>
                  </c:pt>
                  <c:pt idx="5">
                    <c:v>2 kwartał</c:v>
                  </c:pt>
                  <c:pt idx="6">
                    <c:v>3 kwartał</c:v>
                  </c:pt>
                  <c:pt idx="7">
                    <c:v>4 kwartał</c:v>
                  </c:pt>
                  <c:pt idx="8">
                    <c:v>1 kwartał</c:v>
                  </c:pt>
                  <c:pt idx="9">
                    <c:v>2 kwartał</c:v>
                  </c:pt>
                  <c:pt idx="10">
                    <c:v>3 kwartał</c:v>
                  </c:pt>
                  <c:pt idx="11">
                    <c:v>4 kwartał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</c:lvl>
              </c:multiLvlStrCache>
            </c:multiLvlStrRef>
          </c:cat>
          <c:val>
            <c:numRef>
              <c:f>Arkusz11!$B$10:$M$10</c:f>
              <c:numCache>
                <c:formatCode>General</c:formatCode>
                <c:ptCount val="12"/>
                <c:pt idx="0">
                  <c:v>133</c:v>
                </c:pt>
                <c:pt idx="1">
                  <c:v>133</c:v>
                </c:pt>
                <c:pt idx="2">
                  <c:v>140</c:v>
                </c:pt>
                <c:pt idx="3">
                  <c:v>134</c:v>
                </c:pt>
                <c:pt idx="4">
                  <c:v>131</c:v>
                </c:pt>
                <c:pt idx="5">
                  <c:v>129</c:v>
                </c:pt>
                <c:pt idx="6">
                  <c:v>130</c:v>
                </c:pt>
                <c:pt idx="7">
                  <c:v>131</c:v>
                </c:pt>
                <c:pt idx="8">
                  <c:v>126</c:v>
                </c:pt>
                <c:pt idx="9">
                  <c:v>126</c:v>
                </c:pt>
                <c:pt idx="10">
                  <c:v>123</c:v>
                </c:pt>
                <c:pt idx="1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F-474B-AE7C-793DD3649A3D}"/>
            </c:ext>
          </c:extLst>
        </c:ser>
        <c:ser>
          <c:idx val="1"/>
          <c:order val="1"/>
          <c:tx>
            <c:strRef>
              <c:f>Arkusz11!$A$11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BED600"/>
            </a:solidFill>
            <a:ln>
              <a:noFill/>
            </a:ln>
            <a:effectLst/>
          </c:spPr>
          <c:invertIfNegative val="0"/>
          <c:cat>
            <c:multiLvlStrRef>
              <c:f>Arkusz11!$B$8:$M$9</c:f>
              <c:multiLvlStrCache>
                <c:ptCount val="12"/>
                <c:lvl>
                  <c:pt idx="0">
                    <c:v>1 kwartał</c:v>
                  </c:pt>
                  <c:pt idx="1">
                    <c:v>2 kwartał</c:v>
                  </c:pt>
                  <c:pt idx="2">
                    <c:v>3 kwartał</c:v>
                  </c:pt>
                  <c:pt idx="3">
                    <c:v>4 kwartał</c:v>
                  </c:pt>
                  <c:pt idx="4">
                    <c:v>1 kwartał</c:v>
                  </c:pt>
                  <c:pt idx="5">
                    <c:v>2 kwartał</c:v>
                  </c:pt>
                  <c:pt idx="6">
                    <c:v>3 kwartał</c:v>
                  </c:pt>
                  <c:pt idx="7">
                    <c:v>4 kwartał</c:v>
                  </c:pt>
                  <c:pt idx="8">
                    <c:v>1 kwartał</c:v>
                  </c:pt>
                  <c:pt idx="9">
                    <c:v>2 kwartał</c:v>
                  </c:pt>
                  <c:pt idx="10">
                    <c:v>3 kwartał</c:v>
                  </c:pt>
                  <c:pt idx="11">
                    <c:v>4 kwartał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</c:lvl>
              </c:multiLvlStrCache>
            </c:multiLvlStrRef>
          </c:cat>
          <c:val>
            <c:numRef>
              <c:f>Arkusz11!$B$11:$M$11</c:f>
              <c:numCache>
                <c:formatCode>General</c:formatCode>
                <c:ptCount val="12"/>
                <c:pt idx="0">
                  <c:v>217</c:v>
                </c:pt>
                <c:pt idx="1">
                  <c:v>215</c:v>
                </c:pt>
                <c:pt idx="2">
                  <c:v>207</c:v>
                </c:pt>
                <c:pt idx="3">
                  <c:v>210</c:v>
                </c:pt>
                <c:pt idx="4">
                  <c:v>213</c:v>
                </c:pt>
                <c:pt idx="5">
                  <c:v>212</c:v>
                </c:pt>
                <c:pt idx="6">
                  <c:v>209</c:v>
                </c:pt>
                <c:pt idx="7">
                  <c:v>205</c:v>
                </c:pt>
                <c:pt idx="8">
                  <c:v>206</c:v>
                </c:pt>
                <c:pt idx="9">
                  <c:v>203</c:v>
                </c:pt>
                <c:pt idx="10">
                  <c:v>199</c:v>
                </c:pt>
                <c:pt idx="11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F-474B-AE7C-793DD364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207973328"/>
        <c:axId val="207967448"/>
      </c:barChart>
      <c:catAx>
        <c:axId val="2079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7967448"/>
        <c:crosses val="autoZero"/>
        <c:auto val="1"/>
        <c:lblAlgn val="ctr"/>
        <c:lblOffset val="100"/>
        <c:noMultiLvlLbl val="0"/>
      </c:catAx>
      <c:valAx>
        <c:axId val="20796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797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6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ED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E9-4BCA-95C3-3FD438213A7C}"/>
              </c:ext>
            </c:extLst>
          </c:dPt>
          <c:dPt>
            <c:idx val="1"/>
            <c:bubble3D val="0"/>
            <c:spPr>
              <a:solidFill>
                <a:srgbClr val="CBDE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E9-4BCA-95C3-3FD438213A7C}"/>
              </c:ext>
            </c:extLst>
          </c:dPt>
          <c:dPt>
            <c:idx val="2"/>
            <c:bubble3D val="0"/>
            <c:spPr>
              <a:solidFill>
                <a:srgbClr val="D8E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E9-4BCA-95C3-3FD438213A7C}"/>
              </c:ext>
            </c:extLst>
          </c:dPt>
          <c:dPt>
            <c:idx val="3"/>
            <c:bubble3D val="0"/>
            <c:spPr>
              <a:solidFill>
                <a:srgbClr val="E5EE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E9-4BCA-95C3-3FD438213A7C}"/>
              </c:ext>
            </c:extLst>
          </c:dPt>
          <c:dPt>
            <c:idx val="4"/>
            <c:bubble3D val="0"/>
            <c:spPr>
              <a:solidFill>
                <a:srgbClr val="F2F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E9-4BCA-95C3-3FD438213A7C}"/>
              </c:ext>
            </c:extLst>
          </c:dPt>
          <c:cat>
            <c:strRef>
              <c:f>Arkusz10!$A$9:$A$13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55-89</c:v>
                </c:pt>
              </c:strCache>
            </c:strRef>
          </c:cat>
          <c:val>
            <c:numRef>
              <c:f>Arkusz10!$B$9:$B$13</c:f>
              <c:numCache>
                <c:formatCode>0.0</c:formatCode>
                <c:ptCount val="5"/>
                <c:pt idx="0">
                  <c:v>19.899999999999999</c:v>
                </c:pt>
                <c:pt idx="1">
                  <c:v>3.2</c:v>
                </c:pt>
                <c:pt idx="2">
                  <c:v>5</c:v>
                </c:pt>
                <c:pt idx="3">
                  <c:v>7</c:v>
                </c:pt>
                <c:pt idx="4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E9-4BCA-95C3-3FD438213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6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1D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9-498C-9424-5656A1FA32BC}"/>
              </c:ext>
            </c:extLst>
          </c:dPt>
          <c:dPt>
            <c:idx val="1"/>
            <c:bubble3D val="0"/>
            <c:spPr>
              <a:solidFill>
                <a:srgbClr val="334A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C9-498C-9424-5656A1FA32BC}"/>
              </c:ext>
            </c:extLst>
          </c:dPt>
          <c:dPt>
            <c:idx val="2"/>
            <c:bubble3D val="0"/>
            <c:spPr>
              <a:solidFill>
                <a:srgbClr val="6677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C9-498C-9424-5656A1FA32BC}"/>
              </c:ext>
            </c:extLst>
          </c:dPt>
          <c:dPt>
            <c:idx val="3"/>
            <c:bubble3D val="0"/>
            <c:spPr>
              <a:solidFill>
                <a:srgbClr val="99A4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C9-498C-9424-5656A1FA32BC}"/>
              </c:ext>
            </c:extLst>
          </c:dPt>
          <c:dPt>
            <c:idx val="4"/>
            <c:bubble3D val="0"/>
            <c:spPr>
              <a:solidFill>
                <a:srgbClr val="CCD1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C9-498C-9424-5656A1FA32BC}"/>
              </c:ext>
            </c:extLst>
          </c:dPt>
          <c:cat>
            <c:strRef>
              <c:f>'bael wykszt 2022'!$C$26:$C$30</c:f>
              <c:strCache>
                <c:ptCount val="5"/>
                <c:pt idx="0">
                  <c:v>wyższe</c:v>
                </c:pt>
                <c:pt idx="1">
                  <c:v>policealne oraz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gimnazjalne, podstawowe i niższe</c:v>
                </c:pt>
              </c:strCache>
            </c:strRef>
          </c:cat>
          <c:val>
            <c:numRef>
              <c:f>'bael wykszt 2022'!$D$26:$D$30</c:f>
              <c:numCache>
                <c:formatCode>General</c:formatCode>
                <c:ptCount val="5"/>
                <c:pt idx="0">
                  <c:v>10.3</c:v>
                </c:pt>
                <c:pt idx="1">
                  <c:v>23.2</c:v>
                </c:pt>
                <c:pt idx="2">
                  <c:v>10.6</c:v>
                </c:pt>
                <c:pt idx="3">
                  <c:v>26.4</c:v>
                </c:pt>
                <c:pt idx="4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C9-498C-9424-5656A1FA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82983611042409"/>
          <c:y val="0.20744720012172313"/>
          <c:w val="0.36597521708499847"/>
          <c:h val="0.68323189735988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6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BED600"/>
            </a:solidFill>
          </c:spPr>
          <c:dPt>
            <c:idx val="0"/>
            <c:bubble3D val="0"/>
            <c:spPr>
              <a:solidFill>
                <a:srgbClr val="001D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1-4A59-932C-70B6BA6D5771}"/>
              </c:ext>
            </c:extLst>
          </c:dPt>
          <c:dPt>
            <c:idx val="1"/>
            <c:bubble3D val="0"/>
            <c:spPr>
              <a:solidFill>
                <a:srgbClr val="BED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81-4A59-932C-70B6BA6D5771}"/>
              </c:ext>
            </c:extLst>
          </c:dPt>
          <c:val>
            <c:numRef>
              <c:f>[1]Arkusz1!$B$3:$B$4</c:f>
              <c:numCache>
                <c:formatCode>General</c:formatCode>
                <c:ptCount val="2"/>
                <c:pt idx="0">
                  <c:v>65.3</c:v>
                </c:pt>
                <c:pt idx="1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81-4A59-932C-70B6BA6D5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52539078891E-2"/>
          <c:y val="3.5357671830185983E-2"/>
          <c:w val="0.90567797845415876"/>
          <c:h val="0.80838318503527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Arkusz4!$L$24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BED015"/>
            </a:solidFill>
            <a:ln>
              <a:noFill/>
            </a:ln>
            <a:effectLst/>
          </c:spPr>
          <c:invertIfNegative val="0"/>
          <c:cat>
            <c:strRef>
              <c:f>Arkusz4!$M$23:$R$23</c:f>
              <c:strCache>
                <c:ptCount val="6"/>
                <c:pt idx="0">
                  <c:v>15 - 24 lata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lat i więcej</c:v>
                </c:pt>
              </c:strCache>
            </c:strRef>
          </c:cat>
          <c:val>
            <c:numRef>
              <c:f>Arkusz4!$M$24:$R$24</c:f>
              <c:numCache>
                <c:formatCode>General</c:formatCode>
                <c:ptCount val="6"/>
                <c:pt idx="0">
                  <c:v>82.5</c:v>
                </c:pt>
                <c:pt idx="1">
                  <c:v>24.7</c:v>
                </c:pt>
                <c:pt idx="2">
                  <c:v>18.399999999999999</c:v>
                </c:pt>
                <c:pt idx="3">
                  <c:v>32.5</c:v>
                </c:pt>
                <c:pt idx="4">
                  <c:v>91.1</c:v>
                </c:pt>
                <c:pt idx="5">
                  <c:v>113.9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9-4730-A016-4F543F650A67}"/>
            </c:ext>
          </c:extLst>
        </c:ser>
        <c:ser>
          <c:idx val="1"/>
          <c:order val="1"/>
          <c:tx>
            <c:strRef>
              <c:f>Arkusz4!$L$25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Arkusz4!$M$23:$R$23</c:f>
              <c:strCache>
                <c:ptCount val="6"/>
                <c:pt idx="0">
                  <c:v>15 - 24 lata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lat i więcej</c:v>
                </c:pt>
              </c:strCache>
            </c:strRef>
          </c:cat>
          <c:val>
            <c:numRef>
              <c:f>Arkusz4!$M$25:$R$25</c:f>
              <c:numCache>
                <c:formatCode>General</c:formatCode>
                <c:ptCount val="6"/>
                <c:pt idx="0">
                  <c:v>54.6</c:v>
                </c:pt>
                <c:pt idx="1">
                  <c:v>16.3</c:v>
                </c:pt>
                <c:pt idx="2">
                  <c:v>18.600000000000001</c:v>
                </c:pt>
                <c:pt idx="3">
                  <c:v>18</c:v>
                </c:pt>
                <c:pt idx="4">
                  <c:v>53.9</c:v>
                </c:pt>
                <c:pt idx="5">
                  <c:v>163.80000000000001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9-4730-A016-4F543F650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203264968"/>
        <c:axId val="203267712"/>
      </c:barChart>
      <c:catAx>
        <c:axId val="20326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3267712"/>
        <c:crosses val="autoZero"/>
        <c:auto val="1"/>
        <c:lblAlgn val="ctr"/>
        <c:lblOffset val="100"/>
        <c:noMultiLvlLbl val="0"/>
      </c:catAx>
      <c:valAx>
        <c:axId val="20326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326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ED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B4-4556-A8FB-1DC67536BED5}"/>
              </c:ext>
            </c:extLst>
          </c:dPt>
          <c:dPt>
            <c:idx val="1"/>
            <c:bubble3D val="0"/>
            <c:spPr>
              <a:solidFill>
                <a:srgbClr val="CBDE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B4-4556-A8FB-1DC67536BED5}"/>
              </c:ext>
            </c:extLst>
          </c:dPt>
          <c:dPt>
            <c:idx val="2"/>
            <c:bubble3D val="0"/>
            <c:spPr>
              <a:solidFill>
                <a:srgbClr val="D8E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B4-4556-A8FB-1DC67536BED5}"/>
              </c:ext>
            </c:extLst>
          </c:dPt>
          <c:dPt>
            <c:idx val="3"/>
            <c:bubble3D val="0"/>
            <c:spPr>
              <a:solidFill>
                <a:srgbClr val="E5EE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B4-4556-A8FB-1DC67536BED5}"/>
              </c:ext>
            </c:extLst>
          </c:dPt>
          <c:dPt>
            <c:idx val="4"/>
            <c:bubble3D val="0"/>
            <c:spPr>
              <a:solidFill>
                <a:srgbClr val="F2F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B4-4556-A8FB-1DC67536BED5}"/>
              </c:ext>
            </c:extLst>
          </c:dPt>
          <c:dPt>
            <c:idx val="5"/>
            <c:bubble3D val="0"/>
            <c:spPr>
              <a:solidFill>
                <a:srgbClr val="001D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B4-4556-A8FB-1DC67536BED5}"/>
              </c:ext>
            </c:extLst>
          </c:dPt>
          <c:cat>
            <c:strRef>
              <c:f>Arkusz4!$L$31:$Q$31</c:f>
              <c:strCache>
                <c:ptCount val="6"/>
                <c:pt idx="0">
                  <c:v>15 - 24 lata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lat i więcej</c:v>
                </c:pt>
              </c:strCache>
            </c:strRef>
          </c:cat>
          <c:val>
            <c:numRef>
              <c:f>Arkusz4!$L$32:$Q$32</c:f>
              <c:numCache>
                <c:formatCode>0.0</c:formatCode>
                <c:ptCount val="6"/>
                <c:pt idx="0">
                  <c:v>16.8</c:v>
                </c:pt>
                <c:pt idx="1">
                  <c:v>5</c:v>
                </c:pt>
                <c:pt idx="2">
                  <c:v>5.7</c:v>
                </c:pt>
                <c:pt idx="3">
                  <c:v>5.5</c:v>
                </c:pt>
                <c:pt idx="4">
                  <c:v>16.600000000000001</c:v>
                </c:pt>
                <c:pt idx="5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B4-4556-A8FB-1DC67536B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lang="pl-PL"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0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Arkusz5!$B$7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BED015"/>
            </a:solidFill>
            <a:ln>
              <a:noFill/>
            </a:ln>
            <a:effectLst/>
          </c:spPr>
          <c:invertIfNegative val="0"/>
          <c:cat>
            <c:strRef>
              <c:f>Arkusz5!$C$6:$E$6</c:f>
              <c:strCache>
                <c:ptCount val="3"/>
                <c:pt idx="0">
                  <c:v>przedprodukcyjny</c:v>
                </c:pt>
                <c:pt idx="1">
                  <c:v>produkcyjny</c:v>
                </c:pt>
                <c:pt idx="2">
                  <c:v>poprodukcyjny</c:v>
                </c:pt>
              </c:strCache>
            </c:strRef>
          </c:cat>
          <c:val>
            <c:numRef>
              <c:f>Arkusz5!$C$7:$E$7</c:f>
              <c:numCache>
                <c:formatCode>General</c:formatCode>
                <c:ptCount val="3"/>
                <c:pt idx="0">
                  <c:v>34.9</c:v>
                </c:pt>
                <c:pt idx="1">
                  <c:v>183.9</c:v>
                </c:pt>
                <c:pt idx="2">
                  <c:v>144.19999999999999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3-47CF-A925-2192F56ABCDC}"/>
            </c:ext>
          </c:extLst>
        </c:ser>
        <c:ser>
          <c:idx val="1"/>
          <c:order val="1"/>
          <c:tx>
            <c:strRef>
              <c:f>Arkusz5!$B$8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Arkusz5!$C$6:$E$6</c:f>
              <c:strCache>
                <c:ptCount val="3"/>
                <c:pt idx="0">
                  <c:v>przedprodukcyjny</c:v>
                </c:pt>
                <c:pt idx="1">
                  <c:v>produkcyjny</c:v>
                </c:pt>
                <c:pt idx="2">
                  <c:v>poprodukcyjny</c:v>
                </c:pt>
              </c:strCache>
            </c:strRef>
          </c:cat>
          <c:val>
            <c:numRef>
              <c:f>Arkusz5!$C$8:$E$8</c:f>
              <c:numCache>
                <c:formatCode>General</c:formatCode>
                <c:ptCount val="3"/>
                <c:pt idx="0">
                  <c:v>25.2</c:v>
                </c:pt>
                <c:pt idx="1">
                  <c:v>109</c:v>
                </c:pt>
                <c:pt idx="2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3-47CF-A925-2192F56AB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206657440"/>
        <c:axId val="206657832"/>
      </c:barChart>
      <c:catAx>
        <c:axId val="2066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6657832"/>
        <c:crosses val="autoZero"/>
        <c:auto val="1"/>
        <c:lblAlgn val="ctr"/>
        <c:lblOffset val="100"/>
        <c:noMultiLvlLbl val="0"/>
      </c:catAx>
      <c:valAx>
        <c:axId val="20665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66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Arkusz5!$B$35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BED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A6-4436-9D5B-8073BAA479A4}"/>
              </c:ext>
            </c:extLst>
          </c:dPt>
          <c:dPt>
            <c:idx val="1"/>
            <c:bubble3D val="0"/>
            <c:spPr>
              <a:solidFill>
                <a:srgbClr val="D8E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A6-4436-9D5B-8073BAA479A4}"/>
              </c:ext>
            </c:extLst>
          </c:dPt>
          <c:dPt>
            <c:idx val="2"/>
            <c:bubble3D val="0"/>
            <c:spPr>
              <a:solidFill>
                <a:srgbClr val="F2F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A6-4436-9D5B-8073BAA479A4}"/>
              </c:ext>
            </c:extLst>
          </c:dPt>
          <c:cat>
            <c:strRef>
              <c:f>Arkusz5!$C$34:$E$34</c:f>
              <c:strCache>
                <c:ptCount val="3"/>
                <c:pt idx="0">
                  <c:v>przedprodukcyjny</c:v>
                </c:pt>
                <c:pt idx="1">
                  <c:v>produkcyjny</c:v>
                </c:pt>
                <c:pt idx="2">
                  <c:v>poprodukcyjny</c:v>
                </c:pt>
              </c:strCache>
            </c:strRef>
          </c:cat>
          <c:val>
            <c:numRef>
              <c:f>Arkusz5!$C$35:$E$35</c:f>
              <c:numCache>
                <c:formatCode>General</c:formatCode>
                <c:ptCount val="3"/>
                <c:pt idx="0">
                  <c:v>7.8</c:v>
                </c:pt>
                <c:pt idx="1">
                  <c:v>33.5</c:v>
                </c:pt>
                <c:pt idx="2">
                  <c:v>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A6-4436-9D5B-8073BAA4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1000" b="0" i="0" u="none" strike="noStrike" kern="1200" baseline="0">
              <a:solidFill>
                <a:sysClr val="windowText" lastClr="000000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Arkusz6!$D$4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bg1"/>
            </a:solidFill>
            <a:ln w="31750">
              <a:solidFill>
                <a:srgbClr val="001D77"/>
              </a:solidFill>
            </a:ln>
            <a:effectLst/>
          </c:spPr>
          <c:invertIfNegative val="0"/>
          <c:cat>
            <c:strRef>
              <c:f>Arkusz6!$C$5:$C$7</c:f>
              <c:strCache>
                <c:ptCount val="3"/>
                <c:pt idx="0">
                  <c:v>Ogółem</c:v>
                </c:pt>
                <c:pt idx="1">
                  <c:v>Miasto</c:v>
                </c:pt>
                <c:pt idx="2">
                  <c:v>Wieś</c:v>
                </c:pt>
              </c:strCache>
            </c:strRef>
          </c:cat>
          <c:val>
            <c:numRef>
              <c:f>Arkusz6!$D$5:$D$7</c:f>
              <c:numCache>
                <c:formatCode>General</c:formatCode>
                <c:ptCount val="3"/>
                <c:pt idx="0">
                  <c:v>20.7</c:v>
                </c:pt>
                <c:pt idx="1">
                  <c:v>19.7</c:v>
                </c:pt>
                <c:pt idx="2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9-47D7-B22F-5987F170D7D3}"/>
            </c:ext>
          </c:extLst>
        </c:ser>
        <c:ser>
          <c:idx val="1"/>
          <c:order val="1"/>
          <c:tx>
            <c:strRef>
              <c:f>Arkusz6!$E$4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Arkusz6!$C$5:$C$7</c:f>
              <c:strCache>
                <c:ptCount val="3"/>
                <c:pt idx="0">
                  <c:v>Ogółem</c:v>
                </c:pt>
                <c:pt idx="1">
                  <c:v>Miasto</c:v>
                </c:pt>
                <c:pt idx="2">
                  <c:v>Wieś</c:v>
                </c:pt>
              </c:strCache>
            </c:strRef>
          </c:cat>
          <c:val>
            <c:numRef>
              <c:f>Arkusz6!$E$5:$E$7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18.2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9-47D7-B22F-5987F170D7D3}"/>
            </c:ext>
          </c:extLst>
        </c:ser>
        <c:ser>
          <c:idx val="2"/>
          <c:order val="2"/>
          <c:tx>
            <c:strRef>
              <c:f>Arkusz6!$F$4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BED600"/>
            </a:solidFill>
            <a:ln w="38100">
              <a:noFill/>
            </a:ln>
            <a:effectLst/>
          </c:spPr>
          <c:invertIfNegative val="0"/>
          <c:cat>
            <c:strRef>
              <c:f>Arkusz6!$C$5:$C$7</c:f>
              <c:strCache>
                <c:ptCount val="3"/>
                <c:pt idx="0">
                  <c:v>Ogółem</c:v>
                </c:pt>
                <c:pt idx="1">
                  <c:v>Miasto</c:v>
                </c:pt>
                <c:pt idx="2">
                  <c:v>Wieś</c:v>
                </c:pt>
              </c:strCache>
            </c:strRef>
          </c:cat>
          <c:val>
            <c:numRef>
              <c:f>Arkusz6!$F$5:$F$7</c:f>
              <c:numCache>
                <c:formatCode>General</c:formatCode>
                <c:ptCount val="3"/>
                <c:pt idx="0">
                  <c:v>23</c:v>
                </c:pt>
                <c:pt idx="1">
                  <c:v>21.4</c:v>
                </c:pt>
                <c:pt idx="2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9-47D7-B22F-5987F170D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653912"/>
        <c:axId val="206653520"/>
      </c:barChart>
      <c:catAx>
        <c:axId val="206653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653520"/>
        <c:crosses val="autoZero"/>
        <c:auto val="1"/>
        <c:lblAlgn val="ctr"/>
        <c:lblOffset val="100"/>
        <c:noMultiLvlLbl val="0"/>
      </c:catAx>
      <c:valAx>
        <c:axId val="20665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665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Arkusz7!$B$9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BED015"/>
            </a:solidFill>
            <a:ln>
              <a:noFill/>
            </a:ln>
            <a:effectLst/>
          </c:spPr>
          <c:invertIfNegative val="0"/>
          <c:cat>
            <c:strRef>
              <c:f>Arkusz7!$C$8:$F$8</c:f>
              <c:strCache>
                <c:ptCount val="4"/>
                <c:pt idx="0">
                  <c:v>Wyższe ogółem</c:v>
                </c:pt>
                <c:pt idx="1">
                  <c:v>Średnie i policealne ogółem</c:v>
                </c:pt>
                <c:pt idx="2">
                  <c:v>Zasadnicze zawodowe/branżowe ogółem</c:v>
                </c:pt>
                <c:pt idx="3">
                  <c:v>Gimnazjalne, podstawowe, nieukończone i bez wykształcenia</c:v>
                </c:pt>
              </c:strCache>
            </c:strRef>
          </c:cat>
          <c:val>
            <c:numRef>
              <c:f>Arkusz7!$C$9:$F$9</c:f>
              <c:numCache>
                <c:formatCode>General</c:formatCode>
                <c:ptCount val="4"/>
                <c:pt idx="0">
                  <c:v>7.2</c:v>
                </c:pt>
                <c:pt idx="1">
                  <c:v>29.4</c:v>
                </c:pt>
                <c:pt idx="2">
                  <c:v>20.8</c:v>
                </c:pt>
                <c:pt idx="3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A-4235-9DF4-652412AA07FD}"/>
            </c:ext>
          </c:extLst>
        </c:ser>
        <c:ser>
          <c:idx val="1"/>
          <c:order val="1"/>
          <c:tx>
            <c:strRef>
              <c:f>Arkusz7!$B$10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Arkusz7!$C$8:$F$8</c:f>
              <c:strCache>
                <c:ptCount val="4"/>
                <c:pt idx="0">
                  <c:v>Wyższe ogółem</c:v>
                </c:pt>
                <c:pt idx="1">
                  <c:v>Średnie i policealne ogółem</c:v>
                </c:pt>
                <c:pt idx="2">
                  <c:v>Zasadnicze zawodowe/branżowe ogółem</c:v>
                </c:pt>
                <c:pt idx="3">
                  <c:v>Gimnazjalne, podstawowe, nieukończone i bez wykształcenia</c:v>
                </c:pt>
              </c:strCache>
            </c:strRef>
          </c:cat>
          <c:val>
            <c:numRef>
              <c:f>Arkusz7!$C$10:$F$10</c:f>
              <c:numCache>
                <c:formatCode>General</c:formatCode>
                <c:ptCount val="4"/>
                <c:pt idx="0">
                  <c:v>9.4</c:v>
                </c:pt>
                <c:pt idx="1">
                  <c:v>35.200000000000003</c:v>
                </c:pt>
                <c:pt idx="2">
                  <c:v>25.3</c:v>
                </c:pt>
                <c:pt idx="3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1A-4235-9DF4-652412AA0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654696"/>
        <c:axId val="206654304"/>
      </c:barChart>
      <c:catAx>
        <c:axId val="20665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6654304"/>
        <c:crosses val="autoZero"/>
        <c:auto val="1"/>
        <c:lblAlgn val="ctr"/>
        <c:lblOffset val="100"/>
        <c:noMultiLvlLbl val="0"/>
      </c:catAx>
      <c:valAx>
        <c:axId val="2066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20665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7612232347515"/>
          <c:y val="4.7428280427771176E-2"/>
          <c:w val="0.87108452445289242"/>
          <c:h val="0.905143439144457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Arkusz12!$B$3</c:f>
              <c:strCache>
                <c:ptCount val="1"/>
                <c:pt idx="0">
                  <c:v>Emerytura/renta/dochody kapitałowe (akcje, obligacje lub z własności)</c:v>
                </c:pt>
              </c:strCache>
            </c:strRef>
          </c:tx>
          <c:spPr>
            <a:solidFill>
              <a:srgbClr val="BED600"/>
            </a:solidFill>
            <a:ln>
              <a:noFill/>
            </a:ln>
            <a:effectLst/>
          </c:spPr>
          <c:invertIfNegative val="0"/>
          <c:cat>
            <c:strRef>
              <c:f>Arkusz12!$A$4:$A$6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Arkusz12!$B$4:$B$6</c:f>
              <c:numCache>
                <c:formatCode>General</c:formatCode>
                <c:ptCount val="3"/>
                <c:pt idx="0">
                  <c:v>40.9</c:v>
                </c:pt>
                <c:pt idx="1">
                  <c:v>45.7</c:v>
                </c:pt>
                <c:pt idx="2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E-4CD3-A06E-A1FB1BB09D38}"/>
            </c:ext>
          </c:extLst>
        </c:ser>
        <c:ser>
          <c:idx val="1"/>
          <c:order val="1"/>
          <c:tx>
            <c:strRef>
              <c:f>Arkusz12!$C$3</c:f>
              <c:strCache>
                <c:ptCount val="1"/>
                <c:pt idx="0">
                  <c:v>Kontynuowanie nauki jako uczeń lub student</c:v>
                </c:pt>
              </c:strCache>
            </c:strRef>
          </c:tx>
          <c:spPr>
            <a:solidFill>
              <a:srgbClr val="D8E666"/>
            </a:solidFill>
            <a:ln>
              <a:noFill/>
            </a:ln>
            <a:effectLst/>
          </c:spPr>
          <c:invertIfNegative val="0"/>
          <c:cat>
            <c:strRef>
              <c:f>Arkusz12!$A$4:$A$6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Arkusz12!$C$4:$C$6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13.1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E-4CD3-A06E-A1FB1BB09D38}"/>
            </c:ext>
          </c:extLst>
        </c:ser>
        <c:ser>
          <c:idx val="2"/>
          <c:order val="2"/>
          <c:tx>
            <c:strRef>
              <c:f>Arkusz12!$D$3</c:f>
              <c:strCache>
                <c:ptCount val="1"/>
                <c:pt idx="0">
                  <c:v>Opieka na dzieckiem lub osobą dorosłą</c:v>
                </c:pt>
              </c:strCache>
            </c:strRef>
          </c:tx>
          <c:spPr>
            <a:solidFill>
              <a:srgbClr val="F2F6CC"/>
            </a:solidFill>
            <a:ln>
              <a:noFill/>
            </a:ln>
            <a:effectLst/>
          </c:spPr>
          <c:invertIfNegative val="0"/>
          <c:cat>
            <c:strRef>
              <c:f>Arkusz12!$A$4:$A$6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Arkusz12!$D$4:$D$6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6.1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E-4CD3-A06E-A1FB1BB09D38}"/>
            </c:ext>
          </c:extLst>
        </c:ser>
        <c:ser>
          <c:idx val="3"/>
          <c:order val="3"/>
          <c:tx>
            <c:strRef>
              <c:f>Arkusz12!$E$3</c:f>
              <c:strCache>
                <c:ptCount val="1"/>
                <c:pt idx="0">
                  <c:v>Własny stan zdrowia niepozwalający na podjęcie pracy</c:v>
                </c:pt>
              </c:strCache>
            </c:strRef>
          </c:tx>
          <c:spPr>
            <a:solidFill>
              <a:srgbClr val="001D77"/>
            </a:solidFill>
            <a:ln>
              <a:noFill/>
            </a:ln>
            <a:effectLst/>
          </c:spPr>
          <c:invertIfNegative val="0"/>
          <c:cat>
            <c:strRef>
              <c:f>Arkusz12!$A$4:$A$6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Arkusz12!$E$4:$E$6</c:f>
              <c:numCache>
                <c:formatCode>General</c:formatCode>
                <c:ptCount val="3"/>
                <c:pt idx="0">
                  <c:v>28.3</c:v>
                </c:pt>
                <c:pt idx="1">
                  <c:v>25.5</c:v>
                </c:pt>
                <c:pt idx="2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FE-4CD3-A06E-A1FB1BB09D38}"/>
            </c:ext>
          </c:extLst>
        </c:ser>
        <c:ser>
          <c:idx val="4"/>
          <c:order val="4"/>
          <c:tx>
            <c:strRef>
              <c:f>Arkusz12!$F$3</c:f>
              <c:strCache>
                <c:ptCount val="1"/>
                <c:pt idx="0">
                  <c:v>Wyczerpanie wszelkich możliwości znalezienia pracy</c:v>
                </c:pt>
              </c:strCache>
            </c:strRef>
          </c:tx>
          <c:spPr>
            <a:solidFill>
              <a:srgbClr val="6677AD"/>
            </a:solidFill>
            <a:ln>
              <a:noFill/>
            </a:ln>
            <a:effectLst/>
          </c:spPr>
          <c:invertIfNegative val="0"/>
          <c:cat>
            <c:strRef>
              <c:f>Arkusz12!$A$4:$A$6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Arkusz12!$F$4:$F$6</c:f>
              <c:numCache>
                <c:formatCode>General</c:formatCode>
                <c:ptCount val="3"/>
                <c:pt idx="0">
                  <c:v>2.6</c:v>
                </c:pt>
                <c:pt idx="1">
                  <c:v>2.5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FE-4CD3-A06E-A1FB1BB09D38}"/>
            </c:ext>
          </c:extLst>
        </c:ser>
        <c:ser>
          <c:idx val="5"/>
          <c:order val="5"/>
          <c:tx>
            <c:strRef>
              <c:f>Arkusz12!$G$3</c:f>
              <c:strCache>
                <c:ptCount val="1"/>
                <c:pt idx="0">
                  <c:v>Inny powód bierności zawodowej</c:v>
                </c:pt>
              </c:strCache>
            </c:strRef>
          </c:tx>
          <c:spPr>
            <a:solidFill>
              <a:srgbClr val="CCD1E3"/>
            </a:solidFill>
            <a:ln>
              <a:noFill/>
            </a:ln>
            <a:effectLst/>
          </c:spPr>
          <c:invertIfNegative val="0"/>
          <c:cat>
            <c:strRef>
              <c:f>Arkusz12!$A$4:$A$6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Arkusz12!$G$4:$G$6</c:f>
              <c:numCache>
                <c:formatCode>General</c:formatCode>
                <c:ptCount val="3"/>
                <c:pt idx="0">
                  <c:v>8.4</c:v>
                </c:pt>
                <c:pt idx="1">
                  <c:v>7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FE-4CD3-A06E-A1FB1BB09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655872"/>
        <c:axId val="206656264"/>
      </c:barChart>
      <c:catAx>
        <c:axId val="206655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656264"/>
        <c:crosses val="autoZero"/>
        <c:auto val="1"/>
        <c:lblAlgn val="ctr"/>
        <c:lblOffset val="100"/>
        <c:noMultiLvlLbl val="0"/>
      </c:catAx>
      <c:valAx>
        <c:axId val="206656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66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0.06295</cdr:x>
      <cdr:y>0.01446</cdr:y>
    </cdr:from>
    <cdr:to>
      <cdr:x>0.10166</cdr:x>
      <cdr:y>0.05063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356323" y="57151"/>
          <a:ext cx="219075" cy="1428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0.61043</cdr:x>
      <cdr:y>0.5</cdr:y>
    </cdr:from>
    <cdr:to>
      <cdr:x>0.70303</cdr:x>
      <cdr:y>0.60275</cdr:y>
    </cdr:to>
    <cdr:sp macro="" textlink="">
      <cdr:nvSpPr>
        <cdr:cNvPr id="2" name="pole tekstowe 9"/>
        <cdr:cNvSpPr txBox="1"/>
      </cdr:nvSpPr>
      <cdr:spPr>
        <a:xfrm xmlns:a="http://schemas.openxmlformats.org/drawingml/2006/main">
          <a:off x="4017695" y="1647462"/>
          <a:ext cx="60946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>
              <a:latin typeface="Fira Sans" panose="020B0503050000020004" pitchFamily="34" charset="0"/>
              <a:ea typeface="Fira Sans" panose="020B0503050000020004" pitchFamily="34" charset="0"/>
            </a:rPr>
            <a:t>5,5%</a:t>
          </a:r>
        </a:p>
      </cdr:txBody>
    </cdr:sp>
  </cdr:relSizeAnchor>
  <cdr:relSizeAnchor xmlns:cdr="http://schemas.openxmlformats.org/drawingml/2006/chartDrawing">
    <cdr:from>
      <cdr:x>0.72528</cdr:x>
      <cdr:y>0.39855</cdr:y>
    </cdr:from>
    <cdr:to>
      <cdr:x>0.90848</cdr:x>
      <cdr:y>0.5013</cdr:y>
    </cdr:to>
    <cdr:sp macro="" textlink="">
      <cdr:nvSpPr>
        <cdr:cNvPr id="3" name="pole tekstowe 15"/>
        <cdr:cNvSpPr txBox="1"/>
      </cdr:nvSpPr>
      <cdr:spPr>
        <a:xfrm xmlns:a="http://schemas.openxmlformats.org/drawingml/2006/main">
          <a:off x="4773600" y="1313195"/>
          <a:ext cx="12057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rPr>
            <a:t>0,6 p. proc.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0.05994</cdr:x>
      <cdr:y>0.17526</cdr:y>
    </cdr:from>
    <cdr:to>
      <cdr:x>0.14501</cdr:x>
      <cdr:y>0.32078</cdr:y>
    </cdr:to>
    <cdr:sp macro="" textlink="">
      <cdr:nvSpPr>
        <cdr:cNvPr id="2" name="pole tekstowe 13"/>
        <cdr:cNvSpPr txBox="1"/>
      </cdr:nvSpPr>
      <cdr:spPr>
        <a:xfrm xmlns:a="http://schemas.openxmlformats.org/drawingml/2006/main">
          <a:off x="437338" y="407742"/>
          <a:ext cx="62068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>
              <a:latin typeface="Fira Sans" panose="020B0503050000020004" pitchFamily="34" charset="0"/>
              <a:ea typeface="Fira Sans" panose="020B0503050000020004" pitchFamily="34" charset="0"/>
            </a:rPr>
            <a:t>Wieś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E287-BF3B-469C-8EA2-ED31CA828C5D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DB04-EA63-41B7-8C4F-A1B5A8053A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18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statystyczne na temat ludności oraz ogólna charakterystyka rodzinna, społeczna, ekonomiczna i mieszkaniowa poszczególnych osób są niezbędne do badania i definiowania polityk społecznych, środowiskowych, regionalnych.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58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Biorąc pod uwagę biernych zawodowo wg ekonomicznych grup wieku wzrost  w strukturze zanotowano wśród osób w wieku poprodukcyjnym (o 19 p. proc.). Spadek zanotowano wśród osób w wieku przedprodukcyjnym (o 2 p. proc.) i w wieku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produkcyjnym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 17 p. proc.) i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było to 109 tys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osób.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91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Bierni zawodowo w wieku produkcyjnym to ok. 20% ogółu ludności w wieku produkcyjnym o ustalonym statusie na rynku pracy. Nieco wyższy odsetek zanotowano wśród kobiet (23%), a wśród mężczyzn (niemal 19%).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Odsetki te były wyższe na terenach wiejskich.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15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 odsetek osób biernych zawodowo w wieku produkcyjnym w ogóle ludności w wieku produkcyjnym o ustalonym statusie na rynku pracy zanotowano w gminach: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Gozdnica 28,8%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Brody 28,0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Gubin (wiejska) 27,5%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Najmniejszy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Zbąszynek  16,4%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Zielona Góra 16,9%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Santok 17,7%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Wśród biernych zawodowo najliczniejszą grupą były osoby z wykształceniem średnim i policealnym – 35%.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Kolejną grupą były osoby o wykształceniu gimnazjalnym, podstawowym, a także nieukończonym i bez wykształcenia –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29%,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jednak w porównaniu z NSP2011 ich udział w strukturze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zmniejszył się o 13 p. proc.,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korzyść w pozostałych grupach wykształcenia.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99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068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Biorąc pod uwagę przyczyny bierności zawodowej to najczęściej są to: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Emerytura, renta, dochody kapitałowe 44%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 zdrowia niepozwalający na podjęcie pracy – 27%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Kontynuacja nauki 15%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8,3 tys. biernych zawodowo (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2,6% biernych zawodowo) – bierność zawodowa związana była z przekonaniem tych osób że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wyczerpały już wszystkie możliwości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znalezienia pracy.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422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 odsetek biernych uważających, że wyczerpali już wszelkie możliwości znalezienia pracy – zanotowano w powiecie: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Strzelecko-drezdeneckim – 4,2% - ogółu biernych zawodowo w powiecie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Krośnieńskim – 3,7%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Międzyrzeckim i wschowskim – po 3,6%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weźmiemy pod uwagę liczbę zniechęconych znalezieniem pracy to najwięcej takich osób były w powiatach: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żarskim i zielonogórskim i w Zielonej Górze – po 800 osób.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489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Wśród gmin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najwyższy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odsetek biernych zawodowo z powodu wyczerpania możliwości znalezienia pracy zanotowano w gminie: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Najmniejszy odsetek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biernych gminy ….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weźmiemy pod uwagę liczbę osób zniechęconych znalezieniem pracy to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najwięcej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takich osób było w:  Zielonej Górze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ok. 800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osób, Gorzowie Wlkp. ok.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gminach Sulechów, Wschowa, Lubsko po ok.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osób. </a:t>
            </a:r>
          </a:p>
          <a:p>
            <a:endParaRPr lang="pl-PL" dirty="0"/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najmniej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takich osób było w gminach: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Łęknica –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osób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to 2,1% ogółu biernych w gminie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Wymiarki –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osób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2,4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204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kwartału 2021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 zasadniczą częścią BAEL objęte są osoby w wieku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15-89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 (do 4 kw. 2020 r. były to osoby w wieku 15 lat i więcej). Z tego powodu analiza sytuacji na rynku pracy została ograniczona do populacji w wieku 15-89 lat.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47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biernych zawodowo od 1 kwartału 2021 nieznacznie zmniejszała się. Jednak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4 kwartale 2023 r. wzrosła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341 tys.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Odsetek biernych zawodowo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ludności w wieku 15-89 lat również zmniejszał się, osiągając w 4 kwartale 2023 r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poziom ok. 43% 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strukturze biernych zawodowo większość to mieszkańcy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miast – ok 65%,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wśród których w ostatnim kwartale zanotowano wyższy przyrost (o 6%) niż wśród biernych zawodowo na wsi (o 4%).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67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BAEL reprezentacyjna </a:t>
            </a:r>
            <a:r>
              <a:rPr lang="pl-PL" b="1" dirty="0"/>
              <a:t>0,4% - </a:t>
            </a:r>
            <a:r>
              <a:rPr lang="pl-PL" dirty="0"/>
              <a:t>losowa dobrana próba.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2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Podobną sytuację zanotowano w populacji biernych zawodowo wg płci w liczba biernych zawodowo kobiet i mężczyzn zmniejszała się, jednak w 4 kwartale 2023 r. wzrosła, a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większy wzrost 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wystąpił wśród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mężczyzn (o 6,5%),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wobec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5,5% wśród kobiet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394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Struktura biernych zawodowo według grup wieku w 4 kwartale 2023 r. przedstawia się podobnie do wcześniej prezentowanych. 65% to osoby w wieku 55-89 lat, a 20% w wieku 15-24 lata.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wykształcenia biernych w 4 kwartale 2023 r. wg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Bael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najbardziej liczną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grupą były osoby w wykształceniem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gimnazjalnym,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podstawowym i niższym (29%). </a:t>
            </a:r>
          </a:p>
          <a:p>
            <a:r>
              <a:rPr lang="pl-PL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 przypadku danych </a:t>
            </a:r>
            <a:r>
              <a:rPr lang="pl-PL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NSP najliczniejszą </a:t>
            </a:r>
            <a:r>
              <a:rPr lang="pl-PL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grupą były osoby z </a:t>
            </a:r>
            <a:r>
              <a:rPr lang="pl-PL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wykształceniem średnim </a:t>
            </a:r>
            <a:r>
              <a:rPr lang="pl-PL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(35%)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497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BAEL Bierni zawodowo według przyczyn – dotyczą osób w wieku 15-74 lata. – najczęstsza przyczyna bierności zawodowej w 2022 r. była emerytura, a także nauka i uzupełnienie kwalifikacji.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przyczyn: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wyczerpane wszystkie znane możliwości poszukiwania pracy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przekonanie o niemożności znalezienia pracy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Pojawiły się kropki. Ponieważ zgodnie z zasadami publikowania danych w GUS W przypadku, gdy liczby po uogólnieniu wyników z próby wynoszą poniżej 10 tys., zostały one zastąpione znakiem kropki (”.”), co oznacza, że konkretna wartość nie może być pokazana ze względu na losowy błąd próby.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284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337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47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Według NSP 2021 ludność w wieku 15 lat i więcej to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837 tys. osób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Aktywność ekonomiczną ludności na rynku pracy określają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trzy stany: praca, bezrobocie, bierność zawodowa.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one rozłączne, co oznacza, że w danym momencie każda osoba może znaleźć się tylko i wyłącznie w jednym z nich. Jest to faktyczna, a nie formalno-prawna sytuacja zawodowa badanych osób.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ludności aktywnej zawodowo zaliczamy: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pracujących 430 tys.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 relacji do NSP2011 więcej o 6,3 p. proc.)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bezrobotnych 18 tys.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(mniej o 4,9 p. proc.) – mniej o 70%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Drugą grupą co do wielkości w strukturze są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bierni zawodowo – 325 tys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(mniej 3,1 p. proc.) mniej o 10%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Około 8% miało nieustalony status na rynku pracy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 tys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78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83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strukturze biernych zawodowo wg płci ponad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 stanowiły kobiety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Ich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strukturze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wzrósł o 0,6 p. proc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624D-A7C6-1E47-B1B5-FE0C3DD940D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633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Większość biernych zawodowo mieszkała w miastach 65% tj. 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0,1 p. proc. więcej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niż w 2011 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624D-A7C6-1E47-B1B5-FE0C3DD940D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651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Wśród powiatów największy spadek liczby ludności biernej zawodowo odnotowano: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powiecie zielonogórskim (o 24%)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żagańskim (o 17%)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nowosolskim (o 13%)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Wzrost zanotowano jedynie w Zielonej Górze (o 2%).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 tu wpływ mogą mieć zmiany administracyjne w 2015 r.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76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Biorąc pod uwagę odsetek biernych zawodowo w ludności o ustalonym statusie na rynku pracy w gminach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gminie Gozdnica, Brody, Wymiarki i Szprotawa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Najmniejszy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zanotowano w gminach Kłodawa, Santok i Deszczno,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województwa odsetek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wyniósł  42,0%. </a:t>
            </a: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Najmniejszą liczbę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biernych zawodowo zanotowano w gminach Łęknica, Wymiarki i Bytnica – po ok. 800 osób.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najwięcej biernych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zawodowo było w Zielonej Górze (43,5 tys. osób) w Gorzowie Wlkp. (39 tys.), a także w gminach miejskich Nowa Sól (13 tys.) i Żary (12 tys.)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83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strukturze biernych zawodowo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największe grupy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osoby w wieku 65 lat i więcej (50%), a także 15-24 lata (17%), 55-64 lata (17%). Kolejne 10-letnie grupy w wieku od 25 lat, stanowią po ok. 5% w strukturze.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porównaniu z NSP 2011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wzrost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strukturze biernych zawodowo zanotowano w najstarszej grupie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65+ o 50 tys. osób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nieznaczny ok. 200 osób. w grupie 35-44 lata.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spadek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zanotowano m.in. w grupie 55-64 lata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 37 tys.)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może mogą mieć wpływ zmiany w wieku emerytalnym,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także  w najmłodszej grupie 15-24 lata (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28 tys.)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28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E7B-684A-47A8-A9E3-29BEB2562554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316B-E2C8-4377-8680-806106AF1179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5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3564-B01C-4137-BFC5-28BF4728003F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4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006-69D5-420E-8669-89C987F485D8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3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9AA-0B09-4983-BB1B-2AC5B5D00DC4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8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C364-43FB-48AB-8394-573F57A30449}" type="datetime1">
              <a:rPr lang="pl-PL" smtClean="0"/>
              <a:t>13.03.2024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0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5E8-77FE-40FC-9193-9414301CB763}" type="datetime1">
              <a:rPr lang="pl-PL" smtClean="0"/>
              <a:t>13.03.2024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5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8A1A-B727-4899-A744-90258BFE6E0B}" type="datetime1">
              <a:rPr lang="pl-PL" smtClean="0"/>
              <a:t>13.03.2024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9A0E-9C43-4917-8AF7-AB444F42F7E9}" type="datetime1">
              <a:rPr lang="pl-PL" smtClean="0"/>
              <a:t>13.03.2024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1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AF56-5736-4D01-9314-2928B94396E2}" type="datetime1">
              <a:rPr lang="pl-PL" smtClean="0"/>
              <a:t>13.03.2024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F6-5CC1-418F-A023-8E272D5B376B}" type="datetime1">
              <a:rPr lang="pl-PL" smtClean="0"/>
              <a:t>13.03.2024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7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3F45-B531-4A30-9CA1-C2D253DF299D}" type="datetime1">
              <a:rPr lang="pl-PL" smtClean="0"/>
              <a:t>13.03.2024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50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.adamska@stat.gov.p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1691398" y="2496998"/>
            <a:ext cx="8446592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Bierność zawodowa w zasobach</a:t>
            </a:r>
          </a:p>
          <a:p>
            <a:r>
              <a:rPr lang="pl-PL" sz="3200" b="1" dirty="0">
                <a:solidFill>
                  <a:schemeClr val="bg1"/>
                </a:solidFill>
              </a:rPr>
              <a:t>statystyki publicznej</a:t>
            </a:r>
            <a:endParaRPr lang="pl-PL" sz="32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9129" y="4525943"/>
            <a:ext cx="844659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Elżbieta Adamska</a:t>
            </a:r>
            <a:endParaRPr lang="pl-PL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Lubuski Ośrodek Badań Regionalnych</a:t>
            </a:r>
            <a:endParaRPr lang="pl-PL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29129" y="6410745"/>
            <a:ext cx="844659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14 marca 2024, Zielona Góra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1682727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>
          <a:xfrm>
            <a:off x="11828780" y="6420395"/>
            <a:ext cx="361951" cy="249252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1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" y="197687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183161"/>
            <a:ext cx="113851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wg ekonomicznych grup wieku </a:t>
            </a:r>
          </a:p>
          <a:p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10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997231"/>
              </p:ext>
            </p:extLst>
          </p:nvPr>
        </p:nvGraphicFramePr>
        <p:xfrm>
          <a:off x="453851" y="1745901"/>
          <a:ext cx="4560276" cy="377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/>
          <p:cNvSpPr/>
          <p:nvPr/>
        </p:nvSpPr>
        <p:spPr>
          <a:xfrm>
            <a:off x="735688" y="1739220"/>
            <a:ext cx="311499" cy="243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77463" y="1745901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tys.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62460" y="4375481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25,2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846928" y="3349788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109,0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175991" y="2370977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191,0</a:t>
            </a: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52270"/>
              </p:ext>
            </p:extLst>
          </p:nvPr>
        </p:nvGraphicFramePr>
        <p:xfrm>
          <a:off x="5978107" y="1745901"/>
          <a:ext cx="5475956" cy="365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8716085" y="199212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7,8%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9146061" y="1620690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1,8 p. proc.</a:t>
            </a:r>
          </a:p>
        </p:txBody>
      </p:sp>
      <p:sp>
        <p:nvSpPr>
          <p:cNvPr id="18" name="Strzałka w dół 17"/>
          <p:cNvSpPr/>
          <p:nvPr/>
        </p:nvSpPr>
        <p:spPr>
          <a:xfrm>
            <a:off x="9132347" y="1680145"/>
            <a:ext cx="66103" cy="225216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9428920" y="3134345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33,5%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319384" y="3573162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58,7%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0363520" y="3134345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17,2 p. proc.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990139" y="3742439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19,0 p. proc.</a:t>
            </a:r>
          </a:p>
        </p:txBody>
      </p:sp>
      <p:sp>
        <p:nvSpPr>
          <p:cNvPr id="23" name="Strzałka w dół 22"/>
          <p:cNvSpPr/>
          <p:nvPr/>
        </p:nvSpPr>
        <p:spPr>
          <a:xfrm>
            <a:off x="10350339" y="3191014"/>
            <a:ext cx="66103" cy="225216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 flipV="1">
            <a:off x="5978107" y="3791525"/>
            <a:ext cx="66103" cy="225216"/>
          </a:xfrm>
          <a:prstGeom prst="downArrow">
            <a:avLst/>
          </a:prstGeom>
          <a:solidFill>
            <a:srgbClr val="BED600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7778420" y="6118242"/>
            <a:ext cx="2638022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solidFill>
              <a:srgbClr val="001E78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100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Zmiana w porównaniu z NSP 2011 </a:t>
            </a: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183161"/>
            <a:ext cx="113851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 wieku produkcyjnym w % ogółu ludności w wieku produkcyjnym o ustalonym statusie na rynku pracy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971459" y="138101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Ogółem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476703" y="138101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Miasto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104421" y="1381013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Wieś</a:t>
            </a:r>
          </a:p>
        </p:txBody>
      </p:sp>
      <p:graphicFrame>
        <p:nvGraphicFramePr>
          <p:cNvPr id="20" name="Wykres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479938"/>
              </p:ext>
            </p:extLst>
          </p:nvPr>
        </p:nvGraphicFramePr>
        <p:xfrm>
          <a:off x="1985586" y="1791407"/>
          <a:ext cx="8009106" cy="461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Prostokąt 20"/>
          <p:cNvSpPr/>
          <p:nvPr/>
        </p:nvSpPr>
        <p:spPr>
          <a:xfrm>
            <a:off x="2216003" y="1791407"/>
            <a:ext cx="304800" cy="27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2084889" y="1803378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 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2760689" y="2896908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20,7%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3301574" y="3234853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18,6%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3884467" y="2634375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23,0%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5288973" y="3068366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19,7%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31461" y="325521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18,2%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380095" y="2822145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21,4%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7774438" y="2699034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22,3%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8356539" y="3120029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19,3%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8865012" y="2220140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25,9%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183161"/>
            <a:ext cx="113851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 wieku produkcyjnym w % ogółu ludności w wieku produkcyjnym o ustalonym statusie na rynku pracy wg gmin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12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7129663" y="1553372"/>
            <a:ext cx="3357339" cy="1543535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13500000" algn="br" rotWithShape="0">
              <a:srgbClr val="BDD6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00"/>
              </a:spcAft>
            </a:pPr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Największy udział:</a:t>
            </a:r>
          </a:p>
          <a:p>
            <a:pPr marL="285750" lvl="0" indent="-285750">
              <a:spcAft>
                <a:spcPts val="200"/>
              </a:spcAft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Gozdnica (28,8%)</a:t>
            </a:r>
          </a:p>
          <a:p>
            <a:pPr marL="285750" lvl="0" indent="-285750">
              <a:spcAft>
                <a:spcPts val="200"/>
              </a:spcAft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Brody (28,0%)</a:t>
            </a:r>
          </a:p>
          <a:p>
            <a:pPr marL="285750" lvl="0" indent="-285750">
              <a:spcAft>
                <a:spcPts val="200"/>
              </a:spcAft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Gubin gm. wiejska (27,5%)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129663" y="4437449"/>
            <a:ext cx="3251307" cy="1504175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8100000" algn="tr" rotWithShape="0">
              <a:srgbClr val="001E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00"/>
              </a:spcAft>
            </a:pPr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Najmniejszy udział:</a:t>
            </a:r>
          </a:p>
          <a:p>
            <a:pPr marL="285750" lvl="0" indent="-285750"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Zbąszynek (16,4%)</a:t>
            </a:r>
          </a:p>
          <a:p>
            <a:pPr marL="285750" lvl="0" indent="-285750"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Zielona Góra (16,9%)</a:t>
            </a:r>
          </a:p>
          <a:p>
            <a:pPr marL="285750" lvl="0" indent="-285750"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Santok (17,7%)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997B05-4C5E-4E87-9E8C-30C1DA409FD4}"/>
              </a:ext>
            </a:extLst>
          </p:cNvPr>
          <p:cNvSpPr txBox="1"/>
          <p:nvPr/>
        </p:nvSpPr>
        <p:spPr>
          <a:xfrm>
            <a:off x="4118656" y="2771621"/>
            <a:ext cx="4830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26,1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24,1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22,1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20,1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16,4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565D00-091D-4969-B754-3BFF9CF73C73}"/>
              </a:ext>
            </a:extLst>
          </p:cNvPr>
          <p:cNvSpPr txBox="1"/>
          <p:nvPr/>
        </p:nvSpPr>
        <p:spPr>
          <a:xfrm>
            <a:off x="3928320" y="2474082"/>
            <a:ext cx="5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 %</a:t>
            </a:r>
            <a:b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E45C52-7EFD-4316-9C42-562F03C2A80F}"/>
              </a:ext>
            </a:extLst>
          </p:cNvPr>
          <p:cNvSpPr txBox="1"/>
          <p:nvPr/>
        </p:nvSpPr>
        <p:spPr>
          <a:xfrm>
            <a:off x="3785444" y="3874680"/>
            <a:ext cx="13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lubuskie = 20,7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BDEEDB7-222B-41D4-938C-F5E0DE04FC2B}"/>
              </a:ext>
            </a:extLst>
          </p:cNvPr>
          <p:cNvSpPr/>
          <p:nvPr/>
        </p:nvSpPr>
        <p:spPr>
          <a:xfrm>
            <a:off x="3877115" y="2837656"/>
            <a:ext cx="252000" cy="126000"/>
          </a:xfrm>
          <a:prstGeom prst="rect">
            <a:avLst/>
          </a:prstGeom>
          <a:solidFill>
            <a:srgbClr val="001D7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73ED43A-C24C-43AE-B5F7-E92969139040}"/>
              </a:ext>
            </a:extLst>
          </p:cNvPr>
          <p:cNvSpPr/>
          <p:nvPr/>
        </p:nvSpPr>
        <p:spPr>
          <a:xfrm>
            <a:off x="3877115" y="3033907"/>
            <a:ext cx="252000" cy="126000"/>
          </a:xfrm>
          <a:prstGeom prst="rect">
            <a:avLst/>
          </a:prstGeom>
          <a:solidFill>
            <a:srgbClr val="334A9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13AFD48-CE75-4B9B-A789-F253BC13FF92}"/>
              </a:ext>
            </a:extLst>
          </p:cNvPr>
          <p:cNvSpPr/>
          <p:nvPr/>
        </p:nvSpPr>
        <p:spPr>
          <a:xfrm>
            <a:off x="3877115" y="3230158"/>
            <a:ext cx="252000" cy="126000"/>
          </a:xfrm>
          <a:prstGeom prst="rect">
            <a:avLst/>
          </a:prstGeom>
          <a:solidFill>
            <a:srgbClr val="6677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2F3EFE2-6C77-4259-960C-7A7ECFCF75C6}"/>
              </a:ext>
            </a:extLst>
          </p:cNvPr>
          <p:cNvSpPr/>
          <p:nvPr/>
        </p:nvSpPr>
        <p:spPr>
          <a:xfrm>
            <a:off x="3877115" y="3426409"/>
            <a:ext cx="252000" cy="126000"/>
          </a:xfrm>
          <a:prstGeom prst="rect">
            <a:avLst/>
          </a:prstGeom>
          <a:solidFill>
            <a:srgbClr val="99A4C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401C524-72B2-4CE3-A9B7-D6B79DB29DB9}"/>
              </a:ext>
            </a:extLst>
          </p:cNvPr>
          <p:cNvSpPr/>
          <p:nvPr/>
        </p:nvSpPr>
        <p:spPr>
          <a:xfrm>
            <a:off x="3877115" y="3622660"/>
            <a:ext cx="252000" cy="126000"/>
          </a:xfrm>
          <a:prstGeom prst="rect">
            <a:avLst/>
          </a:prstGeom>
          <a:solidFill>
            <a:srgbClr val="CCD1E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CB3B0FC-C5D9-4D43-95A5-760A74B912D8}"/>
              </a:ext>
            </a:extLst>
          </p:cNvPr>
          <p:cNvSpPr txBox="1"/>
          <p:nvPr/>
        </p:nvSpPr>
        <p:spPr>
          <a:xfrm>
            <a:off x="4486789" y="2771621"/>
            <a:ext cx="241539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FEDAAD8-9689-47AE-972D-BA7C159A9486}"/>
              </a:ext>
            </a:extLst>
          </p:cNvPr>
          <p:cNvSpPr txBox="1"/>
          <p:nvPr/>
        </p:nvSpPr>
        <p:spPr>
          <a:xfrm>
            <a:off x="4618988" y="2771621"/>
            <a:ext cx="4830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28,8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26,0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24,0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22,0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20,0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C2F1ABE-5861-4EEB-B386-0DF13F068978}"/>
              </a:ext>
            </a:extLst>
          </p:cNvPr>
          <p:cNvSpPr txBox="1"/>
          <p:nvPr/>
        </p:nvSpPr>
        <p:spPr>
          <a:xfrm>
            <a:off x="5058603" y="2771621"/>
            <a:ext cx="4830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(9)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(10)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(22)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(25)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(16)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75AFF9-284E-45D2-B1D2-A5767813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8" y="1095323"/>
            <a:ext cx="3336587" cy="5087566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367827"/>
            <a:ext cx="113851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wg poziomu wykształcenia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13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86552"/>
              </p:ext>
            </p:extLst>
          </p:nvPr>
        </p:nvGraphicFramePr>
        <p:xfrm>
          <a:off x="2146570" y="1600199"/>
          <a:ext cx="6890425" cy="453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266716" y="4258914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9,4%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832663" y="2263303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35,2%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420560" y="3035894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25,3%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033063" y="2728169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29,2%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96836" y="1600199"/>
            <a:ext cx="304800" cy="27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284242" y="1612170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%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460159"/>
            <a:ext cx="11385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Przyczyny bierności zawodowej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14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52180" y="1683102"/>
            <a:ext cx="5572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Fira Sans" panose="020B0503050000020004" pitchFamily="34" charset="0"/>
                <a:ea typeface="Fira Sans" panose="020B0503050000020004" pitchFamily="34" charset="0"/>
              </a:rPr>
              <a:t>Główne przyczyny bierności zawodowej (NSP):</a:t>
            </a:r>
          </a:p>
        </p:txBody>
      </p:sp>
      <p:sp>
        <p:nvSpPr>
          <p:cNvPr id="8" name="!!pole tekstowe 9">
            <a:extLst>
              <a:ext uri="{FF2B5EF4-FFF2-40B4-BE49-F238E27FC236}">
                <a16:creationId xmlns:a16="http://schemas.microsoft.com/office/drawing/2014/main" id="{36363438-04DB-4FEE-8371-C0AF76E2B237}"/>
              </a:ext>
            </a:extLst>
          </p:cNvPr>
          <p:cNvSpPr txBox="1"/>
          <p:nvPr/>
        </p:nvSpPr>
        <p:spPr>
          <a:xfrm>
            <a:off x="1533526" y="2257884"/>
            <a:ext cx="9639300" cy="340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emerytura/renta/dochody kapitałowe (akcje, obligacje lub z własności),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kontynuowanie nauki jako uczeń lub student,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opieka na dzieckiem lub osobą dorosłą,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własny stan zdrowia niepozwalający na podjęcie pracy,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wyczerpanie wszelkich możliwości znalezienia pracy,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inny powód.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367827"/>
            <a:ext cx="113851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wg przyczyn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15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793616"/>
              </p:ext>
            </p:extLst>
          </p:nvPr>
        </p:nvGraphicFramePr>
        <p:xfrm>
          <a:off x="1050202" y="1014158"/>
          <a:ext cx="6624593" cy="306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806665"/>
              </p:ext>
            </p:extLst>
          </p:nvPr>
        </p:nvGraphicFramePr>
        <p:xfrm>
          <a:off x="483079" y="3805431"/>
          <a:ext cx="7279200" cy="232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8019076" y="2141007"/>
            <a:ext cx="39901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Emerytura/renta/dochody kapitałowe </a:t>
            </a:r>
          </a:p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(akcje, obligacje lub z własności)</a:t>
            </a:r>
          </a:p>
          <a:p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Kontynuowanie nauki jako uczeń lub student</a:t>
            </a:r>
          </a:p>
          <a:p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Opieka nad dzieckiem lub osobą dorosłą</a:t>
            </a:r>
          </a:p>
          <a:p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Własny stan zdrowia niepozwalający na podjęcie pracy</a:t>
            </a:r>
          </a:p>
          <a:p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Wyczerpanie wszelkich możliwości znalezienia pracy</a:t>
            </a:r>
          </a:p>
          <a:p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Inny powód bierności zawodowej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63485" y="1452056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Ogółem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73065" y="237267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Kobiety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90033" y="3312989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Mężczyźni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13177" y="5163943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Miasto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772837" y="1498222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43,8%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510700" y="1500162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15,3%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038826" y="1217959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4,1%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804459" y="1504302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26,6%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788146" y="1224172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2,6%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083636" y="149822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7,6%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772717" y="240864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45,7%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510700" y="2424752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13,1%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106458" y="2174783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6,1%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906177" y="2418836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25,5%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827604" y="216633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2,5%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7085010" y="2407696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7,0%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2772717" y="3357987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40,9%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379170" y="3356105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18,6%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5024624" y="3077604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1,1%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5857157" y="3351544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28,3%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738452" y="3081778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2,6%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7056854" y="3362554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8,4%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2772716" y="430732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40,2%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4258066" y="4286444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16,3%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4952715" y="402765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5,3%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5830924" y="4286442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26,4%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705847" y="4019431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3,4%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7077780" y="4272950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8,4%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2798201" y="5212068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45,8%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4510700" y="521602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14,8%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103475" y="495327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3,5%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918013" y="520918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26,7%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6845546" y="4959015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2,1%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7102259" y="5209130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7,1%</a:t>
            </a:r>
          </a:p>
        </p:txBody>
      </p:sp>
      <p:sp>
        <p:nvSpPr>
          <p:cNvPr id="45" name="Prostokąt 44"/>
          <p:cNvSpPr/>
          <p:nvPr/>
        </p:nvSpPr>
        <p:spPr>
          <a:xfrm>
            <a:off x="7765676" y="2270589"/>
            <a:ext cx="253400" cy="148247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7765676" y="2711224"/>
            <a:ext cx="253400" cy="148247"/>
          </a:xfrm>
          <a:prstGeom prst="rect">
            <a:avLst/>
          </a:prstGeom>
          <a:solidFill>
            <a:srgbClr val="D8E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 46"/>
          <p:cNvSpPr/>
          <p:nvPr/>
        </p:nvSpPr>
        <p:spPr>
          <a:xfrm>
            <a:off x="7765676" y="3124072"/>
            <a:ext cx="253400" cy="148247"/>
          </a:xfrm>
          <a:prstGeom prst="rect">
            <a:avLst/>
          </a:prstGeom>
          <a:solidFill>
            <a:srgbClr val="F2F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47"/>
          <p:cNvSpPr/>
          <p:nvPr/>
        </p:nvSpPr>
        <p:spPr>
          <a:xfrm>
            <a:off x="7765675" y="3479985"/>
            <a:ext cx="253400" cy="148247"/>
          </a:xfrm>
          <a:prstGeom prst="rect">
            <a:avLst/>
          </a:pr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48"/>
          <p:cNvSpPr/>
          <p:nvPr/>
        </p:nvSpPr>
        <p:spPr>
          <a:xfrm>
            <a:off x="7765675" y="3846496"/>
            <a:ext cx="253400" cy="148247"/>
          </a:xfrm>
          <a:prstGeom prst="rect">
            <a:avLst/>
          </a:prstGeom>
          <a:solidFill>
            <a:srgbClr val="667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7765675" y="4233204"/>
            <a:ext cx="253400" cy="148247"/>
          </a:xfrm>
          <a:prstGeom prst="rect">
            <a:avLst/>
          </a:prstGeom>
          <a:solidFill>
            <a:srgbClr val="CC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" name="Obraz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367827"/>
            <a:ext cx="113851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z powodu wyczerpania wszelkich możliwości znalezienia pracy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16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9EABF2B-3953-428E-9BDA-D7C2940CFF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978" y="1009612"/>
            <a:ext cx="3298517" cy="5048838"/>
            <a:chOff x="2689" y="399"/>
            <a:chExt cx="2301" cy="352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FE5A9C-D698-44EE-87CA-B1E775C58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603"/>
              <a:ext cx="732" cy="793"/>
            </a:xfrm>
            <a:custGeom>
              <a:avLst/>
              <a:gdLst>
                <a:gd name="T0" fmla="*/ 2302 w 3214"/>
                <a:gd name="T1" fmla="*/ 3103 h 3488"/>
                <a:gd name="T2" fmla="*/ 2128 w 3214"/>
                <a:gd name="T3" fmla="*/ 3270 h 3488"/>
                <a:gd name="T4" fmla="*/ 1947 w 3214"/>
                <a:gd name="T5" fmla="*/ 3330 h 3488"/>
                <a:gd name="T6" fmla="*/ 1565 w 3214"/>
                <a:gd name="T7" fmla="*/ 3446 h 3488"/>
                <a:gd name="T8" fmla="*/ 1400 w 3214"/>
                <a:gd name="T9" fmla="*/ 3422 h 3488"/>
                <a:gd name="T10" fmla="*/ 1267 w 3214"/>
                <a:gd name="T11" fmla="*/ 3322 h 3488"/>
                <a:gd name="T12" fmla="*/ 1110 w 3214"/>
                <a:gd name="T13" fmla="*/ 3231 h 3488"/>
                <a:gd name="T14" fmla="*/ 812 w 3214"/>
                <a:gd name="T15" fmla="*/ 3140 h 3488"/>
                <a:gd name="T16" fmla="*/ 654 w 3214"/>
                <a:gd name="T17" fmla="*/ 3024 h 3488"/>
                <a:gd name="T18" fmla="*/ 447 w 3214"/>
                <a:gd name="T19" fmla="*/ 3074 h 3488"/>
                <a:gd name="T20" fmla="*/ 398 w 3214"/>
                <a:gd name="T21" fmla="*/ 2833 h 3488"/>
                <a:gd name="T22" fmla="*/ 273 w 3214"/>
                <a:gd name="T23" fmla="*/ 2585 h 3488"/>
                <a:gd name="T24" fmla="*/ 232 w 3214"/>
                <a:gd name="T25" fmla="*/ 2452 h 3488"/>
                <a:gd name="T26" fmla="*/ 16 w 3214"/>
                <a:gd name="T27" fmla="*/ 2270 h 3488"/>
                <a:gd name="T28" fmla="*/ 99 w 3214"/>
                <a:gd name="T29" fmla="*/ 2130 h 3488"/>
                <a:gd name="T30" fmla="*/ 116 w 3214"/>
                <a:gd name="T31" fmla="*/ 1939 h 3488"/>
                <a:gd name="T32" fmla="*/ 331 w 3214"/>
                <a:gd name="T33" fmla="*/ 1848 h 3488"/>
                <a:gd name="T34" fmla="*/ 464 w 3214"/>
                <a:gd name="T35" fmla="*/ 1715 h 3488"/>
                <a:gd name="T36" fmla="*/ 539 w 3214"/>
                <a:gd name="T37" fmla="*/ 1674 h 3488"/>
                <a:gd name="T38" fmla="*/ 779 w 3214"/>
                <a:gd name="T39" fmla="*/ 1674 h 3488"/>
                <a:gd name="T40" fmla="*/ 986 w 3214"/>
                <a:gd name="T41" fmla="*/ 1616 h 3488"/>
                <a:gd name="T42" fmla="*/ 1126 w 3214"/>
                <a:gd name="T43" fmla="*/ 1608 h 3488"/>
                <a:gd name="T44" fmla="*/ 1184 w 3214"/>
                <a:gd name="T45" fmla="*/ 1434 h 3488"/>
                <a:gd name="T46" fmla="*/ 1168 w 3214"/>
                <a:gd name="T47" fmla="*/ 1260 h 3488"/>
                <a:gd name="T48" fmla="*/ 1259 w 3214"/>
                <a:gd name="T49" fmla="*/ 1160 h 3488"/>
                <a:gd name="T50" fmla="*/ 1491 w 3214"/>
                <a:gd name="T51" fmla="*/ 1260 h 3488"/>
                <a:gd name="T52" fmla="*/ 1773 w 3214"/>
                <a:gd name="T53" fmla="*/ 1202 h 3488"/>
                <a:gd name="T54" fmla="*/ 1839 w 3214"/>
                <a:gd name="T55" fmla="*/ 1309 h 3488"/>
                <a:gd name="T56" fmla="*/ 2054 w 3214"/>
                <a:gd name="T57" fmla="*/ 1293 h 3488"/>
                <a:gd name="T58" fmla="*/ 2253 w 3214"/>
                <a:gd name="T59" fmla="*/ 1127 h 3488"/>
                <a:gd name="T60" fmla="*/ 2361 w 3214"/>
                <a:gd name="T61" fmla="*/ 962 h 3488"/>
                <a:gd name="T62" fmla="*/ 2386 w 3214"/>
                <a:gd name="T63" fmla="*/ 838 h 3488"/>
                <a:gd name="T64" fmla="*/ 2493 w 3214"/>
                <a:gd name="T65" fmla="*/ 721 h 3488"/>
                <a:gd name="T66" fmla="*/ 2618 w 3214"/>
                <a:gd name="T67" fmla="*/ 589 h 3488"/>
                <a:gd name="T68" fmla="*/ 2783 w 3214"/>
                <a:gd name="T69" fmla="*/ 481 h 3488"/>
                <a:gd name="T70" fmla="*/ 2750 w 3214"/>
                <a:gd name="T71" fmla="*/ 166 h 3488"/>
                <a:gd name="T72" fmla="*/ 2659 w 3214"/>
                <a:gd name="T73" fmla="*/ 67 h 3488"/>
                <a:gd name="T74" fmla="*/ 2783 w 3214"/>
                <a:gd name="T75" fmla="*/ 34 h 3488"/>
                <a:gd name="T76" fmla="*/ 2982 w 3214"/>
                <a:gd name="T77" fmla="*/ 150 h 3488"/>
                <a:gd name="T78" fmla="*/ 3106 w 3214"/>
                <a:gd name="T79" fmla="*/ 398 h 3488"/>
                <a:gd name="T80" fmla="*/ 3214 w 3214"/>
                <a:gd name="T81" fmla="*/ 489 h 3488"/>
                <a:gd name="T82" fmla="*/ 3148 w 3214"/>
                <a:gd name="T83" fmla="*/ 779 h 3488"/>
                <a:gd name="T84" fmla="*/ 2958 w 3214"/>
                <a:gd name="T85" fmla="*/ 879 h 3488"/>
                <a:gd name="T86" fmla="*/ 2891 w 3214"/>
                <a:gd name="T87" fmla="*/ 978 h 3488"/>
                <a:gd name="T88" fmla="*/ 2941 w 3214"/>
                <a:gd name="T89" fmla="*/ 1102 h 3488"/>
                <a:gd name="T90" fmla="*/ 3089 w 3214"/>
                <a:gd name="T91" fmla="*/ 1342 h 3488"/>
                <a:gd name="T92" fmla="*/ 3007 w 3214"/>
                <a:gd name="T93" fmla="*/ 1500 h 3488"/>
                <a:gd name="T94" fmla="*/ 2849 w 3214"/>
                <a:gd name="T95" fmla="*/ 1525 h 3488"/>
                <a:gd name="T96" fmla="*/ 2808 w 3214"/>
                <a:gd name="T97" fmla="*/ 1466 h 3488"/>
                <a:gd name="T98" fmla="*/ 2634 w 3214"/>
                <a:gd name="T99" fmla="*/ 1541 h 3488"/>
                <a:gd name="T100" fmla="*/ 2551 w 3214"/>
                <a:gd name="T101" fmla="*/ 1674 h 3488"/>
                <a:gd name="T102" fmla="*/ 2361 w 3214"/>
                <a:gd name="T103" fmla="*/ 1616 h 3488"/>
                <a:gd name="T104" fmla="*/ 2228 w 3214"/>
                <a:gd name="T105" fmla="*/ 1682 h 3488"/>
                <a:gd name="T106" fmla="*/ 2220 w 3214"/>
                <a:gd name="T107" fmla="*/ 1856 h 3488"/>
                <a:gd name="T108" fmla="*/ 2452 w 3214"/>
                <a:gd name="T109" fmla="*/ 1980 h 3488"/>
                <a:gd name="T110" fmla="*/ 2650 w 3214"/>
                <a:gd name="T111" fmla="*/ 2151 h 3488"/>
                <a:gd name="T112" fmla="*/ 2907 w 3214"/>
                <a:gd name="T113" fmla="*/ 2267 h 3488"/>
                <a:gd name="T114" fmla="*/ 3122 w 3214"/>
                <a:gd name="T115" fmla="*/ 2366 h 3488"/>
                <a:gd name="T116" fmla="*/ 2998 w 3214"/>
                <a:gd name="T117" fmla="*/ 2416 h 3488"/>
                <a:gd name="T118" fmla="*/ 2948 w 3214"/>
                <a:gd name="T119" fmla="*/ 2657 h 3488"/>
                <a:gd name="T120" fmla="*/ 2783 w 3214"/>
                <a:gd name="T121" fmla="*/ 2730 h 3488"/>
                <a:gd name="T122" fmla="*/ 2543 w 3214"/>
                <a:gd name="T123" fmla="*/ 2772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4" h="3488">
                  <a:moveTo>
                    <a:pt x="2352" y="2847"/>
                  </a:moveTo>
                  <a:cubicBezTo>
                    <a:pt x="2349" y="2850"/>
                    <a:pt x="2346" y="2853"/>
                    <a:pt x="2344" y="2855"/>
                  </a:cubicBezTo>
                  <a:cubicBezTo>
                    <a:pt x="2344" y="2859"/>
                    <a:pt x="2344" y="2861"/>
                    <a:pt x="2344" y="2863"/>
                  </a:cubicBezTo>
                  <a:cubicBezTo>
                    <a:pt x="2341" y="2867"/>
                    <a:pt x="2337" y="2869"/>
                    <a:pt x="2335" y="2871"/>
                  </a:cubicBezTo>
                  <a:cubicBezTo>
                    <a:pt x="2335" y="2880"/>
                    <a:pt x="2335" y="2889"/>
                    <a:pt x="2335" y="2897"/>
                  </a:cubicBezTo>
                  <a:cubicBezTo>
                    <a:pt x="2332" y="2900"/>
                    <a:pt x="2329" y="2902"/>
                    <a:pt x="2327" y="2905"/>
                  </a:cubicBezTo>
                  <a:cubicBezTo>
                    <a:pt x="2327" y="2921"/>
                    <a:pt x="2327" y="2938"/>
                    <a:pt x="2327" y="2955"/>
                  </a:cubicBezTo>
                  <a:cubicBezTo>
                    <a:pt x="2322" y="2960"/>
                    <a:pt x="2316" y="2966"/>
                    <a:pt x="2310" y="2971"/>
                  </a:cubicBezTo>
                  <a:cubicBezTo>
                    <a:pt x="2310" y="2982"/>
                    <a:pt x="2310" y="2993"/>
                    <a:pt x="2310" y="3004"/>
                  </a:cubicBezTo>
                  <a:cubicBezTo>
                    <a:pt x="2307" y="3004"/>
                    <a:pt x="2305" y="3004"/>
                    <a:pt x="2302" y="3004"/>
                  </a:cubicBezTo>
                  <a:cubicBezTo>
                    <a:pt x="2299" y="3007"/>
                    <a:pt x="2296" y="3010"/>
                    <a:pt x="2294" y="3013"/>
                  </a:cubicBezTo>
                  <a:cubicBezTo>
                    <a:pt x="2294" y="3016"/>
                    <a:pt x="2294" y="3018"/>
                    <a:pt x="2294" y="3021"/>
                  </a:cubicBezTo>
                  <a:cubicBezTo>
                    <a:pt x="2297" y="3024"/>
                    <a:pt x="2300" y="3026"/>
                    <a:pt x="2302" y="3029"/>
                  </a:cubicBezTo>
                  <a:cubicBezTo>
                    <a:pt x="2302" y="3040"/>
                    <a:pt x="2302" y="3051"/>
                    <a:pt x="2302" y="3062"/>
                  </a:cubicBezTo>
                  <a:cubicBezTo>
                    <a:pt x="2306" y="3065"/>
                    <a:pt x="2308" y="3068"/>
                    <a:pt x="2310" y="3071"/>
                  </a:cubicBezTo>
                  <a:cubicBezTo>
                    <a:pt x="2310" y="3080"/>
                    <a:pt x="2310" y="3088"/>
                    <a:pt x="2310" y="3096"/>
                  </a:cubicBezTo>
                  <a:cubicBezTo>
                    <a:pt x="2307" y="3099"/>
                    <a:pt x="2305" y="3101"/>
                    <a:pt x="2302" y="3103"/>
                  </a:cubicBezTo>
                  <a:cubicBezTo>
                    <a:pt x="2302" y="3107"/>
                    <a:pt x="2302" y="3110"/>
                    <a:pt x="2302" y="3112"/>
                  </a:cubicBezTo>
                  <a:cubicBezTo>
                    <a:pt x="2294" y="3112"/>
                    <a:pt x="2285" y="3112"/>
                    <a:pt x="2277" y="3112"/>
                  </a:cubicBezTo>
                  <a:cubicBezTo>
                    <a:pt x="2274" y="3115"/>
                    <a:pt x="2271" y="3118"/>
                    <a:pt x="2269" y="3120"/>
                  </a:cubicBezTo>
                  <a:cubicBezTo>
                    <a:pt x="2260" y="3120"/>
                    <a:pt x="2252" y="3120"/>
                    <a:pt x="2244" y="3120"/>
                  </a:cubicBezTo>
                  <a:cubicBezTo>
                    <a:pt x="2244" y="3123"/>
                    <a:pt x="2244" y="3126"/>
                    <a:pt x="2244" y="3128"/>
                  </a:cubicBezTo>
                  <a:cubicBezTo>
                    <a:pt x="2241" y="3131"/>
                    <a:pt x="2238" y="3134"/>
                    <a:pt x="2236" y="3137"/>
                  </a:cubicBezTo>
                  <a:cubicBezTo>
                    <a:pt x="2236" y="3148"/>
                    <a:pt x="2236" y="3159"/>
                    <a:pt x="2236" y="3170"/>
                  </a:cubicBezTo>
                  <a:cubicBezTo>
                    <a:pt x="2230" y="3170"/>
                    <a:pt x="2225" y="3170"/>
                    <a:pt x="2220" y="3170"/>
                  </a:cubicBezTo>
                  <a:cubicBezTo>
                    <a:pt x="2214" y="3176"/>
                    <a:pt x="2209" y="3181"/>
                    <a:pt x="2203" y="3186"/>
                  </a:cubicBezTo>
                  <a:cubicBezTo>
                    <a:pt x="2194" y="3186"/>
                    <a:pt x="2186" y="3186"/>
                    <a:pt x="2178" y="3186"/>
                  </a:cubicBezTo>
                  <a:cubicBezTo>
                    <a:pt x="2178" y="3195"/>
                    <a:pt x="2178" y="3204"/>
                    <a:pt x="2178" y="3212"/>
                  </a:cubicBezTo>
                  <a:cubicBezTo>
                    <a:pt x="2181" y="3215"/>
                    <a:pt x="2184" y="3217"/>
                    <a:pt x="2186" y="3220"/>
                  </a:cubicBezTo>
                  <a:cubicBezTo>
                    <a:pt x="2186" y="3228"/>
                    <a:pt x="2186" y="3236"/>
                    <a:pt x="2186" y="3244"/>
                  </a:cubicBezTo>
                  <a:cubicBezTo>
                    <a:pt x="2183" y="3244"/>
                    <a:pt x="2180" y="3244"/>
                    <a:pt x="2178" y="3244"/>
                  </a:cubicBezTo>
                  <a:cubicBezTo>
                    <a:pt x="2174" y="3247"/>
                    <a:pt x="2172" y="3251"/>
                    <a:pt x="2170" y="3253"/>
                  </a:cubicBezTo>
                  <a:cubicBezTo>
                    <a:pt x="2161" y="3253"/>
                    <a:pt x="2153" y="3253"/>
                    <a:pt x="2145" y="3253"/>
                  </a:cubicBezTo>
                  <a:cubicBezTo>
                    <a:pt x="2139" y="3259"/>
                    <a:pt x="2134" y="3264"/>
                    <a:pt x="2128" y="3270"/>
                  </a:cubicBezTo>
                  <a:cubicBezTo>
                    <a:pt x="2120" y="3270"/>
                    <a:pt x="2112" y="3270"/>
                    <a:pt x="2104" y="3270"/>
                  </a:cubicBezTo>
                  <a:cubicBezTo>
                    <a:pt x="2101" y="3272"/>
                    <a:pt x="2098" y="3274"/>
                    <a:pt x="2095" y="3278"/>
                  </a:cubicBezTo>
                  <a:cubicBezTo>
                    <a:pt x="2093" y="3278"/>
                    <a:pt x="2090" y="3278"/>
                    <a:pt x="2087" y="3278"/>
                  </a:cubicBezTo>
                  <a:cubicBezTo>
                    <a:pt x="2085" y="3280"/>
                    <a:pt x="2081" y="3282"/>
                    <a:pt x="2078" y="3286"/>
                  </a:cubicBezTo>
                  <a:cubicBezTo>
                    <a:pt x="2076" y="3286"/>
                    <a:pt x="2073" y="3286"/>
                    <a:pt x="2070" y="3286"/>
                  </a:cubicBezTo>
                  <a:cubicBezTo>
                    <a:pt x="2068" y="3288"/>
                    <a:pt x="2065" y="3291"/>
                    <a:pt x="2062" y="3294"/>
                  </a:cubicBezTo>
                  <a:cubicBezTo>
                    <a:pt x="2057" y="3294"/>
                    <a:pt x="2052" y="3298"/>
                    <a:pt x="2046" y="3298"/>
                  </a:cubicBezTo>
                  <a:cubicBezTo>
                    <a:pt x="2044" y="3300"/>
                    <a:pt x="2041" y="3302"/>
                    <a:pt x="2038" y="3306"/>
                  </a:cubicBezTo>
                  <a:cubicBezTo>
                    <a:pt x="2032" y="3306"/>
                    <a:pt x="2026" y="3306"/>
                    <a:pt x="2021" y="3306"/>
                  </a:cubicBezTo>
                  <a:cubicBezTo>
                    <a:pt x="2018" y="3303"/>
                    <a:pt x="2016" y="3301"/>
                    <a:pt x="2013" y="3298"/>
                  </a:cubicBezTo>
                  <a:cubicBezTo>
                    <a:pt x="2002" y="3298"/>
                    <a:pt x="1991" y="3298"/>
                    <a:pt x="1980" y="3298"/>
                  </a:cubicBezTo>
                  <a:cubicBezTo>
                    <a:pt x="1977" y="3295"/>
                    <a:pt x="1975" y="3292"/>
                    <a:pt x="1972" y="3289"/>
                  </a:cubicBezTo>
                  <a:cubicBezTo>
                    <a:pt x="1969" y="3289"/>
                    <a:pt x="1967" y="3289"/>
                    <a:pt x="1964" y="3289"/>
                  </a:cubicBezTo>
                  <a:cubicBezTo>
                    <a:pt x="1961" y="3291"/>
                    <a:pt x="1958" y="3294"/>
                    <a:pt x="1955" y="3298"/>
                  </a:cubicBezTo>
                  <a:cubicBezTo>
                    <a:pt x="1955" y="3300"/>
                    <a:pt x="1955" y="3302"/>
                    <a:pt x="1955" y="3306"/>
                  </a:cubicBezTo>
                  <a:cubicBezTo>
                    <a:pt x="1952" y="3308"/>
                    <a:pt x="1950" y="3311"/>
                    <a:pt x="1947" y="3314"/>
                  </a:cubicBezTo>
                  <a:cubicBezTo>
                    <a:pt x="1947" y="3319"/>
                    <a:pt x="1947" y="3325"/>
                    <a:pt x="1947" y="3330"/>
                  </a:cubicBezTo>
                  <a:cubicBezTo>
                    <a:pt x="1945" y="3333"/>
                    <a:pt x="1941" y="3336"/>
                    <a:pt x="1938" y="3339"/>
                  </a:cubicBezTo>
                  <a:cubicBezTo>
                    <a:pt x="1928" y="3339"/>
                    <a:pt x="1917" y="3339"/>
                    <a:pt x="1906" y="3339"/>
                  </a:cubicBezTo>
                  <a:cubicBezTo>
                    <a:pt x="1906" y="3345"/>
                    <a:pt x="1906" y="3350"/>
                    <a:pt x="1906" y="3356"/>
                  </a:cubicBezTo>
                  <a:cubicBezTo>
                    <a:pt x="1900" y="3356"/>
                    <a:pt x="1894" y="3356"/>
                    <a:pt x="1889" y="3356"/>
                  </a:cubicBezTo>
                  <a:cubicBezTo>
                    <a:pt x="1886" y="3358"/>
                    <a:pt x="1883" y="3360"/>
                    <a:pt x="1880" y="3364"/>
                  </a:cubicBezTo>
                  <a:cubicBezTo>
                    <a:pt x="1878" y="3364"/>
                    <a:pt x="1875" y="3364"/>
                    <a:pt x="1872" y="3364"/>
                  </a:cubicBezTo>
                  <a:cubicBezTo>
                    <a:pt x="1870" y="3366"/>
                    <a:pt x="1867" y="3369"/>
                    <a:pt x="1864" y="3372"/>
                  </a:cubicBezTo>
                  <a:cubicBezTo>
                    <a:pt x="1851" y="3372"/>
                    <a:pt x="1836" y="3372"/>
                    <a:pt x="1822" y="3372"/>
                  </a:cubicBezTo>
                  <a:cubicBezTo>
                    <a:pt x="1820" y="3370"/>
                    <a:pt x="1817" y="3367"/>
                    <a:pt x="1814" y="3364"/>
                  </a:cubicBezTo>
                  <a:cubicBezTo>
                    <a:pt x="1770" y="3364"/>
                    <a:pt x="1726" y="3364"/>
                    <a:pt x="1681" y="3364"/>
                  </a:cubicBezTo>
                  <a:cubicBezTo>
                    <a:pt x="1681" y="3380"/>
                    <a:pt x="1681" y="3397"/>
                    <a:pt x="1681" y="3414"/>
                  </a:cubicBezTo>
                  <a:cubicBezTo>
                    <a:pt x="1679" y="3414"/>
                    <a:pt x="1677" y="3414"/>
                    <a:pt x="1673" y="3414"/>
                  </a:cubicBezTo>
                  <a:cubicBezTo>
                    <a:pt x="1671" y="3416"/>
                    <a:pt x="1668" y="3418"/>
                    <a:pt x="1665" y="3422"/>
                  </a:cubicBezTo>
                  <a:cubicBezTo>
                    <a:pt x="1651" y="3422"/>
                    <a:pt x="1638" y="3422"/>
                    <a:pt x="1623" y="3422"/>
                  </a:cubicBezTo>
                  <a:cubicBezTo>
                    <a:pt x="1621" y="3424"/>
                    <a:pt x="1619" y="3426"/>
                    <a:pt x="1615" y="3430"/>
                  </a:cubicBezTo>
                  <a:cubicBezTo>
                    <a:pt x="1604" y="3430"/>
                    <a:pt x="1593" y="3430"/>
                    <a:pt x="1582" y="3430"/>
                  </a:cubicBezTo>
                  <a:cubicBezTo>
                    <a:pt x="1576" y="3435"/>
                    <a:pt x="1571" y="3441"/>
                    <a:pt x="1565" y="3446"/>
                  </a:cubicBezTo>
                  <a:cubicBezTo>
                    <a:pt x="1563" y="3446"/>
                    <a:pt x="1560" y="3446"/>
                    <a:pt x="1557" y="3446"/>
                  </a:cubicBezTo>
                  <a:cubicBezTo>
                    <a:pt x="1552" y="3452"/>
                    <a:pt x="1546" y="3457"/>
                    <a:pt x="1541" y="3463"/>
                  </a:cubicBezTo>
                  <a:cubicBezTo>
                    <a:pt x="1541" y="3469"/>
                    <a:pt x="1541" y="3474"/>
                    <a:pt x="1541" y="3480"/>
                  </a:cubicBezTo>
                  <a:cubicBezTo>
                    <a:pt x="1538" y="3482"/>
                    <a:pt x="1536" y="3484"/>
                    <a:pt x="1533" y="3488"/>
                  </a:cubicBezTo>
                  <a:cubicBezTo>
                    <a:pt x="1530" y="3485"/>
                    <a:pt x="1527" y="3483"/>
                    <a:pt x="1524" y="3480"/>
                  </a:cubicBezTo>
                  <a:cubicBezTo>
                    <a:pt x="1522" y="3480"/>
                    <a:pt x="1519" y="3480"/>
                    <a:pt x="1516" y="3480"/>
                  </a:cubicBezTo>
                  <a:cubicBezTo>
                    <a:pt x="1508" y="3472"/>
                    <a:pt x="1500" y="3464"/>
                    <a:pt x="1491" y="3455"/>
                  </a:cubicBezTo>
                  <a:cubicBezTo>
                    <a:pt x="1489" y="3455"/>
                    <a:pt x="1486" y="3455"/>
                    <a:pt x="1483" y="3455"/>
                  </a:cubicBezTo>
                  <a:cubicBezTo>
                    <a:pt x="1480" y="3453"/>
                    <a:pt x="1478" y="3449"/>
                    <a:pt x="1475" y="3446"/>
                  </a:cubicBezTo>
                  <a:cubicBezTo>
                    <a:pt x="1472" y="3446"/>
                    <a:pt x="1469" y="3446"/>
                    <a:pt x="1466" y="3446"/>
                  </a:cubicBezTo>
                  <a:cubicBezTo>
                    <a:pt x="1463" y="3444"/>
                    <a:pt x="1461" y="3442"/>
                    <a:pt x="1458" y="3438"/>
                  </a:cubicBezTo>
                  <a:cubicBezTo>
                    <a:pt x="1458" y="3436"/>
                    <a:pt x="1458" y="3433"/>
                    <a:pt x="1458" y="3430"/>
                  </a:cubicBezTo>
                  <a:cubicBezTo>
                    <a:pt x="1456" y="3430"/>
                    <a:pt x="1453" y="3430"/>
                    <a:pt x="1450" y="3430"/>
                  </a:cubicBezTo>
                  <a:cubicBezTo>
                    <a:pt x="1448" y="3427"/>
                    <a:pt x="1444" y="3425"/>
                    <a:pt x="1441" y="3422"/>
                  </a:cubicBezTo>
                  <a:cubicBezTo>
                    <a:pt x="1436" y="3427"/>
                    <a:pt x="1430" y="3433"/>
                    <a:pt x="1425" y="3438"/>
                  </a:cubicBezTo>
                  <a:cubicBezTo>
                    <a:pt x="1422" y="3438"/>
                    <a:pt x="1420" y="3438"/>
                    <a:pt x="1417" y="3438"/>
                  </a:cubicBezTo>
                  <a:cubicBezTo>
                    <a:pt x="1411" y="3433"/>
                    <a:pt x="1405" y="3427"/>
                    <a:pt x="1400" y="3422"/>
                  </a:cubicBezTo>
                  <a:cubicBezTo>
                    <a:pt x="1397" y="3422"/>
                    <a:pt x="1395" y="3422"/>
                    <a:pt x="1392" y="3422"/>
                  </a:cubicBezTo>
                  <a:cubicBezTo>
                    <a:pt x="1390" y="3419"/>
                    <a:pt x="1386" y="3417"/>
                    <a:pt x="1383" y="3414"/>
                  </a:cubicBezTo>
                  <a:cubicBezTo>
                    <a:pt x="1383" y="3411"/>
                    <a:pt x="1383" y="3408"/>
                    <a:pt x="1383" y="3405"/>
                  </a:cubicBezTo>
                  <a:cubicBezTo>
                    <a:pt x="1389" y="3399"/>
                    <a:pt x="1394" y="3394"/>
                    <a:pt x="1400" y="3388"/>
                  </a:cubicBezTo>
                  <a:cubicBezTo>
                    <a:pt x="1400" y="3383"/>
                    <a:pt x="1400" y="3378"/>
                    <a:pt x="1400" y="3372"/>
                  </a:cubicBezTo>
                  <a:cubicBezTo>
                    <a:pt x="1394" y="3367"/>
                    <a:pt x="1389" y="3361"/>
                    <a:pt x="1383" y="3356"/>
                  </a:cubicBezTo>
                  <a:cubicBezTo>
                    <a:pt x="1378" y="3356"/>
                    <a:pt x="1372" y="3356"/>
                    <a:pt x="1366" y="3356"/>
                  </a:cubicBezTo>
                  <a:cubicBezTo>
                    <a:pt x="1364" y="3353"/>
                    <a:pt x="1362" y="3350"/>
                    <a:pt x="1359" y="3347"/>
                  </a:cubicBezTo>
                  <a:cubicBezTo>
                    <a:pt x="1353" y="3347"/>
                    <a:pt x="1347" y="3347"/>
                    <a:pt x="1342" y="3347"/>
                  </a:cubicBezTo>
                  <a:cubicBezTo>
                    <a:pt x="1336" y="3352"/>
                    <a:pt x="1331" y="3358"/>
                    <a:pt x="1325" y="3364"/>
                  </a:cubicBezTo>
                  <a:cubicBezTo>
                    <a:pt x="1323" y="3364"/>
                    <a:pt x="1320" y="3364"/>
                    <a:pt x="1317" y="3364"/>
                  </a:cubicBezTo>
                  <a:cubicBezTo>
                    <a:pt x="1315" y="3366"/>
                    <a:pt x="1312" y="3369"/>
                    <a:pt x="1309" y="3372"/>
                  </a:cubicBezTo>
                  <a:cubicBezTo>
                    <a:pt x="1301" y="3372"/>
                    <a:pt x="1293" y="3372"/>
                    <a:pt x="1284" y="3372"/>
                  </a:cubicBezTo>
                  <a:cubicBezTo>
                    <a:pt x="1276" y="3364"/>
                    <a:pt x="1268" y="3356"/>
                    <a:pt x="1259" y="3347"/>
                  </a:cubicBezTo>
                  <a:cubicBezTo>
                    <a:pt x="1259" y="3345"/>
                    <a:pt x="1259" y="3342"/>
                    <a:pt x="1259" y="3339"/>
                  </a:cubicBezTo>
                  <a:cubicBezTo>
                    <a:pt x="1262" y="3337"/>
                    <a:pt x="1264" y="3333"/>
                    <a:pt x="1267" y="3330"/>
                  </a:cubicBezTo>
                  <a:cubicBezTo>
                    <a:pt x="1267" y="3328"/>
                    <a:pt x="1267" y="3325"/>
                    <a:pt x="1267" y="3322"/>
                  </a:cubicBezTo>
                  <a:cubicBezTo>
                    <a:pt x="1269" y="3320"/>
                    <a:pt x="1273" y="3317"/>
                    <a:pt x="1276" y="3314"/>
                  </a:cubicBezTo>
                  <a:cubicBezTo>
                    <a:pt x="1268" y="3306"/>
                    <a:pt x="1260" y="3298"/>
                    <a:pt x="1251" y="3289"/>
                  </a:cubicBezTo>
                  <a:cubicBezTo>
                    <a:pt x="1249" y="3289"/>
                    <a:pt x="1246" y="3289"/>
                    <a:pt x="1242" y="3289"/>
                  </a:cubicBezTo>
                  <a:cubicBezTo>
                    <a:pt x="1240" y="3286"/>
                    <a:pt x="1238" y="3284"/>
                    <a:pt x="1234" y="3281"/>
                  </a:cubicBezTo>
                  <a:cubicBezTo>
                    <a:pt x="1232" y="3283"/>
                    <a:pt x="1229" y="3286"/>
                    <a:pt x="1226" y="3289"/>
                  </a:cubicBezTo>
                  <a:cubicBezTo>
                    <a:pt x="1223" y="3289"/>
                    <a:pt x="1221" y="3289"/>
                    <a:pt x="1218" y="3289"/>
                  </a:cubicBezTo>
                  <a:cubicBezTo>
                    <a:pt x="1215" y="3291"/>
                    <a:pt x="1212" y="3294"/>
                    <a:pt x="1209" y="3298"/>
                  </a:cubicBezTo>
                  <a:cubicBezTo>
                    <a:pt x="1207" y="3298"/>
                    <a:pt x="1204" y="3298"/>
                    <a:pt x="1201" y="3298"/>
                  </a:cubicBezTo>
                  <a:cubicBezTo>
                    <a:pt x="1201" y="3295"/>
                    <a:pt x="1201" y="3292"/>
                    <a:pt x="1201" y="3289"/>
                  </a:cubicBezTo>
                  <a:cubicBezTo>
                    <a:pt x="1196" y="3284"/>
                    <a:pt x="1190" y="3279"/>
                    <a:pt x="1184" y="3273"/>
                  </a:cubicBezTo>
                  <a:cubicBezTo>
                    <a:pt x="1184" y="3271"/>
                    <a:pt x="1184" y="3267"/>
                    <a:pt x="1184" y="3264"/>
                  </a:cubicBezTo>
                  <a:cubicBezTo>
                    <a:pt x="1182" y="3264"/>
                    <a:pt x="1180" y="3264"/>
                    <a:pt x="1176" y="3264"/>
                  </a:cubicBezTo>
                  <a:cubicBezTo>
                    <a:pt x="1171" y="3259"/>
                    <a:pt x="1165" y="3253"/>
                    <a:pt x="1160" y="3248"/>
                  </a:cubicBezTo>
                  <a:cubicBezTo>
                    <a:pt x="1152" y="3248"/>
                    <a:pt x="1144" y="3248"/>
                    <a:pt x="1135" y="3248"/>
                  </a:cubicBezTo>
                  <a:cubicBezTo>
                    <a:pt x="1133" y="3245"/>
                    <a:pt x="1130" y="3243"/>
                    <a:pt x="1126" y="3240"/>
                  </a:cubicBezTo>
                  <a:cubicBezTo>
                    <a:pt x="1124" y="3240"/>
                    <a:pt x="1122" y="3240"/>
                    <a:pt x="1118" y="3240"/>
                  </a:cubicBezTo>
                  <a:cubicBezTo>
                    <a:pt x="1116" y="3237"/>
                    <a:pt x="1113" y="3234"/>
                    <a:pt x="1110" y="3231"/>
                  </a:cubicBezTo>
                  <a:cubicBezTo>
                    <a:pt x="1102" y="3231"/>
                    <a:pt x="1094" y="3231"/>
                    <a:pt x="1085" y="3231"/>
                  </a:cubicBezTo>
                  <a:cubicBezTo>
                    <a:pt x="1085" y="3236"/>
                    <a:pt x="1085" y="3242"/>
                    <a:pt x="1085" y="3248"/>
                  </a:cubicBezTo>
                  <a:cubicBezTo>
                    <a:pt x="1047" y="3248"/>
                    <a:pt x="1008" y="3248"/>
                    <a:pt x="969" y="3248"/>
                  </a:cubicBezTo>
                  <a:cubicBezTo>
                    <a:pt x="967" y="3245"/>
                    <a:pt x="964" y="3243"/>
                    <a:pt x="961" y="3240"/>
                  </a:cubicBezTo>
                  <a:cubicBezTo>
                    <a:pt x="959" y="3240"/>
                    <a:pt x="956" y="3240"/>
                    <a:pt x="953" y="3240"/>
                  </a:cubicBezTo>
                  <a:cubicBezTo>
                    <a:pt x="945" y="3232"/>
                    <a:pt x="936" y="3224"/>
                    <a:pt x="928" y="3215"/>
                  </a:cubicBezTo>
                  <a:cubicBezTo>
                    <a:pt x="925" y="3217"/>
                    <a:pt x="923" y="3220"/>
                    <a:pt x="920" y="3223"/>
                  </a:cubicBezTo>
                  <a:cubicBezTo>
                    <a:pt x="917" y="3223"/>
                    <a:pt x="914" y="3223"/>
                    <a:pt x="911" y="3223"/>
                  </a:cubicBezTo>
                  <a:cubicBezTo>
                    <a:pt x="909" y="3225"/>
                    <a:pt x="906" y="3228"/>
                    <a:pt x="903" y="3231"/>
                  </a:cubicBezTo>
                  <a:cubicBezTo>
                    <a:pt x="901" y="3231"/>
                    <a:pt x="898" y="3231"/>
                    <a:pt x="895" y="3231"/>
                  </a:cubicBezTo>
                  <a:cubicBezTo>
                    <a:pt x="889" y="3236"/>
                    <a:pt x="884" y="3242"/>
                    <a:pt x="878" y="3248"/>
                  </a:cubicBezTo>
                  <a:cubicBezTo>
                    <a:pt x="876" y="3245"/>
                    <a:pt x="873" y="3243"/>
                    <a:pt x="870" y="3240"/>
                  </a:cubicBezTo>
                  <a:cubicBezTo>
                    <a:pt x="862" y="3240"/>
                    <a:pt x="854" y="3240"/>
                    <a:pt x="845" y="3240"/>
                  </a:cubicBezTo>
                  <a:cubicBezTo>
                    <a:pt x="839" y="3234"/>
                    <a:pt x="834" y="3228"/>
                    <a:pt x="828" y="3223"/>
                  </a:cubicBezTo>
                  <a:cubicBezTo>
                    <a:pt x="826" y="3223"/>
                    <a:pt x="823" y="3223"/>
                    <a:pt x="820" y="3223"/>
                  </a:cubicBezTo>
                  <a:cubicBezTo>
                    <a:pt x="820" y="3198"/>
                    <a:pt x="820" y="3174"/>
                    <a:pt x="820" y="3148"/>
                  </a:cubicBezTo>
                  <a:cubicBezTo>
                    <a:pt x="818" y="3146"/>
                    <a:pt x="815" y="3143"/>
                    <a:pt x="812" y="3140"/>
                  </a:cubicBezTo>
                  <a:cubicBezTo>
                    <a:pt x="809" y="3140"/>
                    <a:pt x="807" y="3140"/>
                    <a:pt x="804" y="3140"/>
                  </a:cubicBezTo>
                  <a:cubicBezTo>
                    <a:pt x="801" y="3138"/>
                    <a:pt x="799" y="3135"/>
                    <a:pt x="796" y="3131"/>
                  </a:cubicBezTo>
                  <a:cubicBezTo>
                    <a:pt x="796" y="3129"/>
                    <a:pt x="796" y="3127"/>
                    <a:pt x="796" y="3123"/>
                  </a:cubicBezTo>
                  <a:cubicBezTo>
                    <a:pt x="793" y="3121"/>
                    <a:pt x="790" y="3119"/>
                    <a:pt x="787" y="3116"/>
                  </a:cubicBezTo>
                  <a:cubicBezTo>
                    <a:pt x="787" y="3113"/>
                    <a:pt x="787" y="3110"/>
                    <a:pt x="787" y="3107"/>
                  </a:cubicBezTo>
                  <a:cubicBezTo>
                    <a:pt x="784" y="3104"/>
                    <a:pt x="782" y="3102"/>
                    <a:pt x="779" y="3099"/>
                  </a:cubicBezTo>
                  <a:cubicBezTo>
                    <a:pt x="779" y="3096"/>
                    <a:pt x="779" y="3093"/>
                    <a:pt x="779" y="3090"/>
                  </a:cubicBezTo>
                  <a:cubicBezTo>
                    <a:pt x="777" y="3088"/>
                    <a:pt x="773" y="3085"/>
                    <a:pt x="770" y="3082"/>
                  </a:cubicBezTo>
                  <a:cubicBezTo>
                    <a:pt x="770" y="3080"/>
                    <a:pt x="770" y="3077"/>
                    <a:pt x="770" y="3074"/>
                  </a:cubicBezTo>
                  <a:cubicBezTo>
                    <a:pt x="768" y="3074"/>
                    <a:pt x="765" y="3074"/>
                    <a:pt x="762" y="3074"/>
                  </a:cubicBezTo>
                  <a:cubicBezTo>
                    <a:pt x="754" y="3066"/>
                    <a:pt x="746" y="3057"/>
                    <a:pt x="738" y="3049"/>
                  </a:cubicBezTo>
                  <a:cubicBezTo>
                    <a:pt x="738" y="3046"/>
                    <a:pt x="738" y="3044"/>
                    <a:pt x="738" y="3041"/>
                  </a:cubicBezTo>
                  <a:cubicBezTo>
                    <a:pt x="735" y="3038"/>
                    <a:pt x="732" y="3035"/>
                    <a:pt x="729" y="3032"/>
                  </a:cubicBezTo>
                  <a:cubicBezTo>
                    <a:pt x="729" y="3030"/>
                    <a:pt x="729" y="3027"/>
                    <a:pt x="729" y="3024"/>
                  </a:cubicBezTo>
                  <a:cubicBezTo>
                    <a:pt x="726" y="3022"/>
                    <a:pt x="724" y="3019"/>
                    <a:pt x="721" y="3016"/>
                  </a:cubicBezTo>
                  <a:cubicBezTo>
                    <a:pt x="702" y="3016"/>
                    <a:pt x="683" y="3016"/>
                    <a:pt x="663" y="3016"/>
                  </a:cubicBezTo>
                  <a:cubicBezTo>
                    <a:pt x="660" y="3019"/>
                    <a:pt x="657" y="3021"/>
                    <a:pt x="654" y="3024"/>
                  </a:cubicBezTo>
                  <a:cubicBezTo>
                    <a:pt x="646" y="3024"/>
                    <a:pt x="638" y="3024"/>
                    <a:pt x="629" y="3024"/>
                  </a:cubicBezTo>
                  <a:cubicBezTo>
                    <a:pt x="627" y="3026"/>
                    <a:pt x="625" y="3029"/>
                    <a:pt x="621" y="3032"/>
                  </a:cubicBezTo>
                  <a:cubicBezTo>
                    <a:pt x="619" y="3032"/>
                    <a:pt x="616" y="3032"/>
                    <a:pt x="613" y="3032"/>
                  </a:cubicBezTo>
                  <a:cubicBezTo>
                    <a:pt x="610" y="3034"/>
                    <a:pt x="608" y="3038"/>
                    <a:pt x="605" y="3041"/>
                  </a:cubicBezTo>
                  <a:cubicBezTo>
                    <a:pt x="602" y="3041"/>
                    <a:pt x="600" y="3041"/>
                    <a:pt x="597" y="3041"/>
                  </a:cubicBezTo>
                  <a:cubicBezTo>
                    <a:pt x="591" y="3046"/>
                    <a:pt x="586" y="3052"/>
                    <a:pt x="580" y="3057"/>
                  </a:cubicBezTo>
                  <a:cubicBezTo>
                    <a:pt x="578" y="3057"/>
                    <a:pt x="575" y="3057"/>
                    <a:pt x="571" y="3057"/>
                  </a:cubicBezTo>
                  <a:cubicBezTo>
                    <a:pt x="569" y="3060"/>
                    <a:pt x="567" y="3062"/>
                    <a:pt x="563" y="3065"/>
                  </a:cubicBezTo>
                  <a:cubicBezTo>
                    <a:pt x="558" y="3065"/>
                    <a:pt x="552" y="3065"/>
                    <a:pt x="547" y="3065"/>
                  </a:cubicBezTo>
                  <a:cubicBezTo>
                    <a:pt x="544" y="3068"/>
                    <a:pt x="542" y="3071"/>
                    <a:pt x="539" y="3074"/>
                  </a:cubicBezTo>
                  <a:cubicBezTo>
                    <a:pt x="533" y="3074"/>
                    <a:pt x="528" y="3074"/>
                    <a:pt x="522" y="3074"/>
                  </a:cubicBezTo>
                  <a:cubicBezTo>
                    <a:pt x="517" y="3069"/>
                    <a:pt x="511" y="3063"/>
                    <a:pt x="505" y="3057"/>
                  </a:cubicBezTo>
                  <a:cubicBezTo>
                    <a:pt x="503" y="3057"/>
                    <a:pt x="501" y="3057"/>
                    <a:pt x="497" y="3057"/>
                  </a:cubicBezTo>
                  <a:cubicBezTo>
                    <a:pt x="495" y="3060"/>
                    <a:pt x="492" y="3062"/>
                    <a:pt x="489" y="3065"/>
                  </a:cubicBezTo>
                  <a:cubicBezTo>
                    <a:pt x="486" y="3065"/>
                    <a:pt x="484" y="3065"/>
                    <a:pt x="481" y="3065"/>
                  </a:cubicBezTo>
                  <a:cubicBezTo>
                    <a:pt x="478" y="3068"/>
                    <a:pt x="475" y="3071"/>
                    <a:pt x="472" y="3074"/>
                  </a:cubicBezTo>
                  <a:cubicBezTo>
                    <a:pt x="464" y="3074"/>
                    <a:pt x="456" y="3074"/>
                    <a:pt x="447" y="3074"/>
                  </a:cubicBezTo>
                  <a:cubicBezTo>
                    <a:pt x="442" y="3079"/>
                    <a:pt x="436" y="3084"/>
                    <a:pt x="431" y="3090"/>
                  </a:cubicBezTo>
                  <a:cubicBezTo>
                    <a:pt x="420" y="3090"/>
                    <a:pt x="409" y="3090"/>
                    <a:pt x="398" y="3090"/>
                  </a:cubicBezTo>
                  <a:cubicBezTo>
                    <a:pt x="396" y="3088"/>
                    <a:pt x="392" y="3085"/>
                    <a:pt x="389" y="3082"/>
                  </a:cubicBezTo>
                  <a:cubicBezTo>
                    <a:pt x="387" y="3082"/>
                    <a:pt x="385" y="3082"/>
                    <a:pt x="381" y="3082"/>
                  </a:cubicBezTo>
                  <a:cubicBezTo>
                    <a:pt x="381" y="3080"/>
                    <a:pt x="381" y="3072"/>
                    <a:pt x="381" y="3069"/>
                  </a:cubicBezTo>
                  <a:cubicBezTo>
                    <a:pt x="381" y="3055"/>
                    <a:pt x="381" y="3030"/>
                    <a:pt x="381" y="3016"/>
                  </a:cubicBezTo>
                  <a:cubicBezTo>
                    <a:pt x="376" y="3011"/>
                    <a:pt x="370" y="3005"/>
                    <a:pt x="365" y="2999"/>
                  </a:cubicBezTo>
                  <a:cubicBezTo>
                    <a:pt x="365" y="2997"/>
                    <a:pt x="365" y="2994"/>
                    <a:pt x="365" y="2991"/>
                  </a:cubicBezTo>
                  <a:cubicBezTo>
                    <a:pt x="362" y="2988"/>
                    <a:pt x="359" y="2986"/>
                    <a:pt x="356" y="2983"/>
                  </a:cubicBezTo>
                  <a:cubicBezTo>
                    <a:pt x="356" y="2975"/>
                    <a:pt x="356" y="2967"/>
                    <a:pt x="356" y="2958"/>
                  </a:cubicBezTo>
                  <a:cubicBezTo>
                    <a:pt x="358" y="2956"/>
                    <a:pt x="361" y="2953"/>
                    <a:pt x="365" y="2949"/>
                  </a:cubicBezTo>
                  <a:cubicBezTo>
                    <a:pt x="365" y="2947"/>
                    <a:pt x="365" y="2945"/>
                    <a:pt x="365" y="2941"/>
                  </a:cubicBezTo>
                  <a:cubicBezTo>
                    <a:pt x="370" y="2936"/>
                    <a:pt x="376" y="2930"/>
                    <a:pt x="381" y="2925"/>
                  </a:cubicBezTo>
                  <a:cubicBezTo>
                    <a:pt x="381" y="2919"/>
                    <a:pt x="381" y="2914"/>
                    <a:pt x="381" y="2908"/>
                  </a:cubicBezTo>
                  <a:cubicBezTo>
                    <a:pt x="384" y="2906"/>
                    <a:pt x="386" y="2903"/>
                    <a:pt x="389" y="2900"/>
                  </a:cubicBezTo>
                  <a:cubicBezTo>
                    <a:pt x="389" y="2881"/>
                    <a:pt x="389" y="2862"/>
                    <a:pt x="389" y="2842"/>
                  </a:cubicBezTo>
                  <a:cubicBezTo>
                    <a:pt x="392" y="2840"/>
                    <a:pt x="395" y="2836"/>
                    <a:pt x="398" y="2833"/>
                  </a:cubicBezTo>
                  <a:cubicBezTo>
                    <a:pt x="398" y="2809"/>
                    <a:pt x="398" y="2784"/>
                    <a:pt x="398" y="2759"/>
                  </a:cubicBezTo>
                  <a:cubicBezTo>
                    <a:pt x="392" y="2754"/>
                    <a:pt x="387" y="2748"/>
                    <a:pt x="381" y="2743"/>
                  </a:cubicBezTo>
                  <a:cubicBezTo>
                    <a:pt x="379" y="2743"/>
                    <a:pt x="376" y="2743"/>
                    <a:pt x="373" y="2743"/>
                  </a:cubicBezTo>
                  <a:cubicBezTo>
                    <a:pt x="370" y="2740"/>
                    <a:pt x="368" y="2737"/>
                    <a:pt x="365" y="2734"/>
                  </a:cubicBezTo>
                  <a:cubicBezTo>
                    <a:pt x="351" y="2734"/>
                    <a:pt x="338" y="2734"/>
                    <a:pt x="323" y="2734"/>
                  </a:cubicBezTo>
                  <a:cubicBezTo>
                    <a:pt x="321" y="2731"/>
                    <a:pt x="318" y="2729"/>
                    <a:pt x="315" y="2726"/>
                  </a:cubicBezTo>
                  <a:cubicBezTo>
                    <a:pt x="315" y="2715"/>
                    <a:pt x="315" y="2704"/>
                    <a:pt x="315" y="2693"/>
                  </a:cubicBezTo>
                  <a:cubicBezTo>
                    <a:pt x="312" y="2690"/>
                    <a:pt x="310" y="2688"/>
                    <a:pt x="307" y="2685"/>
                  </a:cubicBezTo>
                  <a:cubicBezTo>
                    <a:pt x="307" y="2673"/>
                    <a:pt x="307" y="2662"/>
                    <a:pt x="307" y="2651"/>
                  </a:cubicBezTo>
                  <a:cubicBezTo>
                    <a:pt x="304" y="2649"/>
                    <a:pt x="301" y="2646"/>
                    <a:pt x="298" y="2643"/>
                  </a:cubicBezTo>
                  <a:cubicBezTo>
                    <a:pt x="298" y="2635"/>
                    <a:pt x="298" y="2627"/>
                    <a:pt x="298" y="2619"/>
                  </a:cubicBezTo>
                  <a:cubicBezTo>
                    <a:pt x="303" y="2619"/>
                    <a:pt x="309" y="2619"/>
                    <a:pt x="315" y="2619"/>
                  </a:cubicBezTo>
                  <a:cubicBezTo>
                    <a:pt x="315" y="2613"/>
                    <a:pt x="315" y="2607"/>
                    <a:pt x="315" y="2602"/>
                  </a:cubicBezTo>
                  <a:cubicBezTo>
                    <a:pt x="312" y="2599"/>
                    <a:pt x="310" y="2596"/>
                    <a:pt x="307" y="2593"/>
                  </a:cubicBezTo>
                  <a:cubicBezTo>
                    <a:pt x="304" y="2593"/>
                    <a:pt x="301" y="2593"/>
                    <a:pt x="298" y="2593"/>
                  </a:cubicBezTo>
                  <a:cubicBezTo>
                    <a:pt x="295" y="2591"/>
                    <a:pt x="293" y="2588"/>
                    <a:pt x="290" y="2585"/>
                  </a:cubicBezTo>
                  <a:cubicBezTo>
                    <a:pt x="284" y="2585"/>
                    <a:pt x="279" y="2585"/>
                    <a:pt x="273" y="2585"/>
                  </a:cubicBezTo>
                  <a:cubicBezTo>
                    <a:pt x="273" y="2580"/>
                    <a:pt x="273" y="2574"/>
                    <a:pt x="273" y="2568"/>
                  </a:cubicBezTo>
                  <a:cubicBezTo>
                    <a:pt x="271" y="2566"/>
                    <a:pt x="268" y="2564"/>
                    <a:pt x="265" y="2561"/>
                  </a:cubicBezTo>
                  <a:cubicBezTo>
                    <a:pt x="265" y="2558"/>
                    <a:pt x="265" y="2555"/>
                    <a:pt x="265" y="2552"/>
                  </a:cubicBezTo>
                  <a:cubicBezTo>
                    <a:pt x="263" y="2552"/>
                    <a:pt x="260" y="2552"/>
                    <a:pt x="257" y="2552"/>
                  </a:cubicBezTo>
                  <a:cubicBezTo>
                    <a:pt x="254" y="2549"/>
                    <a:pt x="252" y="2547"/>
                    <a:pt x="249" y="2544"/>
                  </a:cubicBezTo>
                  <a:cubicBezTo>
                    <a:pt x="241" y="2544"/>
                    <a:pt x="233" y="2544"/>
                    <a:pt x="224" y="2544"/>
                  </a:cubicBezTo>
                  <a:cubicBezTo>
                    <a:pt x="222" y="2541"/>
                    <a:pt x="218" y="2538"/>
                    <a:pt x="215" y="2535"/>
                  </a:cubicBezTo>
                  <a:cubicBezTo>
                    <a:pt x="215" y="2527"/>
                    <a:pt x="215" y="2519"/>
                    <a:pt x="215" y="2510"/>
                  </a:cubicBezTo>
                  <a:cubicBezTo>
                    <a:pt x="218" y="2508"/>
                    <a:pt x="221" y="2506"/>
                    <a:pt x="224" y="2502"/>
                  </a:cubicBezTo>
                  <a:cubicBezTo>
                    <a:pt x="226" y="2505"/>
                    <a:pt x="229" y="2507"/>
                    <a:pt x="232" y="2510"/>
                  </a:cubicBezTo>
                  <a:cubicBezTo>
                    <a:pt x="237" y="2510"/>
                    <a:pt x="243" y="2510"/>
                    <a:pt x="249" y="2510"/>
                  </a:cubicBezTo>
                  <a:cubicBezTo>
                    <a:pt x="249" y="2502"/>
                    <a:pt x="249" y="2495"/>
                    <a:pt x="249" y="2486"/>
                  </a:cubicBezTo>
                  <a:cubicBezTo>
                    <a:pt x="254" y="2486"/>
                    <a:pt x="260" y="2486"/>
                    <a:pt x="265" y="2486"/>
                  </a:cubicBezTo>
                  <a:cubicBezTo>
                    <a:pt x="265" y="2483"/>
                    <a:pt x="265" y="2480"/>
                    <a:pt x="265" y="2477"/>
                  </a:cubicBezTo>
                  <a:cubicBezTo>
                    <a:pt x="263" y="2475"/>
                    <a:pt x="260" y="2472"/>
                    <a:pt x="257" y="2469"/>
                  </a:cubicBezTo>
                  <a:cubicBezTo>
                    <a:pt x="254" y="2469"/>
                    <a:pt x="252" y="2469"/>
                    <a:pt x="249" y="2469"/>
                  </a:cubicBezTo>
                  <a:cubicBezTo>
                    <a:pt x="243" y="2464"/>
                    <a:pt x="237" y="2458"/>
                    <a:pt x="232" y="2452"/>
                  </a:cubicBezTo>
                  <a:cubicBezTo>
                    <a:pt x="232" y="2450"/>
                    <a:pt x="232" y="2448"/>
                    <a:pt x="232" y="2444"/>
                  </a:cubicBezTo>
                  <a:cubicBezTo>
                    <a:pt x="226" y="2439"/>
                    <a:pt x="221" y="2433"/>
                    <a:pt x="215" y="2428"/>
                  </a:cubicBezTo>
                  <a:cubicBezTo>
                    <a:pt x="213" y="2428"/>
                    <a:pt x="210" y="2428"/>
                    <a:pt x="207" y="2428"/>
                  </a:cubicBezTo>
                  <a:cubicBezTo>
                    <a:pt x="205" y="2425"/>
                    <a:pt x="202" y="2422"/>
                    <a:pt x="198" y="2419"/>
                  </a:cubicBezTo>
                  <a:cubicBezTo>
                    <a:pt x="198" y="2411"/>
                    <a:pt x="198" y="2403"/>
                    <a:pt x="198" y="2394"/>
                  </a:cubicBezTo>
                  <a:cubicBezTo>
                    <a:pt x="196" y="2392"/>
                    <a:pt x="194" y="2390"/>
                    <a:pt x="191" y="2386"/>
                  </a:cubicBezTo>
                  <a:cubicBezTo>
                    <a:pt x="188" y="2386"/>
                    <a:pt x="186" y="2386"/>
                    <a:pt x="183" y="2386"/>
                  </a:cubicBezTo>
                  <a:cubicBezTo>
                    <a:pt x="180" y="2384"/>
                    <a:pt x="177" y="2381"/>
                    <a:pt x="174" y="2378"/>
                  </a:cubicBezTo>
                  <a:cubicBezTo>
                    <a:pt x="174" y="2370"/>
                    <a:pt x="174" y="2362"/>
                    <a:pt x="174" y="2353"/>
                  </a:cubicBezTo>
                  <a:cubicBezTo>
                    <a:pt x="168" y="2347"/>
                    <a:pt x="163" y="2342"/>
                    <a:pt x="157" y="2336"/>
                  </a:cubicBezTo>
                  <a:cubicBezTo>
                    <a:pt x="157" y="2331"/>
                    <a:pt x="157" y="2325"/>
                    <a:pt x="157" y="2320"/>
                  </a:cubicBezTo>
                  <a:cubicBezTo>
                    <a:pt x="149" y="2312"/>
                    <a:pt x="141" y="2304"/>
                    <a:pt x="132" y="2295"/>
                  </a:cubicBezTo>
                  <a:cubicBezTo>
                    <a:pt x="132" y="2293"/>
                    <a:pt x="132" y="2290"/>
                    <a:pt x="132" y="2287"/>
                  </a:cubicBezTo>
                  <a:cubicBezTo>
                    <a:pt x="125" y="2279"/>
                    <a:pt x="117" y="2271"/>
                    <a:pt x="108" y="2262"/>
                  </a:cubicBezTo>
                  <a:cubicBezTo>
                    <a:pt x="100" y="2262"/>
                    <a:pt x="92" y="2262"/>
                    <a:pt x="83" y="2262"/>
                  </a:cubicBezTo>
                  <a:cubicBezTo>
                    <a:pt x="81" y="2265"/>
                    <a:pt x="78" y="2267"/>
                    <a:pt x="74" y="2270"/>
                  </a:cubicBezTo>
                  <a:cubicBezTo>
                    <a:pt x="55" y="2270"/>
                    <a:pt x="36" y="2270"/>
                    <a:pt x="16" y="2270"/>
                  </a:cubicBezTo>
                  <a:cubicBezTo>
                    <a:pt x="14" y="2268"/>
                    <a:pt x="12" y="2266"/>
                    <a:pt x="8" y="2262"/>
                  </a:cubicBezTo>
                  <a:cubicBezTo>
                    <a:pt x="8" y="2257"/>
                    <a:pt x="8" y="2251"/>
                    <a:pt x="8" y="2246"/>
                  </a:cubicBezTo>
                  <a:cubicBezTo>
                    <a:pt x="6" y="2243"/>
                    <a:pt x="3" y="2240"/>
                    <a:pt x="0" y="2237"/>
                  </a:cubicBezTo>
                  <a:cubicBezTo>
                    <a:pt x="0" y="2223"/>
                    <a:pt x="0" y="2210"/>
                    <a:pt x="0" y="2196"/>
                  </a:cubicBezTo>
                  <a:cubicBezTo>
                    <a:pt x="2" y="2193"/>
                    <a:pt x="5" y="2191"/>
                    <a:pt x="8" y="2188"/>
                  </a:cubicBezTo>
                  <a:cubicBezTo>
                    <a:pt x="30" y="2188"/>
                    <a:pt x="52" y="2188"/>
                    <a:pt x="74" y="2188"/>
                  </a:cubicBezTo>
                  <a:cubicBezTo>
                    <a:pt x="77" y="2185"/>
                    <a:pt x="80" y="2182"/>
                    <a:pt x="83" y="2179"/>
                  </a:cubicBezTo>
                  <a:cubicBezTo>
                    <a:pt x="86" y="2179"/>
                    <a:pt x="88" y="2179"/>
                    <a:pt x="91" y="2179"/>
                  </a:cubicBezTo>
                  <a:cubicBezTo>
                    <a:pt x="91" y="2176"/>
                    <a:pt x="91" y="2174"/>
                    <a:pt x="91" y="2171"/>
                  </a:cubicBezTo>
                  <a:cubicBezTo>
                    <a:pt x="94" y="2169"/>
                    <a:pt x="96" y="2166"/>
                    <a:pt x="99" y="2163"/>
                  </a:cubicBezTo>
                  <a:cubicBezTo>
                    <a:pt x="101" y="2163"/>
                    <a:pt x="105" y="2163"/>
                    <a:pt x="108" y="2163"/>
                  </a:cubicBezTo>
                  <a:cubicBezTo>
                    <a:pt x="110" y="2161"/>
                    <a:pt x="113" y="2157"/>
                    <a:pt x="116" y="2154"/>
                  </a:cubicBezTo>
                  <a:cubicBezTo>
                    <a:pt x="121" y="2154"/>
                    <a:pt x="127" y="2154"/>
                    <a:pt x="132" y="2154"/>
                  </a:cubicBezTo>
                  <a:cubicBezTo>
                    <a:pt x="132" y="2149"/>
                    <a:pt x="132" y="2143"/>
                    <a:pt x="132" y="2138"/>
                  </a:cubicBezTo>
                  <a:cubicBezTo>
                    <a:pt x="130" y="2138"/>
                    <a:pt x="128" y="2138"/>
                    <a:pt x="125" y="2138"/>
                  </a:cubicBezTo>
                  <a:cubicBezTo>
                    <a:pt x="122" y="2135"/>
                    <a:pt x="119" y="2133"/>
                    <a:pt x="116" y="2130"/>
                  </a:cubicBezTo>
                  <a:cubicBezTo>
                    <a:pt x="110" y="2130"/>
                    <a:pt x="105" y="2130"/>
                    <a:pt x="99" y="2130"/>
                  </a:cubicBezTo>
                  <a:cubicBezTo>
                    <a:pt x="91" y="2122"/>
                    <a:pt x="83" y="2114"/>
                    <a:pt x="74" y="2105"/>
                  </a:cubicBezTo>
                  <a:cubicBezTo>
                    <a:pt x="74" y="2103"/>
                    <a:pt x="74" y="2099"/>
                    <a:pt x="74" y="2096"/>
                  </a:cubicBezTo>
                  <a:cubicBezTo>
                    <a:pt x="69" y="2091"/>
                    <a:pt x="63" y="2085"/>
                    <a:pt x="58" y="2079"/>
                  </a:cubicBezTo>
                  <a:cubicBezTo>
                    <a:pt x="58" y="2077"/>
                    <a:pt x="58" y="2075"/>
                    <a:pt x="58" y="2072"/>
                  </a:cubicBezTo>
                  <a:cubicBezTo>
                    <a:pt x="55" y="2069"/>
                    <a:pt x="53" y="2066"/>
                    <a:pt x="50" y="2063"/>
                  </a:cubicBezTo>
                  <a:cubicBezTo>
                    <a:pt x="50" y="2060"/>
                    <a:pt x="50" y="2058"/>
                    <a:pt x="50" y="2055"/>
                  </a:cubicBezTo>
                  <a:cubicBezTo>
                    <a:pt x="52" y="2052"/>
                    <a:pt x="55" y="2050"/>
                    <a:pt x="58" y="2047"/>
                  </a:cubicBezTo>
                  <a:cubicBezTo>
                    <a:pt x="58" y="2041"/>
                    <a:pt x="58" y="2036"/>
                    <a:pt x="58" y="2030"/>
                  </a:cubicBezTo>
                  <a:cubicBezTo>
                    <a:pt x="63" y="2025"/>
                    <a:pt x="69" y="2019"/>
                    <a:pt x="74" y="2013"/>
                  </a:cubicBezTo>
                  <a:cubicBezTo>
                    <a:pt x="74" y="2008"/>
                    <a:pt x="74" y="2002"/>
                    <a:pt x="74" y="1997"/>
                  </a:cubicBezTo>
                  <a:cubicBezTo>
                    <a:pt x="77" y="1994"/>
                    <a:pt x="80" y="1992"/>
                    <a:pt x="83" y="1989"/>
                  </a:cubicBezTo>
                  <a:cubicBezTo>
                    <a:pt x="83" y="1983"/>
                    <a:pt x="83" y="1978"/>
                    <a:pt x="83" y="1972"/>
                  </a:cubicBezTo>
                  <a:cubicBezTo>
                    <a:pt x="86" y="1970"/>
                    <a:pt x="88" y="1967"/>
                    <a:pt x="91" y="1963"/>
                  </a:cubicBezTo>
                  <a:cubicBezTo>
                    <a:pt x="94" y="1963"/>
                    <a:pt x="96" y="1963"/>
                    <a:pt x="99" y="1963"/>
                  </a:cubicBezTo>
                  <a:cubicBezTo>
                    <a:pt x="101" y="1961"/>
                    <a:pt x="105" y="1959"/>
                    <a:pt x="108" y="1955"/>
                  </a:cubicBezTo>
                  <a:cubicBezTo>
                    <a:pt x="108" y="1953"/>
                    <a:pt x="108" y="1951"/>
                    <a:pt x="108" y="1947"/>
                  </a:cubicBezTo>
                  <a:cubicBezTo>
                    <a:pt x="110" y="1945"/>
                    <a:pt x="113" y="1942"/>
                    <a:pt x="116" y="1939"/>
                  </a:cubicBezTo>
                  <a:cubicBezTo>
                    <a:pt x="118" y="1939"/>
                    <a:pt x="121" y="1939"/>
                    <a:pt x="125" y="1939"/>
                  </a:cubicBezTo>
                  <a:cubicBezTo>
                    <a:pt x="130" y="1933"/>
                    <a:pt x="136" y="1928"/>
                    <a:pt x="141" y="1922"/>
                  </a:cubicBezTo>
                  <a:cubicBezTo>
                    <a:pt x="141" y="1920"/>
                    <a:pt x="141" y="1917"/>
                    <a:pt x="141" y="1914"/>
                  </a:cubicBezTo>
                  <a:cubicBezTo>
                    <a:pt x="146" y="1909"/>
                    <a:pt x="152" y="1903"/>
                    <a:pt x="157" y="1897"/>
                  </a:cubicBezTo>
                  <a:cubicBezTo>
                    <a:pt x="157" y="1862"/>
                    <a:pt x="157" y="1826"/>
                    <a:pt x="157" y="1790"/>
                  </a:cubicBezTo>
                  <a:cubicBezTo>
                    <a:pt x="160" y="1787"/>
                    <a:pt x="163" y="1784"/>
                    <a:pt x="166" y="1781"/>
                  </a:cubicBezTo>
                  <a:cubicBezTo>
                    <a:pt x="169" y="1785"/>
                    <a:pt x="171" y="1788"/>
                    <a:pt x="174" y="1790"/>
                  </a:cubicBezTo>
                  <a:cubicBezTo>
                    <a:pt x="179" y="1790"/>
                    <a:pt x="185" y="1790"/>
                    <a:pt x="191" y="1790"/>
                  </a:cubicBezTo>
                  <a:cubicBezTo>
                    <a:pt x="194" y="1793"/>
                    <a:pt x="196" y="1796"/>
                    <a:pt x="198" y="1798"/>
                  </a:cubicBezTo>
                  <a:cubicBezTo>
                    <a:pt x="198" y="1801"/>
                    <a:pt x="198" y="1804"/>
                    <a:pt x="198" y="1807"/>
                  </a:cubicBezTo>
                  <a:cubicBezTo>
                    <a:pt x="202" y="1810"/>
                    <a:pt x="205" y="1812"/>
                    <a:pt x="207" y="1815"/>
                  </a:cubicBezTo>
                  <a:cubicBezTo>
                    <a:pt x="210" y="1815"/>
                    <a:pt x="213" y="1815"/>
                    <a:pt x="215" y="1815"/>
                  </a:cubicBezTo>
                  <a:cubicBezTo>
                    <a:pt x="226" y="1826"/>
                    <a:pt x="237" y="1837"/>
                    <a:pt x="249" y="1848"/>
                  </a:cubicBezTo>
                  <a:cubicBezTo>
                    <a:pt x="257" y="1848"/>
                    <a:pt x="265" y="1848"/>
                    <a:pt x="273" y="1848"/>
                  </a:cubicBezTo>
                  <a:cubicBezTo>
                    <a:pt x="276" y="1845"/>
                    <a:pt x="280" y="1842"/>
                    <a:pt x="282" y="1839"/>
                  </a:cubicBezTo>
                  <a:cubicBezTo>
                    <a:pt x="296" y="1839"/>
                    <a:pt x="310" y="1839"/>
                    <a:pt x="323" y="1839"/>
                  </a:cubicBezTo>
                  <a:cubicBezTo>
                    <a:pt x="326" y="1843"/>
                    <a:pt x="329" y="1846"/>
                    <a:pt x="331" y="1848"/>
                  </a:cubicBezTo>
                  <a:cubicBezTo>
                    <a:pt x="334" y="1848"/>
                    <a:pt x="338" y="1848"/>
                    <a:pt x="340" y="1848"/>
                  </a:cubicBezTo>
                  <a:cubicBezTo>
                    <a:pt x="343" y="1851"/>
                    <a:pt x="346" y="1854"/>
                    <a:pt x="348" y="1856"/>
                  </a:cubicBezTo>
                  <a:cubicBezTo>
                    <a:pt x="351" y="1856"/>
                    <a:pt x="354" y="1856"/>
                    <a:pt x="356" y="1856"/>
                  </a:cubicBezTo>
                  <a:cubicBezTo>
                    <a:pt x="359" y="1859"/>
                    <a:pt x="362" y="1862"/>
                    <a:pt x="365" y="1864"/>
                  </a:cubicBezTo>
                  <a:cubicBezTo>
                    <a:pt x="387" y="1864"/>
                    <a:pt x="409" y="1864"/>
                    <a:pt x="431" y="1864"/>
                  </a:cubicBezTo>
                  <a:cubicBezTo>
                    <a:pt x="434" y="1861"/>
                    <a:pt x="437" y="1858"/>
                    <a:pt x="439" y="1856"/>
                  </a:cubicBezTo>
                  <a:cubicBezTo>
                    <a:pt x="445" y="1856"/>
                    <a:pt x="451" y="1856"/>
                    <a:pt x="455" y="1856"/>
                  </a:cubicBezTo>
                  <a:cubicBezTo>
                    <a:pt x="461" y="1850"/>
                    <a:pt x="466" y="1845"/>
                    <a:pt x="472" y="1839"/>
                  </a:cubicBezTo>
                  <a:cubicBezTo>
                    <a:pt x="481" y="1839"/>
                    <a:pt x="489" y="1839"/>
                    <a:pt x="497" y="1839"/>
                  </a:cubicBezTo>
                  <a:cubicBezTo>
                    <a:pt x="501" y="1836"/>
                    <a:pt x="503" y="1834"/>
                    <a:pt x="505" y="1831"/>
                  </a:cubicBezTo>
                  <a:cubicBezTo>
                    <a:pt x="505" y="1823"/>
                    <a:pt x="505" y="1815"/>
                    <a:pt x="505" y="1807"/>
                  </a:cubicBezTo>
                  <a:cubicBezTo>
                    <a:pt x="502" y="1804"/>
                    <a:pt x="500" y="1800"/>
                    <a:pt x="497" y="1798"/>
                  </a:cubicBezTo>
                  <a:cubicBezTo>
                    <a:pt x="497" y="1795"/>
                    <a:pt x="497" y="1792"/>
                    <a:pt x="497" y="1790"/>
                  </a:cubicBezTo>
                  <a:cubicBezTo>
                    <a:pt x="489" y="1781"/>
                    <a:pt x="480" y="1773"/>
                    <a:pt x="472" y="1765"/>
                  </a:cubicBezTo>
                  <a:cubicBezTo>
                    <a:pt x="472" y="1759"/>
                    <a:pt x="472" y="1753"/>
                    <a:pt x="472" y="1749"/>
                  </a:cubicBezTo>
                  <a:cubicBezTo>
                    <a:pt x="469" y="1746"/>
                    <a:pt x="466" y="1742"/>
                    <a:pt x="464" y="1740"/>
                  </a:cubicBezTo>
                  <a:cubicBezTo>
                    <a:pt x="464" y="1731"/>
                    <a:pt x="464" y="1723"/>
                    <a:pt x="464" y="1715"/>
                  </a:cubicBezTo>
                  <a:cubicBezTo>
                    <a:pt x="461" y="1712"/>
                    <a:pt x="458" y="1710"/>
                    <a:pt x="455" y="1707"/>
                  </a:cubicBezTo>
                  <a:cubicBezTo>
                    <a:pt x="455" y="1704"/>
                    <a:pt x="455" y="1701"/>
                    <a:pt x="455" y="1699"/>
                  </a:cubicBezTo>
                  <a:cubicBezTo>
                    <a:pt x="458" y="1695"/>
                    <a:pt x="462" y="1693"/>
                    <a:pt x="464" y="1691"/>
                  </a:cubicBezTo>
                  <a:cubicBezTo>
                    <a:pt x="461" y="1687"/>
                    <a:pt x="458" y="1684"/>
                    <a:pt x="455" y="1682"/>
                  </a:cubicBezTo>
                  <a:cubicBezTo>
                    <a:pt x="455" y="1679"/>
                    <a:pt x="455" y="1676"/>
                    <a:pt x="455" y="1674"/>
                  </a:cubicBezTo>
                  <a:cubicBezTo>
                    <a:pt x="452" y="1671"/>
                    <a:pt x="450" y="1668"/>
                    <a:pt x="447" y="1665"/>
                  </a:cubicBezTo>
                  <a:cubicBezTo>
                    <a:pt x="447" y="1662"/>
                    <a:pt x="447" y="1660"/>
                    <a:pt x="447" y="1657"/>
                  </a:cubicBezTo>
                  <a:cubicBezTo>
                    <a:pt x="451" y="1654"/>
                    <a:pt x="453" y="1652"/>
                    <a:pt x="455" y="1649"/>
                  </a:cubicBezTo>
                  <a:cubicBezTo>
                    <a:pt x="455" y="1646"/>
                    <a:pt x="455" y="1643"/>
                    <a:pt x="455" y="1641"/>
                  </a:cubicBezTo>
                  <a:cubicBezTo>
                    <a:pt x="458" y="1637"/>
                    <a:pt x="462" y="1635"/>
                    <a:pt x="464" y="1633"/>
                  </a:cubicBezTo>
                  <a:cubicBezTo>
                    <a:pt x="470" y="1638"/>
                    <a:pt x="475" y="1644"/>
                    <a:pt x="481" y="1649"/>
                  </a:cubicBezTo>
                  <a:cubicBezTo>
                    <a:pt x="481" y="1653"/>
                    <a:pt x="481" y="1655"/>
                    <a:pt x="481" y="1657"/>
                  </a:cubicBezTo>
                  <a:cubicBezTo>
                    <a:pt x="489" y="1657"/>
                    <a:pt x="497" y="1657"/>
                    <a:pt x="505" y="1657"/>
                  </a:cubicBezTo>
                  <a:cubicBezTo>
                    <a:pt x="509" y="1660"/>
                    <a:pt x="511" y="1663"/>
                    <a:pt x="513" y="1665"/>
                  </a:cubicBezTo>
                  <a:cubicBezTo>
                    <a:pt x="517" y="1665"/>
                    <a:pt x="520" y="1665"/>
                    <a:pt x="522" y="1665"/>
                  </a:cubicBezTo>
                  <a:cubicBezTo>
                    <a:pt x="525" y="1668"/>
                    <a:pt x="528" y="1672"/>
                    <a:pt x="530" y="1674"/>
                  </a:cubicBezTo>
                  <a:cubicBezTo>
                    <a:pt x="533" y="1674"/>
                    <a:pt x="536" y="1674"/>
                    <a:pt x="539" y="1674"/>
                  </a:cubicBezTo>
                  <a:cubicBezTo>
                    <a:pt x="542" y="1677"/>
                    <a:pt x="544" y="1680"/>
                    <a:pt x="547" y="1682"/>
                  </a:cubicBezTo>
                  <a:cubicBezTo>
                    <a:pt x="552" y="1682"/>
                    <a:pt x="558" y="1682"/>
                    <a:pt x="563" y="1682"/>
                  </a:cubicBezTo>
                  <a:cubicBezTo>
                    <a:pt x="567" y="1685"/>
                    <a:pt x="569" y="1688"/>
                    <a:pt x="571" y="1691"/>
                  </a:cubicBezTo>
                  <a:cubicBezTo>
                    <a:pt x="577" y="1691"/>
                    <a:pt x="583" y="1691"/>
                    <a:pt x="588" y="1691"/>
                  </a:cubicBezTo>
                  <a:cubicBezTo>
                    <a:pt x="591" y="1694"/>
                    <a:pt x="594" y="1696"/>
                    <a:pt x="597" y="1699"/>
                  </a:cubicBezTo>
                  <a:cubicBezTo>
                    <a:pt x="600" y="1699"/>
                    <a:pt x="602" y="1699"/>
                    <a:pt x="605" y="1699"/>
                  </a:cubicBezTo>
                  <a:cubicBezTo>
                    <a:pt x="608" y="1702"/>
                    <a:pt x="610" y="1705"/>
                    <a:pt x="613" y="1707"/>
                  </a:cubicBezTo>
                  <a:cubicBezTo>
                    <a:pt x="621" y="1707"/>
                    <a:pt x="630" y="1707"/>
                    <a:pt x="638" y="1707"/>
                  </a:cubicBezTo>
                  <a:cubicBezTo>
                    <a:pt x="641" y="1711"/>
                    <a:pt x="644" y="1713"/>
                    <a:pt x="646" y="1715"/>
                  </a:cubicBezTo>
                  <a:cubicBezTo>
                    <a:pt x="663" y="1715"/>
                    <a:pt x="679" y="1715"/>
                    <a:pt x="696" y="1715"/>
                  </a:cubicBezTo>
                  <a:cubicBezTo>
                    <a:pt x="699" y="1712"/>
                    <a:pt x="702" y="1710"/>
                    <a:pt x="704" y="1707"/>
                  </a:cubicBezTo>
                  <a:cubicBezTo>
                    <a:pt x="710" y="1707"/>
                    <a:pt x="715" y="1707"/>
                    <a:pt x="721" y="1707"/>
                  </a:cubicBezTo>
                  <a:cubicBezTo>
                    <a:pt x="721" y="1713"/>
                    <a:pt x="721" y="1719"/>
                    <a:pt x="721" y="1723"/>
                  </a:cubicBezTo>
                  <a:cubicBezTo>
                    <a:pt x="729" y="1723"/>
                    <a:pt x="737" y="1723"/>
                    <a:pt x="746" y="1723"/>
                  </a:cubicBezTo>
                  <a:cubicBezTo>
                    <a:pt x="748" y="1721"/>
                    <a:pt x="750" y="1718"/>
                    <a:pt x="753" y="1715"/>
                  </a:cubicBezTo>
                  <a:cubicBezTo>
                    <a:pt x="753" y="1710"/>
                    <a:pt x="753" y="1704"/>
                    <a:pt x="753" y="1699"/>
                  </a:cubicBezTo>
                  <a:cubicBezTo>
                    <a:pt x="761" y="1691"/>
                    <a:pt x="770" y="1683"/>
                    <a:pt x="779" y="1674"/>
                  </a:cubicBezTo>
                  <a:cubicBezTo>
                    <a:pt x="787" y="1674"/>
                    <a:pt x="795" y="1674"/>
                    <a:pt x="804" y="1674"/>
                  </a:cubicBezTo>
                  <a:cubicBezTo>
                    <a:pt x="804" y="1668"/>
                    <a:pt x="804" y="1663"/>
                    <a:pt x="804" y="1657"/>
                  </a:cubicBezTo>
                  <a:cubicBezTo>
                    <a:pt x="806" y="1657"/>
                    <a:pt x="808" y="1657"/>
                    <a:pt x="812" y="1657"/>
                  </a:cubicBezTo>
                  <a:cubicBezTo>
                    <a:pt x="814" y="1660"/>
                    <a:pt x="817" y="1662"/>
                    <a:pt x="820" y="1665"/>
                  </a:cubicBezTo>
                  <a:cubicBezTo>
                    <a:pt x="831" y="1665"/>
                    <a:pt x="843" y="1665"/>
                    <a:pt x="854" y="1665"/>
                  </a:cubicBezTo>
                  <a:cubicBezTo>
                    <a:pt x="856" y="1668"/>
                    <a:pt x="858" y="1671"/>
                    <a:pt x="862" y="1674"/>
                  </a:cubicBezTo>
                  <a:cubicBezTo>
                    <a:pt x="864" y="1674"/>
                    <a:pt x="866" y="1674"/>
                    <a:pt x="870" y="1674"/>
                  </a:cubicBezTo>
                  <a:cubicBezTo>
                    <a:pt x="870" y="1672"/>
                    <a:pt x="870" y="1668"/>
                    <a:pt x="870" y="1665"/>
                  </a:cubicBezTo>
                  <a:cubicBezTo>
                    <a:pt x="872" y="1663"/>
                    <a:pt x="875" y="1660"/>
                    <a:pt x="878" y="1657"/>
                  </a:cubicBezTo>
                  <a:cubicBezTo>
                    <a:pt x="878" y="1652"/>
                    <a:pt x="878" y="1646"/>
                    <a:pt x="878" y="1641"/>
                  </a:cubicBezTo>
                  <a:cubicBezTo>
                    <a:pt x="881" y="1638"/>
                    <a:pt x="883" y="1636"/>
                    <a:pt x="886" y="1633"/>
                  </a:cubicBezTo>
                  <a:cubicBezTo>
                    <a:pt x="886" y="1630"/>
                    <a:pt x="886" y="1627"/>
                    <a:pt x="886" y="1624"/>
                  </a:cubicBezTo>
                  <a:cubicBezTo>
                    <a:pt x="889" y="1621"/>
                    <a:pt x="892" y="1619"/>
                    <a:pt x="895" y="1616"/>
                  </a:cubicBezTo>
                  <a:cubicBezTo>
                    <a:pt x="895" y="1614"/>
                    <a:pt x="895" y="1611"/>
                    <a:pt x="895" y="1608"/>
                  </a:cubicBezTo>
                  <a:cubicBezTo>
                    <a:pt x="900" y="1608"/>
                    <a:pt x="905" y="1608"/>
                    <a:pt x="911" y="1608"/>
                  </a:cubicBezTo>
                  <a:cubicBezTo>
                    <a:pt x="913" y="1610"/>
                    <a:pt x="916" y="1613"/>
                    <a:pt x="920" y="1616"/>
                  </a:cubicBezTo>
                  <a:cubicBezTo>
                    <a:pt x="941" y="1616"/>
                    <a:pt x="963" y="1616"/>
                    <a:pt x="986" y="1616"/>
                  </a:cubicBezTo>
                  <a:cubicBezTo>
                    <a:pt x="988" y="1618"/>
                    <a:pt x="991" y="1621"/>
                    <a:pt x="994" y="1624"/>
                  </a:cubicBezTo>
                  <a:cubicBezTo>
                    <a:pt x="1002" y="1624"/>
                    <a:pt x="1010" y="1624"/>
                    <a:pt x="1019" y="1624"/>
                  </a:cubicBezTo>
                  <a:cubicBezTo>
                    <a:pt x="1019" y="1621"/>
                    <a:pt x="1019" y="1619"/>
                    <a:pt x="1019" y="1616"/>
                  </a:cubicBezTo>
                  <a:cubicBezTo>
                    <a:pt x="1021" y="1614"/>
                    <a:pt x="1024" y="1611"/>
                    <a:pt x="1027" y="1608"/>
                  </a:cubicBezTo>
                  <a:cubicBezTo>
                    <a:pt x="1029" y="1608"/>
                    <a:pt x="1033" y="1608"/>
                    <a:pt x="1036" y="1608"/>
                  </a:cubicBezTo>
                  <a:cubicBezTo>
                    <a:pt x="1036" y="1613"/>
                    <a:pt x="1036" y="1618"/>
                    <a:pt x="1036" y="1624"/>
                  </a:cubicBezTo>
                  <a:cubicBezTo>
                    <a:pt x="1044" y="1624"/>
                    <a:pt x="1052" y="1624"/>
                    <a:pt x="1060" y="1624"/>
                  </a:cubicBezTo>
                  <a:cubicBezTo>
                    <a:pt x="1060" y="1632"/>
                    <a:pt x="1060" y="1641"/>
                    <a:pt x="1060" y="1649"/>
                  </a:cubicBezTo>
                  <a:cubicBezTo>
                    <a:pt x="1063" y="1652"/>
                    <a:pt x="1065" y="1654"/>
                    <a:pt x="1068" y="1657"/>
                  </a:cubicBezTo>
                  <a:cubicBezTo>
                    <a:pt x="1068" y="1660"/>
                    <a:pt x="1068" y="1662"/>
                    <a:pt x="1068" y="1665"/>
                  </a:cubicBezTo>
                  <a:cubicBezTo>
                    <a:pt x="1085" y="1665"/>
                    <a:pt x="1102" y="1665"/>
                    <a:pt x="1118" y="1665"/>
                  </a:cubicBezTo>
                  <a:cubicBezTo>
                    <a:pt x="1121" y="1663"/>
                    <a:pt x="1123" y="1660"/>
                    <a:pt x="1126" y="1657"/>
                  </a:cubicBezTo>
                  <a:cubicBezTo>
                    <a:pt x="1138" y="1657"/>
                    <a:pt x="1149" y="1657"/>
                    <a:pt x="1160" y="1657"/>
                  </a:cubicBezTo>
                  <a:cubicBezTo>
                    <a:pt x="1160" y="1646"/>
                    <a:pt x="1160" y="1635"/>
                    <a:pt x="1160" y="1624"/>
                  </a:cubicBezTo>
                  <a:cubicBezTo>
                    <a:pt x="1154" y="1624"/>
                    <a:pt x="1149" y="1624"/>
                    <a:pt x="1143" y="1624"/>
                  </a:cubicBezTo>
                  <a:cubicBezTo>
                    <a:pt x="1143" y="1619"/>
                    <a:pt x="1143" y="1614"/>
                    <a:pt x="1143" y="1608"/>
                  </a:cubicBezTo>
                  <a:cubicBezTo>
                    <a:pt x="1138" y="1608"/>
                    <a:pt x="1132" y="1608"/>
                    <a:pt x="1126" y="1608"/>
                  </a:cubicBezTo>
                  <a:cubicBezTo>
                    <a:pt x="1124" y="1606"/>
                    <a:pt x="1122" y="1602"/>
                    <a:pt x="1118" y="1599"/>
                  </a:cubicBezTo>
                  <a:cubicBezTo>
                    <a:pt x="1118" y="1597"/>
                    <a:pt x="1118" y="1594"/>
                    <a:pt x="1118" y="1591"/>
                  </a:cubicBezTo>
                  <a:cubicBezTo>
                    <a:pt x="1116" y="1589"/>
                    <a:pt x="1113" y="1586"/>
                    <a:pt x="1110" y="1583"/>
                  </a:cubicBezTo>
                  <a:cubicBezTo>
                    <a:pt x="1110" y="1569"/>
                    <a:pt x="1110" y="1555"/>
                    <a:pt x="1110" y="1541"/>
                  </a:cubicBezTo>
                  <a:cubicBezTo>
                    <a:pt x="1115" y="1541"/>
                    <a:pt x="1121" y="1541"/>
                    <a:pt x="1126" y="1541"/>
                  </a:cubicBezTo>
                  <a:cubicBezTo>
                    <a:pt x="1126" y="1528"/>
                    <a:pt x="1126" y="1514"/>
                    <a:pt x="1126" y="1500"/>
                  </a:cubicBezTo>
                  <a:cubicBezTo>
                    <a:pt x="1121" y="1500"/>
                    <a:pt x="1115" y="1500"/>
                    <a:pt x="1110" y="1500"/>
                  </a:cubicBezTo>
                  <a:cubicBezTo>
                    <a:pt x="1110" y="1489"/>
                    <a:pt x="1110" y="1478"/>
                    <a:pt x="1110" y="1466"/>
                  </a:cubicBezTo>
                  <a:cubicBezTo>
                    <a:pt x="1112" y="1466"/>
                    <a:pt x="1115" y="1466"/>
                    <a:pt x="1118" y="1466"/>
                  </a:cubicBezTo>
                  <a:cubicBezTo>
                    <a:pt x="1121" y="1469"/>
                    <a:pt x="1123" y="1472"/>
                    <a:pt x="1126" y="1475"/>
                  </a:cubicBezTo>
                  <a:cubicBezTo>
                    <a:pt x="1134" y="1475"/>
                    <a:pt x="1143" y="1475"/>
                    <a:pt x="1152" y="1475"/>
                  </a:cubicBezTo>
                  <a:cubicBezTo>
                    <a:pt x="1154" y="1473"/>
                    <a:pt x="1157" y="1470"/>
                    <a:pt x="1160" y="1466"/>
                  </a:cubicBezTo>
                  <a:cubicBezTo>
                    <a:pt x="1160" y="1464"/>
                    <a:pt x="1160" y="1462"/>
                    <a:pt x="1160" y="1458"/>
                  </a:cubicBezTo>
                  <a:cubicBezTo>
                    <a:pt x="1162" y="1456"/>
                    <a:pt x="1165" y="1454"/>
                    <a:pt x="1168" y="1451"/>
                  </a:cubicBezTo>
                  <a:cubicBezTo>
                    <a:pt x="1170" y="1451"/>
                    <a:pt x="1173" y="1451"/>
                    <a:pt x="1176" y="1451"/>
                  </a:cubicBezTo>
                  <a:cubicBezTo>
                    <a:pt x="1179" y="1448"/>
                    <a:pt x="1181" y="1445"/>
                    <a:pt x="1184" y="1442"/>
                  </a:cubicBezTo>
                  <a:cubicBezTo>
                    <a:pt x="1184" y="1439"/>
                    <a:pt x="1184" y="1437"/>
                    <a:pt x="1184" y="1434"/>
                  </a:cubicBezTo>
                  <a:cubicBezTo>
                    <a:pt x="1187" y="1431"/>
                    <a:pt x="1190" y="1428"/>
                    <a:pt x="1193" y="1425"/>
                  </a:cubicBezTo>
                  <a:cubicBezTo>
                    <a:pt x="1193" y="1420"/>
                    <a:pt x="1193" y="1414"/>
                    <a:pt x="1193" y="1408"/>
                  </a:cubicBezTo>
                  <a:cubicBezTo>
                    <a:pt x="1185" y="1408"/>
                    <a:pt x="1176" y="1408"/>
                    <a:pt x="1168" y="1408"/>
                  </a:cubicBezTo>
                  <a:cubicBezTo>
                    <a:pt x="1165" y="1406"/>
                    <a:pt x="1163" y="1404"/>
                    <a:pt x="1160" y="1400"/>
                  </a:cubicBezTo>
                  <a:cubicBezTo>
                    <a:pt x="1157" y="1400"/>
                    <a:pt x="1155" y="1400"/>
                    <a:pt x="1152" y="1400"/>
                  </a:cubicBezTo>
                  <a:cubicBezTo>
                    <a:pt x="1149" y="1398"/>
                    <a:pt x="1146" y="1396"/>
                    <a:pt x="1143" y="1392"/>
                  </a:cubicBezTo>
                  <a:cubicBezTo>
                    <a:pt x="1138" y="1392"/>
                    <a:pt x="1132" y="1392"/>
                    <a:pt x="1126" y="1392"/>
                  </a:cubicBezTo>
                  <a:cubicBezTo>
                    <a:pt x="1121" y="1387"/>
                    <a:pt x="1115" y="1381"/>
                    <a:pt x="1110" y="1376"/>
                  </a:cubicBezTo>
                  <a:cubicBezTo>
                    <a:pt x="1110" y="1365"/>
                    <a:pt x="1110" y="1354"/>
                    <a:pt x="1110" y="1342"/>
                  </a:cubicBezTo>
                  <a:cubicBezTo>
                    <a:pt x="1118" y="1334"/>
                    <a:pt x="1126" y="1327"/>
                    <a:pt x="1135" y="1318"/>
                  </a:cubicBezTo>
                  <a:cubicBezTo>
                    <a:pt x="1135" y="1315"/>
                    <a:pt x="1135" y="1312"/>
                    <a:pt x="1135" y="1309"/>
                  </a:cubicBezTo>
                  <a:cubicBezTo>
                    <a:pt x="1138" y="1307"/>
                    <a:pt x="1140" y="1304"/>
                    <a:pt x="1143" y="1301"/>
                  </a:cubicBezTo>
                  <a:cubicBezTo>
                    <a:pt x="1149" y="1301"/>
                    <a:pt x="1154" y="1301"/>
                    <a:pt x="1160" y="1301"/>
                  </a:cubicBezTo>
                  <a:cubicBezTo>
                    <a:pt x="1162" y="1299"/>
                    <a:pt x="1165" y="1296"/>
                    <a:pt x="1168" y="1293"/>
                  </a:cubicBezTo>
                  <a:cubicBezTo>
                    <a:pt x="1170" y="1293"/>
                    <a:pt x="1173" y="1293"/>
                    <a:pt x="1176" y="1293"/>
                  </a:cubicBezTo>
                  <a:cubicBezTo>
                    <a:pt x="1176" y="1285"/>
                    <a:pt x="1176" y="1276"/>
                    <a:pt x="1176" y="1268"/>
                  </a:cubicBezTo>
                  <a:cubicBezTo>
                    <a:pt x="1174" y="1265"/>
                    <a:pt x="1171" y="1263"/>
                    <a:pt x="1168" y="1260"/>
                  </a:cubicBezTo>
                  <a:cubicBezTo>
                    <a:pt x="1168" y="1257"/>
                    <a:pt x="1168" y="1255"/>
                    <a:pt x="1168" y="1252"/>
                  </a:cubicBezTo>
                  <a:cubicBezTo>
                    <a:pt x="1163" y="1246"/>
                    <a:pt x="1157" y="1241"/>
                    <a:pt x="1152" y="1235"/>
                  </a:cubicBezTo>
                  <a:cubicBezTo>
                    <a:pt x="1149" y="1235"/>
                    <a:pt x="1146" y="1235"/>
                    <a:pt x="1143" y="1235"/>
                  </a:cubicBezTo>
                  <a:cubicBezTo>
                    <a:pt x="1141" y="1233"/>
                    <a:pt x="1138" y="1229"/>
                    <a:pt x="1135" y="1226"/>
                  </a:cubicBezTo>
                  <a:cubicBezTo>
                    <a:pt x="1133" y="1226"/>
                    <a:pt x="1130" y="1226"/>
                    <a:pt x="1126" y="1226"/>
                  </a:cubicBezTo>
                  <a:cubicBezTo>
                    <a:pt x="1124" y="1224"/>
                    <a:pt x="1122" y="1222"/>
                    <a:pt x="1118" y="1218"/>
                  </a:cubicBezTo>
                  <a:cubicBezTo>
                    <a:pt x="1121" y="1216"/>
                    <a:pt x="1123" y="1213"/>
                    <a:pt x="1126" y="1210"/>
                  </a:cubicBezTo>
                  <a:cubicBezTo>
                    <a:pt x="1126" y="1205"/>
                    <a:pt x="1126" y="1199"/>
                    <a:pt x="1126" y="1194"/>
                  </a:cubicBezTo>
                  <a:cubicBezTo>
                    <a:pt x="1129" y="1191"/>
                    <a:pt x="1132" y="1188"/>
                    <a:pt x="1135" y="1185"/>
                  </a:cubicBezTo>
                  <a:cubicBezTo>
                    <a:pt x="1135" y="1171"/>
                    <a:pt x="1135" y="1158"/>
                    <a:pt x="1135" y="1144"/>
                  </a:cubicBezTo>
                  <a:cubicBezTo>
                    <a:pt x="1149" y="1144"/>
                    <a:pt x="1163" y="1144"/>
                    <a:pt x="1176" y="1144"/>
                  </a:cubicBezTo>
                  <a:cubicBezTo>
                    <a:pt x="1180" y="1147"/>
                    <a:pt x="1182" y="1150"/>
                    <a:pt x="1184" y="1152"/>
                  </a:cubicBezTo>
                  <a:cubicBezTo>
                    <a:pt x="1188" y="1149"/>
                    <a:pt x="1191" y="1146"/>
                    <a:pt x="1193" y="1144"/>
                  </a:cubicBezTo>
                  <a:cubicBezTo>
                    <a:pt x="1202" y="1144"/>
                    <a:pt x="1210" y="1144"/>
                    <a:pt x="1218" y="1144"/>
                  </a:cubicBezTo>
                  <a:cubicBezTo>
                    <a:pt x="1221" y="1147"/>
                    <a:pt x="1223" y="1150"/>
                    <a:pt x="1226" y="1152"/>
                  </a:cubicBezTo>
                  <a:cubicBezTo>
                    <a:pt x="1234" y="1152"/>
                    <a:pt x="1243" y="1152"/>
                    <a:pt x="1251" y="1152"/>
                  </a:cubicBezTo>
                  <a:cubicBezTo>
                    <a:pt x="1254" y="1156"/>
                    <a:pt x="1257" y="1158"/>
                    <a:pt x="1259" y="1160"/>
                  </a:cubicBezTo>
                  <a:cubicBezTo>
                    <a:pt x="1265" y="1160"/>
                    <a:pt x="1270" y="1160"/>
                    <a:pt x="1276" y="1160"/>
                  </a:cubicBezTo>
                  <a:cubicBezTo>
                    <a:pt x="1279" y="1164"/>
                    <a:pt x="1281" y="1166"/>
                    <a:pt x="1284" y="1168"/>
                  </a:cubicBezTo>
                  <a:cubicBezTo>
                    <a:pt x="1287" y="1168"/>
                    <a:pt x="1290" y="1168"/>
                    <a:pt x="1293" y="1168"/>
                  </a:cubicBezTo>
                  <a:cubicBezTo>
                    <a:pt x="1301" y="1177"/>
                    <a:pt x="1309" y="1186"/>
                    <a:pt x="1317" y="1194"/>
                  </a:cubicBezTo>
                  <a:cubicBezTo>
                    <a:pt x="1320" y="1194"/>
                    <a:pt x="1323" y="1194"/>
                    <a:pt x="1325" y="1194"/>
                  </a:cubicBezTo>
                  <a:cubicBezTo>
                    <a:pt x="1328" y="1197"/>
                    <a:pt x="1332" y="1199"/>
                    <a:pt x="1334" y="1202"/>
                  </a:cubicBezTo>
                  <a:cubicBezTo>
                    <a:pt x="1339" y="1202"/>
                    <a:pt x="1345" y="1202"/>
                    <a:pt x="1351" y="1202"/>
                  </a:cubicBezTo>
                  <a:cubicBezTo>
                    <a:pt x="1354" y="1205"/>
                    <a:pt x="1356" y="1207"/>
                    <a:pt x="1359" y="1210"/>
                  </a:cubicBezTo>
                  <a:cubicBezTo>
                    <a:pt x="1362" y="1210"/>
                    <a:pt x="1364" y="1210"/>
                    <a:pt x="1366" y="1210"/>
                  </a:cubicBezTo>
                  <a:cubicBezTo>
                    <a:pt x="1370" y="1213"/>
                    <a:pt x="1373" y="1216"/>
                    <a:pt x="1375" y="1218"/>
                  </a:cubicBezTo>
                  <a:cubicBezTo>
                    <a:pt x="1390" y="1218"/>
                    <a:pt x="1403" y="1218"/>
                    <a:pt x="1417" y="1218"/>
                  </a:cubicBezTo>
                  <a:cubicBezTo>
                    <a:pt x="1420" y="1222"/>
                    <a:pt x="1422" y="1224"/>
                    <a:pt x="1425" y="1226"/>
                  </a:cubicBezTo>
                  <a:cubicBezTo>
                    <a:pt x="1428" y="1226"/>
                    <a:pt x="1431" y="1226"/>
                    <a:pt x="1433" y="1226"/>
                  </a:cubicBezTo>
                  <a:cubicBezTo>
                    <a:pt x="1442" y="1235"/>
                    <a:pt x="1450" y="1244"/>
                    <a:pt x="1458" y="1252"/>
                  </a:cubicBezTo>
                  <a:cubicBezTo>
                    <a:pt x="1461" y="1252"/>
                    <a:pt x="1463" y="1252"/>
                    <a:pt x="1466" y="1252"/>
                  </a:cubicBezTo>
                  <a:cubicBezTo>
                    <a:pt x="1469" y="1255"/>
                    <a:pt x="1472" y="1257"/>
                    <a:pt x="1475" y="1260"/>
                  </a:cubicBezTo>
                  <a:cubicBezTo>
                    <a:pt x="1480" y="1260"/>
                    <a:pt x="1486" y="1260"/>
                    <a:pt x="1491" y="1260"/>
                  </a:cubicBezTo>
                  <a:cubicBezTo>
                    <a:pt x="1495" y="1263"/>
                    <a:pt x="1497" y="1265"/>
                    <a:pt x="1499" y="1268"/>
                  </a:cubicBezTo>
                  <a:cubicBezTo>
                    <a:pt x="1508" y="1268"/>
                    <a:pt x="1516" y="1268"/>
                    <a:pt x="1524" y="1268"/>
                  </a:cubicBezTo>
                  <a:cubicBezTo>
                    <a:pt x="1546" y="1245"/>
                    <a:pt x="1568" y="1223"/>
                    <a:pt x="1591" y="1202"/>
                  </a:cubicBezTo>
                  <a:cubicBezTo>
                    <a:pt x="1594" y="1202"/>
                    <a:pt x="1596" y="1202"/>
                    <a:pt x="1599" y="1202"/>
                  </a:cubicBezTo>
                  <a:cubicBezTo>
                    <a:pt x="1602" y="1205"/>
                    <a:pt x="1605" y="1207"/>
                    <a:pt x="1607" y="1210"/>
                  </a:cubicBezTo>
                  <a:cubicBezTo>
                    <a:pt x="1624" y="1210"/>
                    <a:pt x="1641" y="1210"/>
                    <a:pt x="1657" y="1210"/>
                  </a:cubicBezTo>
                  <a:cubicBezTo>
                    <a:pt x="1657" y="1206"/>
                    <a:pt x="1657" y="1204"/>
                    <a:pt x="1657" y="1202"/>
                  </a:cubicBezTo>
                  <a:cubicBezTo>
                    <a:pt x="1660" y="1199"/>
                    <a:pt x="1662" y="1196"/>
                    <a:pt x="1665" y="1194"/>
                  </a:cubicBezTo>
                  <a:cubicBezTo>
                    <a:pt x="1668" y="1194"/>
                    <a:pt x="1671" y="1194"/>
                    <a:pt x="1673" y="1194"/>
                  </a:cubicBezTo>
                  <a:cubicBezTo>
                    <a:pt x="1679" y="1188"/>
                    <a:pt x="1685" y="1183"/>
                    <a:pt x="1690" y="1177"/>
                  </a:cubicBezTo>
                  <a:cubicBezTo>
                    <a:pt x="1693" y="1177"/>
                    <a:pt x="1696" y="1177"/>
                    <a:pt x="1698" y="1177"/>
                  </a:cubicBezTo>
                  <a:cubicBezTo>
                    <a:pt x="1701" y="1180"/>
                    <a:pt x="1704" y="1183"/>
                    <a:pt x="1707" y="1185"/>
                  </a:cubicBezTo>
                  <a:cubicBezTo>
                    <a:pt x="1716" y="1185"/>
                    <a:pt x="1723" y="1185"/>
                    <a:pt x="1731" y="1185"/>
                  </a:cubicBezTo>
                  <a:cubicBezTo>
                    <a:pt x="1735" y="1188"/>
                    <a:pt x="1737" y="1191"/>
                    <a:pt x="1739" y="1194"/>
                  </a:cubicBezTo>
                  <a:cubicBezTo>
                    <a:pt x="1743" y="1194"/>
                    <a:pt x="1746" y="1194"/>
                    <a:pt x="1748" y="1194"/>
                  </a:cubicBezTo>
                  <a:cubicBezTo>
                    <a:pt x="1751" y="1191"/>
                    <a:pt x="1754" y="1187"/>
                    <a:pt x="1756" y="1185"/>
                  </a:cubicBezTo>
                  <a:cubicBezTo>
                    <a:pt x="1762" y="1191"/>
                    <a:pt x="1767" y="1196"/>
                    <a:pt x="1773" y="1202"/>
                  </a:cubicBezTo>
                  <a:cubicBezTo>
                    <a:pt x="1776" y="1202"/>
                    <a:pt x="1778" y="1202"/>
                    <a:pt x="1781" y="1202"/>
                  </a:cubicBezTo>
                  <a:cubicBezTo>
                    <a:pt x="1786" y="1196"/>
                    <a:pt x="1792" y="1191"/>
                    <a:pt x="1797" y="1185"/>
                  </a:cubicBezTo>
                  <a:cubicBezTo>
                    <a:pt x="1801" y="1185"/>
                    <a:pt x="1804" y="1185"/>
                    <a:pt x="1806" y="1185"/>
                  </a:cubicBezTo>
                  <a:cubicBezTo>
                    <a:pt x="1809" y="1182"/>
                    <a:pt x="1812" y="1179"/>
                    <a:pt x="1814" y="1177"/>
                  </a:cubicBezTo>
                  <a:cubicBezTo>
                    <a:pt x="1820" y="1183"/>
                    <a:pt x="1825" y="1188"/>
                    <a:pt x="1831" y="1194"/>
                  </a:cubicBezTo>
                  <a:cubicBezTo>
                    <a:pt x="1831" y="1197"/>
                    <a:pt x="1831" y="1199"/>
                    <a:pt x="1831" y="1202"/>
                  </a:cubicBezTo>
                  <a:cubicBezTo>
                    <a:pt x="1831" y="1210"/>
                    <a:pt x="1831" y="1218"/>
                    <a:pt x="1831" y="1226"/>
                  </a:cubicBezTo>
                  <a:cubicBezTo>
                    <a:pt x="1825" y="1232"/>
                    <a:pt x="1820" y="1237"/>
                    <a:pt x="1814" y="1243"/>
                  </a:cubicBezTo>
                  <a:cubicBezTo>
                    <a:pt x="1811" y="1243"/>
                    <a:pt x="1809" y="1243"/>
                    <a:pt x="1806" y="1243"/>
                  </a:cubicBezTo>
                  <a:cubicBezTo>
                    <a:pt x="1803" y="1246"/>
                    <a:pt x="1800" y="1249"/>
                    <a:pt x="1797" y="1252"/>
                  </a:cubicBezTo>
                  <a:cubicBezTo>
                    <a:pt x="1797" y="1257"/>
                    <a:pt x="1797" y="1263"/>
                    <a:pt x="1797" y="1268"/>
                  </a:cubicBezTo>
                  <a:cubicBezTo>
                    <a:pt x="1794" y="1271"/>
                    <a:pt x="1792" y="1274"/>
                    <a:pt x="1789" y="1276"/>
                  </a:cubicBezTo>
                  <a:cubicBezTo>
                    <a:pt x="1793" y="1280"/>
                    <a:pt x="1795" y="1282"/>
                    <a:pt x="1797" y="1284"/>
                  </a:cubicBezTo>
                  <a:cubicBezTo>
                    <a:pt x="1797" y="1288"/>
                    <a:pt x="1797" y="1291"/>
                    <a:pt x="1797" y="1293"/>
                  </a:cubicBezTo>
                  <a:cubicBezTo>
                    <a:pt x="1801" y="1296"/>
                    <a:pt x="1804" y="1299"/>
                    <a:pt x="1806" y="1301"/>
                  </a:cubicBezTo>
                  <a:cubicBezTo>
                    <a:pt x="1815" y="1301"/>
                    <a:pt x="1823" y="1301"/>
                    <a:pt x="1831" y="1301"/>
                  </a:cubicBezTo>
                  <a:cubicBezTo>
                    <a:pt x="1834" y="1304"/>
                    <a:pt x="1836" y="1307"/>
                    <a:pt x="1839" y="1309"/>
                  </a:cubicBezTo>
                  <a:cubicBezTo>
                    <a:pt x="1848" y="1309"/>
                    <a:pt x="1856" y="1309"/>
                    <a:pt x="1864" y="1309"/>
                  </a:cubicBezTo>
                  <a:cubicBezTo>
                    <a:pt x="1867" y="1312"/>
                    <a:pt x="1870" y="1315"/>
                    <a:pt x="1872" y="1318"/>
                  </a:cubicBezTo>
                  <a:cubicBezTo>
                    <a:pt x="1875" y="1318"/>
                    <a:pt x="1878" y="1318"/>
                    <a:pt x="1880" y="1318"/>
                  </a:cubicBezTo>
                  <a:cubicBezTo>
                    <a:pt x="1883" y="1321"/>
                    <a:pt x="1886" y="1323"/>
                    <a:pt x="1889" y="1326"/>
                  </a:cubicBezTo>
                  <a:cubicBezTo>
                    <a:pt x="1898" y="1326"/>
                    <a:pt x="1906" y="1326"/>
                    <a:pt x="1914" y="1326"/>
                  </a:cubicBezTo>
                  <a:cubicBezTo>
                    <a:pt x="1917" y="1329"/>
                    <a:pt x="1919" y="1332"/>
                    <a:pt x="1921" y="1334"/>
                  </a:cubicBezTo>
                  <a:cubicBezTo>
                    <a:pt x="1927" y="1334"/>
                    <a:pt x="1933" y="1334"/>
                    <a:pt x="1938" y="1334"/>
                  </a:cubicBezTo>
                  <a:cubicBezTo>
                    <a:pt x="1944" y="1340"/>
                    <a:pt x="1949" y="1346"/>
                    <a:pt x="1955" y="1351"/>
                  </a:cubicBezTo>
                  <a:cubicBezTo>
                    <a:pt x="1958" y="1351"/>
                    <a:pt x="1961" y="1351"/>
                    <a:pt x="1964" y="1351"/>
                  </a:cubicBezTo>
                  <a:cubicBezTo>
                    <a:pt x="1967" y="1348"/>
                    <a:pt x="1969" y="1345"/>
                    <a:pt x="1972" y="1342"/>
                  </a:cubicBezTo>
                  <a:cubicBezTo>
                    <a:pt x="1977" y="1342"/>
                    <a:pt x="1983" y="1342"/>
                    <a:pt x="1988" y="1342"/>
                  </a:cubicBezTo>
                  <a:cubicBezTo>
                    <a:pt x="1991" y="1339"/>
                    <a:pt x="1994" y="1337"/>
                    <a:pt x="1996" y="1334"/>
                  </a:cubicBezTo>
                  <a:cubicBezTo>
                    <a:pt x="2005" y="1334"/>
                    <a:pt x="2013" y="1334"/>
                    <a:pt x="2021" y="1334"/>
                  </a:cubicBezTo>
                  <a:cubicBezTo>
                    <a:pt x="2021" y="1329"/>
                    <a:pt x="2021" y="1323"/>
                    <a:pt x="2021" y="1318"/>
                  </a:cubicBezTo>
                  <a:cubicBezTo>
                    <a:pt x="2024" y="1315"/>
                    <a:pt x="2027" y="1311"/>
                    <a:pt x="2030" y="1309"/>
                  </a:cubicBezTo>
                  <a:cubicBezTo>
                    <a:pt x="2033" y="1309"/>
                    <a:pt x="2035" y="1309"/>
                    <a:pt x="2038" y="1309"/>
                  </a:cubicBezTo>
                  <a:cubicBezTo>
                    <a:pt x="2043" y="1303"/>
                    <a:pt x="2049" y="1298"/>
                    <a:pt x="2054" y="1293"/>
                  </a:cubicBezTo>
                  <a:cubicBezTo>
                    <a:pt x="2054" y="1290"/>
                    <a:pt x="2054" y="1287"/>
                    <a:pt x="2054" y="1284"/>
                  </a:cubicBezTo>
                  <a:cubicBezTo>
                    <a:pt x="2057" y="1281"/>
                    <a:pt x="2061" y="1279"/>
                    <a:pt x="2063" y="1276"/>
                  </a:cubicBezTo>
                  <a:cubicBezTo>
                    <a:pt x="2066" y="1276"/>
                    <a:pt x="2069" y="1276"/>
                    <a:pt x="2071" y="1276"/>
                  </a:cubicBezTo>
                  <a:cubicBezTo>
                    <a:pt x="2074" y="1273"/>
                    <a:pt x="2077" y="1270"/>
                    <a:pt x="2079" y="1268"/>
                  </a:cubicBezTo>
                  <a:cubicBezTo>
                    <a:pt x="2084" y="1268"/>
                    <a:pt x="2090" y="1268"/>
                    <a:pt x="2096" y="1268"/>
                  </a:cubicBezTo>
                  <a:cubicBezTo>
                    <a:pt x="2099" y="1265"/>
                    <a:pt x="2102" y="1262"/>
                    <a:pt x="2104" y="1260"/>
                  </a:cubicBezTo>
                  <a:cubicBezTo>
                    <a:pt x="2104" y="1254"/>
                    <a:pt x="2104" y="1249"/>
                    <a:pt x="2104" y="1243"/>
                  </a:cubicBezTo>
                  <a:cubicBezTo>
                    <a:pt x="2108" y="1240"/>
                    <a:pt x="2110" y="1237"/>
                    <a:pt x="2112" y="1235"/>
                  </a:cubicBezTo>
                  <a:cubicBezTo>
                    <a:pt x="2107" y="1230"/>
                    <a:pt x="2101" y="1224"/>
                    <a:pt x="2096" y="1218"/>
                  </a:cubicBezTo>
                  <a:cubicBezTo>
                    <a:pt x="2096" y="1213"/>
                    <a:pt x="2096" y="1207"/>
                    <a:pt x="2096" y="1202"/>
                  </a:cubicBezTo>
                  <a:cubicBezTo>
                    <a:pt x="2104" y="1193"/>
                    <a:pt x="2112" y="1185"/>
                    <a:pt x="2120" y="1177"/>
                  </a:cubicBezTo>
                  <a:cubicBezTo>
                    <a:pt x="2123" y="1177"/>
                    <a:pt x="2127" y="1177"/>
                    <a:pt x="2129" y="1177"/>
                  </a:cubicBezTo>
                  <a:cubicBezTo>
                    <a:pt x="2132" y="1174"/>
                    <a:pt x="2135" y="1171"/>
                    <a:pt x="2137" y="1168"/>
                  </a:cubicBezTo>
                  <a:cubicBezTo>
                    <a:pt x="2157" y="1168"/>
                    <a:pt x="2176" y="1168"/>
                    <a:pt x="2195" y="1168"/>
                  </a:cubicBezTo>
                  <a:cubicBezTo>
                    <a:pt x="2201" y="1163"/>
                    <a:pt x="2206" y="1157"/>
                    <a:pt x="2212" y="1152"/>
                  </a:cubicBezTo>
                  <a:cubicBezTo>
                    <a:pt x="2217" y="1152"/>
                    <a:pt x="2223" y="1152"/>
                    <a:pt x="2228" y="1152"/>
                  </a:cubicBezTo>
                  <a:cubicBezTo>
                    <a:pt x="2237" y="1144"/>
                    <a:pt x="2245" y="1135"/>
                    <a:pt x="2253" y="1127"/>
                  </a:cubicBezTo>
                  <a:cubicBezTo>
                    <a:pt x="2259" y="1127"/>
                    <a:pt x="2264" y="1127"/>
                    <a:pt x="2270" y="1127"/>
                  </a:cubicBezTo>
                  <a:cubicBezTo>
                    <a:pt x="2273" y="1124"/>
                    <a:pt x="2275" y="1121"/>
                    <a:pt x="2278" y="1119"/>
                  </a:cubicBezTo>
                  <a:cubicBezTo>
                    <a:pt x="2286" y="1119"/>
                    <a:pt x="2295" y="1119"/>
                    <a:pt x="2303" y="1119"/>
                  </a:cubicBezTo>
                  <a:cubicBezTo>
                    <a:pt x="2303" y="1113"/>
                    <a:pt x="2303" y="1108"/>
                    <a:pt x="2303" y="1102"/>
                  </a:cubicBezTo>
                  <a:cubicBezTo>
                    <a:pt x="2306" y="1099"/>
                    <a:pt x="2309" y="1097"/>
                    <a:pt x="2311" y="1094"/>
                  </a:cubicBezTo>
                  <a:cubicBezTo>
                    <a:pt x="2311" y="1091"/>
                    <a:pt x="2311" y="1088"/>
                    <a:pt x="2311" y="1086"/>
                  </a:cubicBezTo>
                  <a:cubicBezTo>
                    <a:pt x="2314" y="1082"/>
                    <a:pt x="2317" y="1080"/>
                    <a:pt x="2320" y="1078"/>
                  </a:cubicBezTo>
                  <a:cubicBezTo>
                    <a:pt x="2323" y="1078"/>
                    <a:pt x="2325" y="1078"/>
                    <a:pt x="2328" y="1078"/>
                  </a:cubicBezTo>
                  <a:cubicBezTo>
                    <a:pt x="2331" y="1074"/>
                    <a:pt x="2333" y="1071"/>
                    <a:pt x="2336" y="1069"/>
                  </a:cubicBezTo>
                  <a:cubicBezTo>
                    <a:pt x="2350" y="1069"/>
                    <a:pt x="2364" y="1069"/>
                    <a:pt x="2377" y="1069"/>
                  </a:cubicBezTo>
                  <a:cubicBezTo>
                    <a:pt x="2380" y="1066"/>
                    <a:pt x="2383" y="1063"/>
                    <a:pt x="2386" y="1061"/>
                  </a:cubicBezTo>
                  <a:cubicBezTo>
                    <a:pt x="2395" y="1061"/>
                    <a:pt x="2403" y="1061"/>
                    <a:pt x="2410" y="1061"/>
                  </a:cubicBezTo>
                  <a:cubicBezTo>
                    <a:pt x="2410" y="1055"/>
                    <a:pt x="2411" y="1050"/>
                    <a:pt x="2411" y="1044"/>
                  </a:cubicBezTo>
                  <a:cubicBezTo>
                    <a:pt x="2408" y="1042"/>
                    <a:pt x="2406" y="1039"/>
                    <a:pt x="2403" y="1036"/>
                  </a:cubicBezTo>
                  <a:cubicBezTo>
                    <a:pt x="2403" y="1023"/>
                    <a:pt x="2403" y="1009"/>
                    <a:pt x="2403" y="995"/>
                  </a:cubicBezTo>
                  <a:cubicBezTo>
                    <a:pt x="2391" y="984"/>
                    <a:pt x="2380" y="973"/>
                    <a:pt x="2369" y="962"/>
                  </a:cubicBezTo>
                  <a:cubicBezTo>
                    <a:pt x="2367" y="962"/>
                    <a:pt x="2364" y="962"/>
                    <a:pt x="2361" y="962"/>
                  </a:cubicBezTo>
                  <a:cubicBezTo>
                    <a:pt x="2359" y="959"/>
                    <a:pt x="2356" y="956"/>
                    <a:pt x="2352" y="953"/>
                  </a:cubicBezTo>
                  <a:cubicBezTo>
                    <a:pt x="2337" y="953"/>
                    <a:pt x="2320" y="953"/>
                    <a:pt x="2303" y="953"/>
                  </a:cubicBezTo>
                  <a:cubicBezTo>
                    <a:pt x="2301" y="950"/>
                    <a:pt x="2298" y="948"/>
                    <a:pt x="2294" y="945"/>
                  </a:cubicBezTo>
                  <a:cubicBezTo>
                    <a:pt x="2294" y="942"/>
                    <a:pt x="2294" y="940"/>
                    <a:pt x="2294" y="937"/>
                  </a:cubicBezTo>
                  <a:cubicBezTo>
                    <a:pt x="2289" y="931"/>
                    <a:pt x="2283" y="926"/>
                    <a:pt x="2278" y="920"/>
                  </a:cubicBezTo>
                  <a:cubicBezTo>
                    <a:pt x="2278" y="918"/>
                    <a:pt x="2278" y="915"/>
                    <a:pt x="2278" y="911"/>
                  </a:cubicBezTo>
                  <a:cubicBezTo>
                    <a:pt x="2280" y="909"/>
                    <a:pt x="2283" y="907"/>
                    <a:pt x="2286" y="904"/>
                  </a:cubicBezTo>
                  <a:cubicBezTo>
                    <a:pt x="2286" y="898"/>
                    <a:pt x="2286" y="892"/>
                    <a:pt x="2286" y="887"/>
                  </a:cubicBezTo>
                  <a:cubicBezTo>
                    <a:pt x="2289" y="884"/>
                    <a:pt x="2291" y="882"/>
                    <a:pt x="2294" y="879"/>
                  </a:cubicBezTo>
                  <a:cubicBezTo>
                    <a:pt x="2297" y="881"/>
                    <a:pt x="2300" y="884"/>
                    <a:pt x="2303" y="887"/>
                  </a:cubicBezTo>
                  <a:cubicBezTo>
                    <a:pt x="2309" y="887"/>
                    <a:pt x="2314" y="887"/>
                    <a:pt x="2320" y="887"/>
                  </a:cubicBezTo>
                  <a:cubicBezTo>
                    <a:pt x="2322" y="884"/>
                    <a:pt x="2325" y="882"/>
                    <a:pt x="2328" y="879"/>
                  </a:cubicBezTo>
                  <a:cubicBezTo>
                    <a:pt x="2328" y="873"/>
                    <a:pt x="2328" y="868"/>
                    <a:pt x="2328" y="862"/>
                  </a:cubicBezTo>
                  <a:cubicBezTo>
                    <a:pt x="2336" y="862"/>
                    <a:pt x="2344" y="862"/>
                    <a:pt x="2352" y="862"/>
                  </a:cubicBezTo>
                  <a:cubicBezTo>
                    <a:pt x="2355" y="865"/>
                    <a:pt x="2358" y="867"/>
                    <a:pt x="2361" y="870"/>
                  </a:cubicBezTo>
                  <a:cubicBezTo>
                    <a:pt x="2369" y="870"/>
                    <a:pt x="2377" y="870"/>
                    <a:pt x="2386" y="870"/>
                  </a:cubicBezTo>
                  <a:cubicBezTo>
                    <a:pt x="2386" y="860"/>
                    <a:pt x="2386" y="849"/>
                    <a:pt x="2386" y="838"/>
                  </a:cubicBezTo>
                  <a:cubicBezTo>
                    <a:pt x="2397" y="838"/>
                    <a:pt x="2408" y="838"/>
                    <a:pt x="2419" y="838"/>
                  </a:cubicBezTo>
                  <a:cubicBezTo>
                    <a:pt x="2422" y="835"/>
                    <a:pt x="2424" y="832"/>
                    <a:pt x="2427" y="829"/>
                  </a:cubicBezTo>
                  <a:cubicBezTo>
                    <a:pt x="2430" y="829"/>
                    <a:pt x="2432" y="829"/>
                    <a:pt x="2435" y="829"/>
                  </a:cubicBezTo>
                  <a:cubicBezTo>
                    <a:pt x="2438" y="826"/>
                    <a:pt x="2441" y="824"/>
                    <a:pt x="2444" y="821"/>
                  </a:cubicBezTo>
                  <a:cubicBezTo>
                    <a:pt x="2444" y="818"/>
                    <a:pt x="2444" y="815"/>
                    <a:pt x="2444" y="812"/>
                  </a:cubicBezTo>
                  <a:cubicBezTo>
                    <a:pt x="2452" y="804"/>
                    <a:pt x="2460" y="796"/>
                    <a:pt x="2469" y="787"/>
                  </a:cubicBezTo>
                  <a:cubicBezTo>
                    <a:pt x="2469" y="785"/>
                    <a:pt x="2469" y="783"/>
                    <a:pt x="2469" y="779"/>
                  </a:cubicBezTo>
                  <a:cubicBezTo>
                    <a:pt x="2466" y="777"/>
                    <a:pt x="2464" y="774"/>
                    <a:pt x="2461" y="771"/>
                  </a:cubicBezTo>
                  <a:cubicBezTo>
                    <a:pt x="2461" y="768"/>
                    <a:pt x="2461" y="766"/>
                    <a:pt x="2461" y="763"/>
                  </a:cubicBezTo>
                  <a:cubicBezTo>
                    <a:pt x="2458" y="760"/>
                    <a:pt x="2455" y="757"/>
                    <a:pt x="2452" y="754"/>
                  </a:cubicBezTo>
                  <a:cubicBezTo>
                    <a:pt x="2452" y="746"/>
                    <a:pt x="2452" y="738"/>
                    <a:pt x="2452" y="729"/>
                  </a:cubicBezTo>
                  <a:cubicBezTo>
                    <a:pt x="2449" y="727"/>
                    <a:pt x="2447" y="725"/>
                    <a:pt x="2444" y="721"/>
                  </a:cubicBezTo>
                  <a:cubicBezTo>
                    <a:pt x="2444" y="716"/>
                    <a:pt x="2444" y="710"/>
                    <a:pt x="2444" y="705"/>
                  </a:cubicBezTo>
                  <a:cubicBezTo>
                    <a:pt x="2449" y="705"/>
                    <a:pt x="2455" y="705"/>
                    <a:pt x="2461" y="705"/>
                  </a:cubicBezTo>
                  <a:cubicBezTo>
                    <a:pt x="2463" y="707"/>
                    <a:pt x="2465" y="710"/>
                    <a:pt x="2469" y="713"/>
                  </a:cubicBezTo>
                  <a:cubicBezTo>
                    <a:pt x="2474" y="713"/>
                    <a:pt x="2480" y="713"/>
                    <a:pt x="2485" y="713"/>
                  </a:cubicBezTo>
                  <a:cubicBezTo>
                    <a:pt x="2488" y="715"/>
                    <a:pt x="2490" y="718"/>
                    <a:pt x="2493" y="721"/>
                  </a:cubicBezTo>
                  <a:cubicBezTo>
                    <a:pt x="2501" y="721"/>
                    <a:pt x="2510" y="721"/>
                    <a:pt x="2519" y="721"/>
                  </a:cubicBezTo>
                  <a:cubicBezTo>
                    <a:pt x="2521" y="724"/>
                    <a:pt x="2523" y="726"/>
                    <a:pt x="2527" y="729"/>
                  </a:cubicBezTo>
                  <a:cubicBezTo>
                    <a:pt x="2529" y="729"/>
                    <a:pt x="2531" y="729"/>
                    <a:pt x="2535" y="729"/>
                  </a:cubicBezTo>
                  <a:cubicBezTo>
                    <a:pt x="2540" y="735"/>
                    <a:pt x="2546" y="741"/>
                    <a:pt x="2551" y="746"/>
                  </a:cubicBezTo>
                  <a:cubicBezTo>
                    <a:pt x="2557" y="746"/>
                    <a:pt x="2562" y="746"/>
                    <a:pt x="2568" y="746"/>
                  </a:cubicBezTo>
                  <a:cubicBezTo>
                    <a:pt x="2579" y="735"/>
                    <a:pt x="2590" y="724"/>
                    <a:pt x="2601" y="713"/>
                  </a:cubicBezTo>
                  <a:cubicBezTo>
                    <a:pt x="2607" y="713"/>
                    <a:pt x="2612" y="713"/>
                    <a:pt x="2618" y="713"/>
                  </a:cubicBezTo>
                  <a:cubicBezTo>
                    <a:pt x="2620" y="710"/>
                    <a:pt x="2623" y="708"/>
                    <a:pt x="2626" y="705"/>
                  </a:cubicBezTo>
                  <a:cubicBezTo>
                    <a:pt x="2628" y="705"/>
                    <a:pt x="2631" y="705"/>
                    <a:pt x="2634" y="705"/>
                  </a:cubicBezTo>
                  <a:cubicBezTo>
                    <a:pt x="2634" y="702"/>
                    <a:pt x="2634" y="700"/>
                    <a:pt x="2634" y="697"/>
                  </a:cubicBezTo>
                  <a:cubicBezTo>
                    <a:pt x="2636" y="694"/>
                    <a:pt x="2639" y="691"/>
                    <a:pt x="2643" y="688"/>
                  </a:cubicBezTo>
                  <a:cubicBezTo>
                    <a:pt x="2643" y="686"/>
                    <a:pt x="2643" y="683"/>
                    <a:pt x="2643" y="680"/>
                  </a:cubicBezTo>
                  <a:cubicBezTo>
                    <a:pt x="2640" y="678"/>
                    <a:pt x="2637" y="675"/>
                    <a:pt x="2634" y="671"/>
                  </a:cubicBezTo>
                  <a:cubicBezTo>
                    <a:pt x="2634" y="666"/>
                    <a:pt x="2634" y="660"/>
                    <a:pt x="2634" y="655"/>
                  </a:cubicBezTo>
                  <a:cubicBezTo>
                    <a:pt x="2632" y="652"/>
                    <a:pt x="2629" y="650"/>
                    <a:pt x="2626" y="647"/>
                  </a:cubicBezTo>
                  <a:cubicBezTo>
                    <a:pt x="2626" y="630"/>
                    <a:pt x="2626" y="613"/>
                    <a:pt x="2626" y="597"/>
                  </a:cubicBezTo>
                  <a:cubicBezTo>
                    <a:pt x="2624" y="594"/>
                    <a:pt x="2621" y="592"/>
                    <a:pt x="2618" y="589"/>
                  </a:cubicBezTo>
                  <a:cubicBezTo>
                    <a:pt x="2618" y="581"/>
                    <a:pt x="2618" y="573"/>
                    <a:pt x="2618" y="564"/>
                  </a:cubicBezTo>
                  <a:cubicBezTo>
                    <a:pt x="2623" y="564"/>
                    <a:pt x="2628" y="564"/>
                    <a:pt x="2634" y="564"/>
                  </a:cubicBezTo>
                  <a:cubicBezTo>
                    <a:pt x="2634" y="566"/>
                    <a:pt x="2634" y="569"/>
                    <a:pt x="2634" y="572"/>
                  </a:cubicBezTo>
                  <a:cubicBezTo>
                    <a:pt x="2636" y="574"/>
                    <a:pt x="2639" y="578"/>
                    <a:pt x="2643" y="581"/>
                  </a:cubicBezTo>
                  <a:cubicBezTo>
                    <a:pt x="2643" y="583"/>
                    <a:pt x="2643" y="585"/>
                    <a:pt x="2643" y="589"/>
                  </a:cubicBezTo>
                  <a:cubicBezTo>
                    <a:pt x="2653" y="589"/>
                    <a:pt x="2664" y="589"/>
                    <a:pt x="2675" y="589"/>
                  </a:cubicBezTo>
                  <a:cubicBezTo>
                    <a:pt x="2681" y="583"/>
                    <a:pt x="2686" y="578"/>
                    <a:pt x="2692" y="572"/>
                  </a:cubicBezTo>
                  <a:cubicBezTo>
                    <a:pt x="2698" y="572"/>
                    <a:pt x="2703" y="572"/>
                    <a:pt x="2709" y="572"/>
                  </a:cubicBezTo>
                  <a:cubicBezTo>
                    <a:pt x="2714" y="566"/>
                    <a:pt x="2720" y="561"/>
                    <a:pt x="2725" y="555"/>
                  </a:cubicBezTo>
                  <a:cubicBezTo>
                    <a:pt x="2731" y="555"/>
                    <a:pt x="2737" y="555"/>
                    <a:pt x="2742" y="555"/>
                  </a:cubicBezTo>
                  <a:cubicBezTo>
                    <a:pt x="2744" y="553"/>
                    <a:pt x="2747" y="550"/>
                    <a:pt x="2750" y="547"/>
                  </a:cubicBezTo>
                  <a:cubicBezTo>
                    <a:pt x="2756" y="547"/>
                    <a:pt x="2761" y="547"/>
                    <a:pt x="2767" y="547"/>
                  </a:cubicBezTo>
                  <a:cubicBezTo>
                    <a:pt x="2769" y="545"/>
                    <a:pt x="2772" y="543"/>
                    <a:pt x="2775" y="539"/>
                  </a:cubicBezTo>
                  <a:cubicBezTo>
                    <a:pt x="2778" y="539"/>
                    <a:pt x="2780" y="539"/>
                    <a:pt x="2783" y="539"/>
                  </a:cubicBezTo>
                  <a:cubicBezTo>
                    <a:pt x="2786" y="537"/>
                    <a:pt x="2788" y="534"/>
                    <a:pt x="2791" y="531"/>
                  </a:cubicBezTo>
                  <a:cubicBezTo>
                    <a:pt x="2791" y="517"/>
                    <a:pt x="2791" y="504"/>
                    <a:pt x="2791" y="489"/>
                  </a:cubicBezTo>
                  <a:cubicBezTo>
                    <a:pt x="2789" y="487"/>
                    <a:pt x="2787" y="484"/>
                    <a:pt x="2783" y="481"/>
                  </a:cubicBezTo>
                  <a:cubicBezTo>
                    <a:pt x="2783" y="479"/>
                    <a:pt x="2783" y="476"/>
                    <a:pt x="2783" y="473"/>
                  </a:cubicBezTo>
                  <a:cubicBezTo>
                    <a:pt x="2772" y="462"/>
                    <a:pt x="2761" y="451"/>
                    <a:pt x="2750" y="440"/>
                  </a:cubicBezTo>
                  <a:cubicBezTo>
                    <a:pt x="2750" y="432"/>
                    <a:pt x="2750" y="423"/>
                    <a:pt x="2750" y="415"/>
                  </a:cubicBezTo>
                  <a:cubicBezTo>
                    <a:pt x="2748" y="412"/>
                    <a:pt x="2745" y="410"/>
                    <a:pt x="2742" y="407"/>
                  </a:cubicBezTo>
                  <a:cubicBezTo>
                    <a:pt x="2742" y="401"/>
                    <a:pt x="2742" y="395"/>
                    <a:pt x="2742" y="390"/>
                  </a:cubicBezTo>
                  <a:cubicBezTo>
                    <a:pt x="2740" y="387"/>
                    <a:pt x="2737" y="385"/>
                    <a:pt x="2733" y="382"/>
                  </a:cubicBezTo>
                  <a:cubicBezTo>
                    <a:pt x="2733" y="365"/>
                    <a:pt x="2733" y="349"/>
                    <a:pt x="2733" y="332"/>
                  </a:cubicBezTo>
                  <a:cubicBezTo>
                    <a:pt x="2731" y="329"/>
                    <a:pt x="2729" y="327"/>
                    <a:pt x="2725" y="324"/>
                  </a:cubicBezTo>
                  <a:cubicBezTo>
                    <a:pt x="2725" y="310"/>
                    <a:pt x="2725" y="297"/>
                    <a:pt x="2725" y="283"/>
                  </a:cubicBezTo>
                  <a:cubicBezTo>
                    <a:pt x="2723" y="280"/>
                    <a:pt x="2721" y="277"/>
                    <a:pt x="2717" y="274"/>
                  </a:cubicBezTo>
                  <a:cubicBezTo>
                    <a:pt x="2717" y="271"/>
                    <a:pt x="2717" y="269"/>
                    <a:pt x="2717" y="266"/>
                  </a:cubicBezTo>
                  <a:cubicBezTo>
                    <a:pt x="2717" y="260"/>
                    <a:pt x="2717" y="255"/>
                    <a:pt x="2717" y="249"/>
                  </a:cubicBezTo>
                  <a:cubicBezTo>
                    <a:pt x="2720" y="247"/>
                    <a:pt x="2722" y="244"/>
                    <a:pt x="2725" y="241"/>
                  </a:cubicBezTo>
                  <a:cubicBezTo>
                    <a:pt x="2725" y="233"/>
                    <a:pt x="2725" y="224"/>
                    <a:pt x="2725" y="216"/>
                  </a:cubicBezTo>
                  <a:cubicBezTo>
                    <a:pt x="2737" y="205"/>
                    <a:pt x="2748" y="194"/>
                    <a:pt x="2759" y="183"/>
                  </a:cubicBezTo>
                  <a:cubicBezTo>
                    <a:pt x="2759" y="178"/>
                    <a:pt x="2759" y="172"/>
                    <a:pt x="2759" y="166"/>
                  </a:cubicBezTo>
                  <a:cubicBezTo>
                    <a:pt x="2756" y="166"/>
                    <a:pt x="2753" y="166"/>
                    <a:pt x="2750" y="166"/>
                  </a:cubicBezTo>
                  <a:cubicBezTo>
                    <a:pt x="2748" y="169"/>
                    <a:pt x="2745" y="171"/>
                    <a:pt x="2742" y="174"/>
                  </a:cubicBezTo>
                  <a:cubicBezTo>
                    <a:pt x="2731" y="174"/>
                    <a:pt x="2720" y="174"/>
                    <a:pt x="2709" y="174"/>
                  </a:cubicBezTo>
                  <a:cubicBezTo>
                    <a:pt x="2709" y="172"/>
                    <a:pt x="2709" y="170"/>
                    <a:pt x="2709" y="166"/>
                  </a:cubicBezTo>
                  <a:cubicBezTo>
                    <a:pt x="2706" y="164"/>
                    <a:pt x="2704" y="161"/>
                    <a:pt x="2701" y="158"/>
                  </a:cubicBezTo>
                  <a:cubicBezTo>
                    <a:pt x="2698" y="158"/>
                    <a:pt x="2695" y="158"/>
                    <a:pt x="2692" y="158"/>
                  </a:cubicBezTo>
                  <a:cubicBezTo>
                    <a:pt x="2692" y="152"/>
                    <a:pt x="2692" y="147"/>
                    <a:pt x="2692" y="141"/>
                  </a:cubicBezTo>
                  <a:cubicBezTo>
                    <a:pt x="2690" y="141"/>
                    <a:pt x="2687" y="141"/>
                    <a:pt x="2684" y="141"/>
                  </a:cubicBezTo>
                  <a:cubicBezTo>
                    <a:pt x="2682" y="139"/>
                    <a:pt x="2678" y="136"/>
                    <a:pt x="2675" y="133"/>
                  </a:cubicBezTo>
                  <a:cubicBezTo>
                    <a:pt x="2678" y="131"/>
                    <a:pt x="2681" y="128"/>
                    <a:pt x="2684" y="125"/>
                  </a:cubicBezTo>
                  <a:cubicBezTo>
                    <a:pt x="2684" y="123"/>
                    <a:pt x="2684" y="120"/>
                    <a:pt x="2684" y="116"/>
                  </a:cubicBezTo>
                  <a:cubicBezTo>
                    <a:pt x="2686" y="114"/>
                    <a:pt x="2689" y="112"/>
                    <a:pt x="2692" y="108"/>
                  </a:cubicBezTo>
                  <a:cubicBezTo>
                    <a:pt x="2694" y="108"/>
                    <a:pt x="2698" y="108"/>
                    <a:pt x="2701" y="108"/>
                  </a:cubicBezTo>
                  <a:cubicBezTo>
                    <a:pt x="2701" y="106"/>
                    <a:pt x="2701" y="103"/>
                    <a:pt x="2701" y="100"/>
                  </a:cubicBezTo>
                  <a:cubicBezTo>
                    <a:pt x="2698" y="97"/>
                    <a:pt x="2695" y="95"/>
                    <a:pt x="2692" y="92"/>
                  </a:cubicBezTo>
                  <a:cubicBezTo>
                    <a:pt x="2692" y="86"/>
                    <a:pt x="2692" y="81"/>
                    <a:pt x="2692" y="75"/>
                  </a:cubicBezTo>
                  <a:cubicBezTo>
                    <a:pt x="2690" y="73"/>
                    <a:pt x="2687" y="70"/>
                    <a:pt x="2684" y="67"/>
                  </a:cubicBezTo>
                  <a:cubicBezTo>
                    <a:pt x="2676" y="67"/>
                    <a:pt x="2668" y="67"/>
                    <a:pt x="2659" y="67"/>
                  </a:cubicBezTo>
                  <a:cubicBezTo>
                    <a:pt x="2654" y="61"/>
                    <a:pt x="2648" y="56"/>
                    <a:pt x="2643" y="50"/>
                  </a:cubicBezTo>
                  <a:cubicBezTo>
                    <a:pt x="2643" y="45"/>
                    <a:pt x="2643" y="39"/>
                    <a:pt x="2643" y="34"/>
                  </a:cubicBezTo>
                  <a:cubicBezTo>
                    <a:pt x="2640" y="31"/>
                    <a:pt x="2637" y="29"/>
                    <a:pt x="2634" y="26"/>
                  </a:cubicBezTo>
                  <a:cubicBezTo>
                    <a:pt x="2634" y="23"/>
                    <a:pt x="2634" y="20"/>
                    <a:pt x="2634" y="17"/>
                  </a:cubicBezTo>
                  <a:cubicBezTo>
                    <a:pt x="2636" y="17"/>
                    <a:pt x="2639" y="17"/>
                    <a:pt x="2643" y="17"/>
                  </a:cubicBezTo>
                  <a:cubicBezTo>
                    <a:pt x="2645" y="15"/>
                    <a:pt x="2647" y="12"/>
                    <a:pt x="2651" y="9"/>
                  </a:cubicBezTo>
                  <a:cubicBezTo>
                    <a:pt x="2653" y="9"/>
                    <a:pt x="2656" y="9"/>
                    <a:pt x="2659" y="9"/>
                  </a:cubicBezTo>
                  <a:cubicBezTo>
                    <a:pt x="2662" y="7"/>
                    <a:pt x="2664" y="3"/>
                    <a:pt x="2667" y="0"/>
                  </a:cubicBezTo>
                  <a:cubicBezTo>
                    <a:pt x="2670" y="0"/>
                    <a:pt x="2672" y="0"/>
                    <a:pt x="2675" y="0"/>
                  </a:cubicBezTo>
                  <a:cubicBezTo>
                    <a:pt x="2681" y="6"/>
                    <a:pt x="2686" y="11"/>
                    <a:pt x="2692" y="17"/>
                  </a:cubicBezTo>
                  <a:cubicBezTo>
                    <a:pt x="2692" y="19"/>
                    <a:pt x="2692" y="23"/>
                    <a:pt x="2692" y="26"/>
                  </a:cubicBezTo>
                  <a:cubicBezTo>
                    <a:pt x="2694" y="28"/>
                    <a:pt x="2698" y="30"/>
                    <a:pt x="2701" y="34"/>
                  </a:cubicBezTo>
                  <a:cubicBezTo>
                    <a:pt x="2706" y="34"/>
                    <a:pt x="2712" y="34"/>
                    <a:pt x="2717" y="34"/>
                  </a:cubicBezTo>
                  <a:cubicBezTo>
                    <a:pt x="2720" y="31"/>
                    <a:pt x="2722" y="29"/>
                    <a:pt x="2725" y="26"/>
                  </a:cubicBezTo>
                  <a:cubicBezTo>
                    <a:pt x="2739" y="26"/>
                    <a:pt x="2752" y="26"/>
                    <a:pt x="2767" y="26"/>
                  </a:cubicBezTo>
                  <a:cubicBezTo>
                    <a:pt x="2769" y="28"/>
                    <a:pt x="2772" y="30"/>
                    <a:pt x="2775" y="34"/>
                  </a:cubicBezTo>
                  <a:cubicBezTo>
                    <a:pt x="2778" y="34"/>
                    <a:pt x="2780" y="34"/>
                    <a:pt x="2783" y="34"/>
                  </a:cubicBezTo>
                  <a:cubicBezTo>
                    <a:pt x="2789" y="39"/>
                    <a:pt x="2795" y="45"/>
                    <a:pt x="2800" y="50"/>
                  </a:cubicBezTo>
                  <a:cubicBezTo>
                    <a:pt x="2800" y="56"/>
                    <a:pt x="2800" y="61"/>
                    <a:pt x="2800" y="67"/>
                  </a:cubicBezTo>
                  <a:cubicBezTo>
                    <a:pt x="2806" y="73"/>
                    <a:pt x="2811" y="78"/>
                    <a:pt x="2817" y="84"/>
                  </a:cubicBezTo>
                  <a:cubicBezTo>
                    <a:pt x="2819" y="84"/>
                    <a:pt x="2822" y="84"/>
                    <a:pt x="2825" y="84"/>
                  </a:cubicBezTo>
                  <a:cubicBezTo>
                    <a:pt x="2830" y="89"/>
                    <a:pt x="2836" y="94"/>
                    <a:pt x="2841" y="100"/>
                  </a:cubicBezTo>
                  <a:cubicBezTo>
                    <a:pt x="2844" y="97"/>
                    <a:pt x="2846" y="95"/>
                    <a:pt x="2849" y="92"/>
                  </a:cubicBezTo>
                  <a:cubicBezTo>
                    <a:pt x="2852" y="92"/>
                    <a:pt x="2855" y="92"/>
                    <a:pt x="2858" y="92"/>
                  </a:cubicBezTo>
                  <a:cubicBezTo>
                    <a:pt x="2858" y="86"/>
                    <a:pt x="2858" y="81"/>
                    <a:pt x="2858" y="75"/>
                  </a:cubicBezTo>
                  <a:cubicBezTo>
                    <a:pt x="2861" y="73"/>
                    <a:pt x="2863" y="70"/>
                    <a:pt x="2866" y="67"/>
                  </a:cubicBezTo>
                  <a:cubicBezTo>
                    <a:pt x="2868" y="67"/>
                    <a:pt x="2872" y="67"/>
                    <a:pt x="2875" y="67"/>
                  </a:cubicBezTo>
                  <a:cubicBezTo>
                    <a:pt x="2877" y="65"/>
                    <a:pt x="2880" y="61"/>
                    <a:pt x="2883" y="58"/>
                  </a:cubicBezTo>
                  <a:cubicBezTo>
                    <a:pt x="2894" y="69"/>
                    <a:pt x="2905" y="81"/>
                    <a:pt x="2916" y="92"/>
                  </a:cubicBezTo>
                  <a:cubicBezTo>
                    <a:pt x="2916" y="97"/>
                    <a:pt x="2916" y="103"/>
                    <a:pt x="2916" y="108"/>
                  </a:cubicBezTo>
                  <a:cubicBezTo>
                    <a:pt x="2921" y="114"/>
                    <a:pt x="2927" y="120"/>
                    <a:pt x="2932" y="125"/>
                  </a:cubicBezTo>
                  <a:cubicBezTo>
                    <a:pt x="2951" y="125"/>
                    <a:pt x="2970" y="125"/>
                    <a:pt x="2990" y="125"/>
                  </a:cubicBezTo>
                  <a:cubicBezTo>
                    <a:pt x="2990" y="131"/>
                    <a:pt x="2990" y="136"/>
                    <a:pt x="2990" y="141"/>
                  </a:cubicBezTo>
                  <a:cubicBezTo>
                    <a:pt x="2987" y="144"/>
                    <a:pt x="2985" y="147"/>
                    <a:pt x="2982" y="150"/>
                  </a:cubicBezTo>
                  <a:cubicBezTo>
                    <a:pt x="2982" y="172"/>
                    <a:pt x="2982" y="194"/>
                    <a:pt x="2982" y="216"/>
                  </a:cubicBezTo>
                  <a:cubicBezTo>
                    <a:pt x="2985" y="219"/>
                    <a:pt x="2988" y="222"/>
                    <a:pt x="2990" y="224"/>
                  </a:cubicBezTo>
                  <a:cubicBezTo>
                    <a:pt x="2990" y="230"/>
                    <a:pt x="2990" y="236"/>
                    <a:pt x="2990" y="241"/>
                  </a:cubicBezTo>
                  <a:cubicBezTo>
                    <a:pt x="2993" y="244"/>
                    <a:pt x="2996" y="247"/>
                    <a:pt x="2999" y="249"/>
                  </a:cubicBezTo>
                  <a:cubicBezTo>
                    <a:pt x="2999" y="280"/>
                    <a:pt x="2999" y="310"/>
                    <a:pt x="2999" y="341"/>
                  </a:cubicBezTo>
                  <a:cubicBezTo>
                    <a:pt x="3002" y="344"/>
                    <a:pt x="3004" y="346"/>
                    <a:pt x="3007" y="349"/>
                  </a:cubicBezTo>
                  <a:cubicBezTo>
                    <a:pt x="3007" y="352"/>
                    <a:pt x="3007" y="354"/>
                    <a:pt x="3007" y="356"/>
                  </a:cubicBezTo>
                  <a:cubicBezTo>
                    <a:pt x="3010" y="360"/>
                    <a:pt x="3013" y="363"/>
                    <a:pt x="3016" y="365"/>
                  </a:cubicBezTo>
                  <a:cubicBezTo>
                    <a:pt x="3016" y="368"/>
                    <a:pt x="3016" y="371"/>
                    <a:pt x="3016" y="373"/>
                  </a:cubicBezTo>
                  <a:cubicBezTo>
                    <a:pt x="3019" y="376"/>
                    <a:pt x="3021" y="380"/>
                    <a:pt x="3024" y="382"/>
                  </a:cubicBezTo>
                  <a:cubicBezTo>
                    <a:pt x="3029" y="382"/>
                    <a:pt x="3035" y="382"/>
                    <a:pt x="3040" y="382"/>
                  </a:cubicBezTo>
                  <a:cubicBezTo>
                    <a:pt x="3043" y="379"/>
                    <a:pt x="3046" y="376"/>
                    <a:pt x="3048" y="373"/>
                  </a:cubicBezTo>
                  <a:cubicBezTo>
                    <a:pt x="3054" y="379"/>
                    <a:pt x="3059" y="384"/>
                    <a:pt x="3065" y="390"/>
                  </a:cubicBezTo>
                  <a:cubicBezTo>
                    <a:pt x="3070" y="390"/>
                    <a:pt x="3076" y="390"/>
                    <a:pt x="3082" y="390"/>
                  </a:cubicBezTo>
                  <a:cubicBezTo>
                    <a:pt x="3082" y="395"/>
                    <a:pt x="3082" y="401"/>
                    <a:pt x="3082" y="407"/>
                  </a:cubicBezTo>
                  <a:cubicBezTo>
                    <a:pt x="3087" y="407"/>
                    <a:pt x="3093" y="407"/>
                    <a:pt x="3098" y="407"/>
                  </a:cubicBezTo>
                  <a:cubicBezTo>
                    <a:pt x="3101" y="403"/>
                    <a:pt x="3104" y="400"/>
                    <a:pt x="3106" y="398"/>
                  </a:cubicBezTo>
                  <a:cubicBezTo>
                    <a:pt x="3103" y="395"/>
                    <a:pt x="3101" y="392"/>
                    <a:pt x="3098" y="390"/>
                  </a:cubicBezTo>
                  <a:cubicBezTo>
                    <a:pt x="3098" y="379"/>
                    <a:pt x="3098" y="368"/>
                    <a:pt x="3098" y="356"/>
                  </a:cubicBezTo>
                  <a:cubicBezTo>
                    <a:pt x="3095" y="353"/>
                    <a:pt x="3092" y="351"/>
                    <a:pt x="3090" y="349"/>
                  </a:cubicBezTo>
                  <a:cubicBezTo>
                    <a:pt x="3090" y="343"/>
                    <a:pt x="3090" y="337"/>
                    <a:pt x="3090" y="332"/>
                  </a:cubicBezTo>
                  <a:cubicBezTo>
                    <a:pt x="3095" y="332"/>
                    <a:pt x="3101" y="332"/>
                    <a:pt x="3106" y="332"/>
                  </a:cubicBezTo>
                  <a:cubicBezTo>
                    <a:pt x="3106" y="335"/>
                    <a:pt x="3106" y="338"/>
                    <a:pt x="3106" y="341"/>
                  </a:cubicBezTo>
                  <a:cubicBezTo>
                    <a:pt x="3109" y="344"/>
                    <a:pt x="3113" y="346"/>
                    <a:pt x="3115" y="349"/>
                  </a:cubicBezTo>
                  <a:cubicBezTo>
                    <a:pt x="3115" y="352"/>
                    <a:pt x="3115" y="354"/>
                    <a:pt x="3115" y="356"/>
                  </a:cubicBezTo>
                  <a:cubicBezTo>
                    <a:pt x="3121" y="362"/>
                    <a:pt x="3126" y="368"/>
                    <a:pt x="3131" y="373"/>
                  </a:cubicBezTo>
                  <a:cubicBezTo>
                    <a:pt x="3134" y="373"/>
                    <a:pt x="3137" y="373"/>
                    <a:pt x="3140" y="373"/>
                  </a:cubicBezTo>
                  <a:cubicBezTo>
                    <a:pt x="3156" y="390"/>
                    <a:pt x="3173" y="407"/>
                    <a:pt x="3189" y="423"/>
                  </a:cubicBezTo>
                  <a:cubicBezTo>
                    <a:pt x="3189" y="426"/>
                    <a:pt x="3189" y="429"/>
                    <a:pt x="3189" y="431"/>
                  </a:cubicBezTo>
                  <a:cubicBezTo>
                    <a:pt x="3192" y="434"/>
                    <a:pt x="3195" y="438"/>
                    <a:pt x="3198" y="440"/>
                  </a:cubicBezTo>
                  <a:cubicBezTo>
                    <a:pt x="3198" y="443"/>
                    <a:pt x="3198" y="446"/>
                    <a:pt x="3198" y="448"/>
                  </a:cubicBezTo>
                  <a:cubicBezTo>
                    <a:pt x="3201" y="451"/>
                    <a:pt x="3203" y="453"/>
                    <a:pt x="3206" y="456"/>
                  </a:cubicBezTo>
                  <a:cubicBezTo>
                    <a:pt x="3206" y="465"/>
                    <a:pt x="3206" y="473"/>
                    <a:pt x="3206" y="481"/>
                  </a:cubicBezTo>
                  <a:cubicBezTo>
                    <a:pt x="3209" y="484"/>
                    <a:pt x="3212" y="487"/>
                    <a:pt x="3214" y="489"/>
                  </a:cubicBezTo>
                  <a:cubicBezTo>
                    <a:pt x="3214" y="506"/>
                    <a:pt x="3214" y="523"/>
                    <a:pt x="3214" y="539"/>
                  </a:cubicBezTo>
                  <a:cubicBezTo>
                    <a:pt x="3214" y="543"/>
                    <a:pt x="3214" y="545"/>
                    <a:pt x="3214" y="547"/>
                  </a:cubicBezTo>
                  <a:cubicBezTo>
                    <a:pt x="3211" y="550"/>
                    <a:pt x="3208" y="553"/>
                    <a:pt x="3206" y="555"/>
                  </a:cubicBezTo>
                  <a:cubicBezTo>
                    <a:pt x="3206" y="583"/>
                    <a:pt x="3206" y="611"/>
                    <a:pt x="3206" y="639"/>
                  </a:cubicBezTo>
                  <a:cubicBezTo>
                    <a:pt x="3209" y="642"/>
                    <a:pt x="3212" y="644"/>
                    <a:pt x="3214" y="647"/>
                  </a:cubicBezTo>
                  <a:cubicBezTo>
                    <a:pt x="3214" y="661"/>
                    <a:pt x="3214" y="675"/>
                    <a:pt x="3214" y="688"/>
                  </a:cubicBezTo>
                  <a:cubicBezTo>
                    <a:pt x="3211" y="691"/>
                    <a:pt x="3208" y="694"/>
                    <a:pt x="3206" y="697"/>
                  </a:cubicBezTo>
                  <a:cubicBezTo>
                    <a:pt x="3206" y="700"/>
                    <a:pt x="3206" y="702"/>
                    <a:pt x="3206" y="705"/>
                  </a:cubicBezTo>
                  <a:cubicBezTo>
                    <a:pt x="3202" y="705"/>
                    <a:pt x="3200" y="705"/>
                    <a:pt x="3198" y="705"/>
                  </a:cubicBezTo>
                  <a:cubicBezTo>
                    <a:pt x="3192" y="710"/>
                    <a:pt x="3187" y="716"/>
                    <a:pt x="3181" y="721"/>
                  </a:cubicBezTo>
                  <a:cubicBezTo>
                    <a:pt x="3181" y="725"/>
                    <a:pt x="3181" y="727"/>
                    <a:pt x="3181" y="729"/>
                  </a:cubicBezTo>
                  <a:cubicBezTo>
                    <a:pt x="3178" y="729"/>
                    <a:pt x="3175" y="729"/>
                    <a:pt x="3173" y="729"/>
                  </a:cubicBezTo>
                  <a:cubicBezTo>
                    <a:pt x="3170" y="733"/>
                    <a:pt x="3167" y="736"/>
                    <a:pt x="3164" y="738"/>
                  </a:cubicBezTo>
                  <a:cubicBezTo>
                    <a:pt x="3164" y="741"/>
                    <a:pt x="3164" y="744"/>
                    <a:pt x="3164" y="746"/>
                  </a:cubicBezTo>
                  <a:cubicBezTo>
                    <a:pt x="3161" y="749"/>
                    <a:pt x="3159" y="752"/>
                    <a:pt x="3156" y="754"/>
                  </a:cubicBezTo>
                  <a:cubicBezTo>
                    <a:pt x="3156" y="760"/>
                    <a:pt x="3156" y="765"/>
                    <a:pt x="3156" y="771"/>
                  </a:cubicBezTo>
                  <a:cubicBezTo>
                    <a:pt x="3153" y="774"/>
                    <a:pt x="3150" y="777"/>
                    <a:pt x="3148" y="779"/>
                  </a:cubicBezTo>
                  <a:cubicBezTo>
                    <a:pt x="3148" y="788"/>
                    <a:pt x="3148" y="796"/>
                    <a:pt x="3148" y="804"/>
                  </a:cubicBezTo>
                  <a:cubicBezTo>
                    <a:pt x="3144" y="807"/>
                    <a:pt x="3142" y="810"/>
                    <a:pt x="3140" y="812"/>
                  </a:cubicBezTo>
                  <a:cubicBezTo>
                    <a:pt x="3140" y="815"/>
                    <a:pt x="3140" y="818"/>
                    <a:pt x="3140" y="821"/>
                  </a:cubicBezTo>
                  <a:cubicBezTo>
                    <a:pt x="3136" y="824"/>
                    <a:pt x="3133" y="826"/>
                    <a:pt x="3131" y="829"/>
                  </a:cubicBezTo>
                  <a:cubicBezTo>
                    <a:pt x="3131" y="834"/>
                    <a:pt x="3131" y="840"/>
                    <a:pt x="3131" y="845"/>
                  </a:cubicBezTo>
                  <a:cubicBezTo>
                    <a:pt x="3125" y="845"/>
                    <a:pt x="3120" y="845"/>
                    <a:pt x="3115" y="845"/>
                  </a:cubicBezTo>
                  <a:cubicBezTo>
                    <a:pt x="3112" y="849"/>
                    <a:pt x="3109" y="851"/>
                    <a:pt x="3106" y="853"/>
                  </a:cubicBezTo>
                  <a:cubicBezTo>
                    <a:pt x="3103" y="853"/>
                    <a:pt x="3101" y="853"/>
                    <a:pt x="3098" y="853"/>
                  </a:cubicBezTo>
                  <a:cubicBezTo>
                    <a:pt x="3095" y="857"/>
                    <a:pt x="3092" y="860"/>
                    <a:pt x="3090" y="862"/>
                  </a:cubicBezTo>
                  <a:cubicBezTo>
                    <a:pt x="3084" y="862"/>
                    <a:pt x="3078" y="862"/>
                    <a:pt x="3074" y="862"/>
                  </a:cubicBezTo>
                  <a:cubicBezTo>
                    <a:pt x="3070" y="865"/>
                    <a:pt x="3067" y="868"/>
                    <a:pt x="3065" y="870"/>
                  </a:cubicBezTo>
                  <a:cubicBezTo>
                    <a:pt x="3056" y="870"/>
                    <a:pt x="3048" y="870"/>
                    <a:pt x="3040" y="870"/>
                  </a:cubicBezTo>
                  <a:cubicBezTo>
                    <a:pt x="3037" y="873"/>
                    <a:pt x="3034" y="876"/>
                    <a:pt x="3031" y="879"/>
                  </a:cubicBezTo>
                  <a:cubicBezTo>
                    <a:pt x="3020" y="879"/>
                    <a:pt x="3009" y="879"/>
                    <a:pt x="2999" y="879"/>
                  </a:cubicBezTo>
                  <a:cubicBezTo>
                    <a:pt x="2996" y="882"/>
                    <a:pt x="2993" y="884"/>
                    <a:pt x="2990" y="887"/>
                  </a:cubicBezTo>
                  <a:cubicBezTo>
                    <a:pt x="2981" y="887"/>
                    <a:pt x="2973" y="887"/>
                    <a:pt x="2965" y="887"/>
                  </a:cubicBezTo>
                  <a:cubicBezTo>
                    <a:pt x="2962" y="884"/>
                    <a:pt x="2960" y="881"/>
                    <a:pt x="2958" y="879"/>
                  </a:cubicBezTo>
                  <a:cubicBezTo>
                    <a:pt x="2954" y="879"/>
                    <a:pt x="2951" y="879"/>
                    <a:pt x="2949" y="879"/>
                  </a:cubicBezTo>
                  <a:cubicBezTo>
                    <a:pt x="2946" y="876"/>
                    <a:pt x="2943" y="873"/>
                    <a:pt x="2941" y="870"/>
                  </a:cubicBezTo>
                  <a:cubicBezTo>
                    <a:pt x="2932" y="870"/>
                    <a:pt x="2924" y="870"/>
                    <a:pt x="2916" y="870"/>
                  </a:cubicBezTo>
                  <a:cubicBezTo>
                    <a:pt x="2913" y="873"/>
                    <a:pt x="2910" y="876"/>
                    <a:pt x="2907" y="879"/>
                  </a:cubicBezTo>
                  <a:cubicBezTo>
                    <a:pt x="2904" y="879"/>
                    <a:pt x="2902" y="879"/>
                    <a:pt x="2900" y="879"/>
                  </a:cubicBezTo>
                  <a:cubicBezTo>
                    <a:pt x="2894" y="884"/>
                    <a:pt x="2888" y="890"/>
                    <a:pt x="2883" y="896"/>
                  </a:cubicBezTo>
                  <a:cubicBezTo>
                    <a:pt x="2880" y="896"/>
                    <a:pt x="2877" y="896"/>
                    <a:pt x="2875" y="896"/>
                  </a:cubicBezTo>
                  <a:cubicBezTo>
                    <a:pt x="2872" y="899"/>
                    <a:pt x="2868" y="901"/>
                    <a:pt x="2866" y="904"/>
                  </a:cubicBezTo>
                  <a:cubicBezTo>
                    <a:pt x="2863" y="904"/>
                    <a:pt x="2861" y="904"/>
                    <a:pt x="2858" y="904"/>
                  </a:cubicBezTo>
                  <a:cubicBezTo>
                    <a:pt x="2853" y="909"/>
                    <a:pt x="2847" y="915"/>
                    <a:pt x="2841" y="920"/>
                  </a:cubicBezTo>
                  <a:cubicBezTo>
                    <a:pt x="2841" y="923"/>
                    <a:pt x="2841" y="926"/>
                    <a:pt x="2841" y="928"/>
                  </a:cubicBezTo>
                  <a:cubicBezTo>
                    <a:pt x="2845" y="931"/>
                    <a:pt x="2847" y="935"/>
                    <a:pt x="2849" y="937"/>
                  </a:cubicBezTo>
                  <a:cubicBezTo>
                    <a:pt x="2849" y="942"/>
                    <a:pt x="2849" y="948"/>
                    <a:pt x="2849" y="953"/>
                  </a:cubicBezTo>
                  <a:cubicBezTo>
                    <a:pt x="2853" y="956"/>
                    <a:pt x="2856" y="959"/>
                    <a:pt x="2858" y="962"/>
                  </a:cubicBezTo>
                  <a:cubicBezTo>
                    <a:pt x="2867" y="962"/>
                    <a:pt x="2875" y="962"/>
                    <a:pt x="2883" y="962"/>
                  </a:cubicBezTo>
                  <a:cubicBezTo>
                    <a:pt x="2886" y="965"/>
                    <a:pt x="2888" y="967"/>
                    <a:pt x="2891" y="970"/>
                  </a:cubicBezTo>
                  <a:cubicBezTo>
                    <a:pt x="2891" y="973"/>
                    <a:pt x="2891" y="976"/>
                    <a:pt x="2891" y="978"/>
                  </a:cubicBezTo>
                  <a:cubicBezTo>
                    <a:pt x="2894" y="981"/>
                    <a:pt x="2897" y="984"/>
                    <a:pt x="2900" y="986"/>
                  </a:cubicBezTo>
                  <a:cubicBezTo>
                    <a:pt x="2905" y="986"/>
                    <a:pt x="2911" y="986"/>
                    <a:pt x="2916" y="986"/>
                  </a:cubicBezTo>
                  <a:cubicBezTo>
                    <a:pt x="2919" y="989"/>
                    <a:pt x="2922" y="993"/>
                    <a:pt x="2924" y="995"/>
                  </a:cubicBezTo>
                  <a:cubicBezTo>
                    <a:pt x="2924" y="998"/>
                    <a:pt x="2924" y="1001"/>
                    <a:pt x="2924" y="1003"/>
                  </a:cubicBezTo>
                  <a:cubicBezTo>
                    <a:pt x="2927" y="1006"/>
                    <a:pt x="2930" y="1008"/>
                    <a:pt x="2932" y="1011"/>
                  </a:cubicBezTo>
                  <a:cubicBezTo>
                    <a:pt x="2938" y="1011"/>
                    <a:pt x="2943" y="1011"/>
                    <a:pt x="2949" y="1011"/>
                  </a:cubicBezTo>
                  <a:cubicBezTo>
                    <a:pt x="2958" y="1020"/>
                    <a:pt x="2966" y="1028"/>
                    <a:pt x="2974" y="1036"/>
                  </a:cubicBezTo>
                  <a:cubicBezTo>
                    <a:pt x="2974" y="1045"/>
                    <a:pt x="2974" y="1053"/>
                    <a:pt x="2974" y="1061"/>
                  </a:cubicBezTo>
                  <a:cubicBezTo>
                    <a:pt x="2971" y="1061"/>
                    <a:pt x="2968" y="1061"/>
                    <a:pt x="2965" y="1061"/>
                  </a:cubicBezTo>
                  <a:cubicBezTo>
                    <a:pt x="2962" y="1064"/>
                    <a:pt x="2960" y="1067"/>
                    <a:pt x="2958" y="1069"/>
                  </a:cubicBezTo>
                  <a:cubicBezTo>
                    <a:pt x="2935" y="1069"/>
                    <a:pt x="2913" y="1069"/>
                    <a:pt x="2891" y="1069"/>
                  </a:cubicBezTo>
                  <a:cubicBezTo>
                    <a:pt x="2891" y="1074"/>
                    <a:pt x="2891" y="1080"/>
                    <a:pt x="2891" y="1086"/>
                  </a:cubicBezTo>
                  <a:cubicBezTo>
                    <a:pt x="2894" y="1089"/>
                    <a:pt x="2897" y="1092"/>
                    <a:pt x="2900" y="1094"/>
                  </a:cubicBezTo>
                  <a:cubicBezTo>
                    <a:pt x="2903" y="1094"/>
                    <a:pt x="2904" y="1094"/>
                    <a:pt x="2907" y="1094"/>
                  </a:cubicBezTo>
                  <a:cubicBezTo>
                    <a:pt x="2910" y="1094"/>
                    <a:pt x="2914" y="1094"/>
                    <a:pt x="2916" y="1094"/>
                  </a:cubicBezTo>
                  <a:cubicBezTo>
                    <a:pt x="2919" y="1098"/>
                    <a:pt x="2922" y="1100"/>
                    <a:pt x="2924" y="1102"/>
                  </a:cubicBezTo>
                  <a:cubicBezTo>
                    <a:pt x="2930" y="1102"/>
                    <a:pt x="2935" y="1102"/>
                    <a:pt x="2941" y="1102"/>
                  </a:cubicBezTo>
                  <a:cubicBezTo>
                    <a:pt x="2944" y="1105"/>
                    <a:pt x="2946" y="1108"/>
                    <a:pt x="2949" y="1110"/>
                  </a:cubicBezTo>
                  <a:cubicBezTo>
                    <a:pt x="2952" y="1110"/>
                    <a:pt x="2955" y="1110"/>
                    <a:pt x="2957" y="1110"/>
                  </a:cubicBezTo>
                  <a:cubicBezTo>
                    <a:pt x="2977" y="1130"/>
                    <a:pt x="2996" y="1149"/>
                    <a:pt x="3016" y="1168"/>
                  </a:cubicBezTo>
                  <a:cubicBezTo>
                    <a:pt x="3021" y="1168"/>
                    <a:pt x="3027" y="1168"/>
                    <a:pt x="3031" y="1168"/>
                  </a:cubicBezTo>
                  <a:cubicBezTo>
                    <a:pt x="3035" y="1171"/>
                    <a:pt x="3038" y="1175"/>
                    <a:pt x="3040" y="1177"/>
                  </a:cubicBezTo>
                  <a:cubicBezTo>
                    <a:pt x="3040" y="1180"/>
                    <a:pt x="3040" y="1183"/>
                    <a:pt x="3040" y="1185"/>
                  </a:cubicBezTo>
                  <a:cubicBezTo>
                    <a:pt x="3043" y="1188"/>
                    <a:pt x="3046" y="1191"/>
                    <a:pt x="3048" y="1194"/>
                  </a:cubicBezTo>
                  <a:cubicBezTo>
                    <a:pt x="3051" y="1194"/>
                    <a:pt x="3055" y="1194"/>
                    <a:pt x="3057" y="1194"/>
                  </a:cubicBezTo>
                  <a:cubicBezTo>
                    <a:pt x="3057" y="1199"/>
                    <a:pt x="3057" y="1205"/>
                    <a:pt x="3057" y="1210"/>
                  </a:cubicBezTo>
                  <a:cubicBezTo>
                    <a:pt x="3068" y="1221"/>
                    <a:pt x="3079" y="1232"/>
                    <a:pt x="3089" y="1243"/>
                  </a:cubicBezTo>
                  <a:cubicBezTo>
                    <a:pt x="3086" y="1246"/>
                    <a:pt x="3084" y="1249"/>
                    <a:pt x="3082" y="1252"/>
                  </a:cubicBezTo>
                  <a:cubicBezTo>
                    <a:pt x="3082" y="1255"/>
                    <a:pt x="3082" y="1257"/>
                    <a:pt x="3082" y="1260"/>
                  </a:cubicBezTo>
                  <a:cubicBezTo>
                    <a:pt x="3085" y="1263"/>
                    <a:pt x="3087" y="1265"/>
                    <a:pt x="3089" y="1268"/>
                  </a:cubicBezTo>
                  <a:cubicBezTo>
                    <a:pt x="3089" y="1282"/>
                    <a:pt x="3089" y="1296"/>
                    <a:pt x="3089" y="1309"/>
                  </a:cubicBezTo>
                  <a:cubicBezTo>
                    <a:pt x="3093" y="1312"/>
                    <a:pt x="3096" y="1315"/>
                    <a:pt x="3098" y="1318"/>
                  </a:cubicBezTo>
                  <a:cubicBezTo>
                    <a:pt x="3095" y="1321"/>
                    <a:pt x="3092" y="1323"/>
                    <a:pt x="3089" y="1326"/>
                  </a:cubicBezTo>
                  <a:cubicBezTo>
                    <a:pt x="3089" y="1331"/>
                    <a:pt x="3089" y="1337"/>
                    <a:pt x="3089" y="1342"/>
                  </a:cubicBezTo>
                  <a:cubicBezTo>
                    <a:pt x="3082" y="1342"/>
                    <a:pt x="3074" y="1342"/>
                    <a:pt x="3065" y="1342"/>
                  </a:cubicBezTo>
                  <a:cubicBezTo>
                    <a:pt x="3062" y="1340"/>
                    <a:pt x="3060" y="1338"/>
                    <a:pt x="3057" y="1334"/>
                  </a:cubicBezTo>
                  <a:cubicBezTo>
                    <a:pt x="3049" y="1334"/>
                    <a:pt x="3040" y="1334"/>
                    <a:pt x="3031" y="1334"/>
                  </a:cubicBezTo>
                  <a:cubicBezTo>
                    <a:pt x="3029" y="1337"/>
                    <a:pt x="3027" y="1339"/>
                    <a:pt x="3023" y="1342"/>
                  </a:cubicBezTo>
                  <a:cubicBezTo>
                    <a:pt x="3021" y="1342"/>
                    <a:pt x="3019" y="1342"/>
                    <a:pt x="3016" y="1342"/>
                  </a:cubicBezTo>
                  <a:cubicBezTo>
                    <a:pt x="3010" y="1348"/>
                    <a:pt x="3004" y="1354"/>
                    <a:pt x="2999" y="1359"/>
                  </a:cubicBezTo>
                  <a:cubicBezTo>
                    <a:pt x="2999" y="1370"/>
                    <a:pt x="2999" y="1381"/>
                    <a:pt x="2999" y="1393"/>
                  </a:cubicBezTo>
                  <a:cubicBezTo>
                    <a:pt x="2996" y="1395"/>
                    <a:pt x="2993" y="1397"/>
                    <a:pt x="2990" y="1400"/>
                  </a:cubicBezTo>
                  <a:cubicBezTo>
                    <a:pt x="2990" y="1403"/>
                    <a:pt x="2990" y="1405"/>
                    <a:pt x="2990" y="1408"/>
                  </a:cubicBezTo>
                  <a:cubicBezTo>
                    <a:pt x="2988" y="1411"/>
                    <a:pt x="2985" y="1414"/>
                    <a:pt x="2982" y="1417"/>
                  </a:cubicBezTo>
                  <a:cubicBezTo>
                    <a:pt x="2982" y="1425"/>
                    <a:pt x="2982" y="1433"/>
                    <a:pt x="2982" y="1442"/>
                  </a:cubicBezTo>
                  <a:cubicBezTo>
                    <a:pt x="2985" y="1444"/>
                    <a:pt x="2987" y="1447"/>
                    <a:pt x="2990" y="1451"/>
                  </a:cubicBezTo>
                  <a:cubicBezTo>
                    <a:pt x="2990" y="1453"/>
                    <a:pt x="2990" y="1455"/>
                    <a:pt x="2990" y="1459"/>
                  </a:cubicBezTo>
                  <a:cubicBezTo>
                    <a:pt x="2992" y="1461"/>
                    <a:pt x="2996" y="1463"/>
                    <a:pt x="2999" y="1466"/>
                  </a:cubicBezTo>
                  <a:cubicBezTo>
                    <a:pt x="2999" y="1469"/>
                    <a:pt x="2999" y="1472"/>
                    <a:pt x="2999" y="1475"/>
                  </a:cubicBezTo>
                  <a:cubicBezTo>
                    <a:pt x="3001" y="1478"/>
                    <a:pt x="3004" y="1480"/>
                    <a:pt x="3007" y="1483"/>
                  </a:cubicBezTo>
                  <a:cubicBezTo>
                    <a:pt x="3007" y="1489"/>
                    <a:pt x="3007" y="1494"/>
                    <a:pt x="3007" y="1500"/>
                  </a:cubicBezTo>
                  <a:cubicBezTo>
                    <a:pt x="3004" y="1502"/>
                    <a:pt x="3002" y="1505"/>
                    <a:pt x="2999" y="1508"/>
                  </a:cubicBezTo>
                  <a:cubicBezTo>
                    <a:pt x="2999" y="1510"/>
                    <a:pt x="2999" y="1513"/>
                    <a:pt x="2999" y="1517"/>
                  </a:cubicBezTo>
                  <a:cubicBezTo>
                    <a:pt x="2993" y="1522"/>
                    <a:pt x="2988" y="1528"/>
                    <a:pt x="2982" y="1533"/>
                  </a:cubicBezTo>
                  <a:cubicBezTo>
                    <a:pt x="2980" y="1533"/>
                    <a:pt x="2977" y="1533"/>
                    <a:pt x="2974" y="1533"/>
                  </a:cubicBezTo>
                  <a:cubicBezTo>
                    <a:pt x="2972" y="1531"/>
                    <a:pt x="2969" y="1528"/>
                    <a:pt x="2965" y="1525"/>
                  </a:cubicBezTo>
                  <a:cubicBezTo>
                    <a:pt x="2963" y="1525"/>
                    <a:pt x="2961" y="1525"/>
                    <a:pt x="2957" y="1525"/>
                  </a:cubicBezTo>
                  <a:cubicBezTo>
                    <a:pt x="2955" y="1522"/>
                    <a:pt x="2952" y="1520"/>
                    <a:pt x="2949" y="1517"/>
                  </a:cubicBezTo>
                  <a:cubicBezTo>
                    <a:pt x="2943" y="1517"/>
                    <a:pt x="2938" y="1517"/>
                    <a:pt x="2932" y="1517"/>
                  </a:cubicBezTo>
                  <a:cubicBezTo>
                    <a:pt x="2932" y="1522"/>
                    <a:pt x="2932" y="1528"/>
                    <a:pt x="2932" y="1533"/>
                  </a:cubicBezTo>
                  <a:cubicBezTo>
                    <a:pt x="2930" y="1536"/>
                    <a:pt x="2927" y="1538"/>
                    <a:pt x="2924" y="1541"/>
                  </a:cubicBezTo>
                  <a:cubicBezTo>
                    <a:pt x="2924" y="1544"/>
                    <a:pt x="2924" y="1547"/>
                    <a:pt x="2924" y="1550"/>
                  </a:cubicBezTo>
                  <a:cubicBezTo>
                    <a:pt x="2922" y="1550"/>
                    <a:pt x="2919" y="1550"/>
                    <a:pt x="2916" y="1550"/>
                  </a:cubicBezTo>
                  <a:cubicBezTo>
                    <a:pt x="2914" y="1548"/>
                    <a:pt x="2911" y="1544"/>
                    <a:pt x="2907" y="1541"/>
                  </a:cubicBezTo>
                  <a:cubicBezTo>
                    <a:pt x="2902" y="1541"/>
                    <a:pt x="2896" y="1541"/>
                    <a:pt x="2891" y="1541"/>
                  </a:cubicBezTo>
                  <a:cubicBezTo>
                    <a:pt x="2888" y="1539"/>
                    <a:pt x="2886" y="1536"/>
                    <a:pt x="2883" y="1533"/>
                  </a:cubicBezTo>
                  <a:cubicBezTo>
                    <a:pt x="2875" y="1533"/>
                    <a:pt x="2867" y="1533"/>
                    <a:pt x="2858" y="1533"/>
                  </a:cubicBezTo>
                  <a:cubicBezTo>
                    <a:pt x="2856" y="1531"/>
                    <a:pt x="2853" y="1528"/>
                    <a:pt x="2849" y="1525"/>
                  </a:cubicBezTo>
                  <a:cubicBezTo>
                    <a:pt x="2847" y="1525"/>
                    <a:pt x="2845" y="1525"/>
                    <a:pt x="2841" y="1525"/>
                  </a:cubicBezTo>
                  <a:cubicBezTo>
                    <a:pt x="2841" y="1519"/>
                    <a:pt x="2841" y="1513"/>
                    <a:pt x="2841" y="1508"/>
                  </a:cubicBezTo>
                  <a:cubicBezTo>
                    <a:pt x="2844" y="1505"/>
                    <a:pt x="2846" y="1503"/>
                    <a:pt x="2849" y="1500"/>
                  </a:cubicBezTo>
                  <a:cubicBezTo>
                    <a:pt x="2849" y="1497"/>
                    <a:pt x="2849" y="1495"/>
                    <a:pt x="2849" y="1492"/>
                  </a:cubicBezTo>
                  <a:cubicBezTo>
                    <a:pt x="2852" y="1490"/>
                    <a:pt x="2855" y="1486"/>
                    <a:pt x="2858" y="1483"/>
                  </a:cubicBezTo>
                  <a:cubicBezTo>
                    <a:pt x="2861" y="1483"/>
                    <a:pt x="2863" y="1483"/>
                    <a:pt x="2866" y="1483"/>
                  </a:cubicBezTo>
                  <a:cubicBezTo>
                    <a:pt x="2866" y="1481"/>
                    <a:pt x="2866" y="1478"/>
                    <a:pt x="2866" y="1475"/>
                  </a:cubicBezTo>
                  <a:cubicBezTo>
                    <a:pt x="2868" y="1473"/>
                    <a:pt x="2872" y="1470"/>
                    <a:pt x="2875" y="1466"/>
                  </a:cubicBezTo>
                  <a:cubicBezTo>
                    <a:pt x="2875" y="1464"/>
                    <a:pt x="2875" y="1462"/>
                    <a:pt x="2875" y="1459"/>
                  </a:cubicBezTo>
                  <a:cubicBezTo>
                    <a:pt x="2872" y="1456"/>
                    <a:pt x="2869" y="1454"/>
                    <a:pt x="2866" y="1451"/>
                  </a:cubicBezTo>
                  <a:cubicBezTo>
                    <a:pt x="2864" y="1451"/>
                    <a:pt x="2861" y="1451"/>
                    <a:pt x="2858" y="1451"/>
                  </a:cubicBezTo>
                  <a:cubicBezTo>
                    <a:pt x="2856" y="1453"/>
                    <a:pt x="2853" y="1455"/>
                    <a:pt x="2849" y="1459"/>
                  </a:cubicBezTo>
                  <a:cubicBezTo>
                    <a:pt x="2844" y="1453"/>
                    <a:pt x="2838" y="1447"/>
                    <a:pt x="2833" y="1442"/>
                  </a:cubicBezTo>
                  <a:cubicBezTo>
                    <a:pt x="2830" y="1442"/>
                    <a:pt x="2828" y="1442"/>
                    <a:pt x="2825" y="1442"/>
                  </a:cubicBezTo>
                  <a:cubicBezTo>
                    <a:pt x="2822" y="1444"/>
                    <a:pt x="2820" y="1447"/>
                    <a:pt x="2817" y="1451"/>
                  </a:cubicBezTo>
                  <a:cubicBezTo>
                    <a:pt x="2817" y="1453"/>
                    <a:pt x="2817" y="1455"/>
                    <a:pt x="2817" y="1459"/>
                  </a:cubicBezTo>
                  <a:cubicBezTo>
                    <a:pt x="2814" y="1461"/>
                    <a:pt x="2811" y="1463"/>
                    <a:pt x="2808" y="1466"/>
                  </a:cubicBezTo>
                  <a:cubicBezTo>
                    <a:pt x="2808" y="1469"/>
                    <a:pt x="2808" y="1472"/>
                    <a:pt x="2808" y="1475"/>
                  </a:cubicBezTo>
                  <a:cubicBezTo>
                    <a:pt x="2800" y="1475"/>
                    <a:pt x="2792" y="1475"/>
                    <a:pt x="2783" y="1475"/>
                  </a:cubicBezTo>
                  <a:cubicBezTo>
                    <a:pt x="2781" y="1473"/>
                    <a:pt x="2779" y="1470"/>
                    <a:pt x="2775" y="1466"/>
                  </a:cubicBezTo>
                  <a:cubicBezTo>
                    <a:pt x="2770" y="1466"/>
                    <a:pt x="2764" y="1466"/>
                    <a:pt x="2759" y="1466"/>
                  </a:cubicBezTo>
                  <a:cubicBezTo>
                    <a:pt x="2756" y="1469"/>
                    <a:pt x="2753" y="1472"/>
                    <a:pt x="2750" y="1475"/>
                  </a:cubicBezTo>
                  <a:cubicBezTo>
                    <a:pt x="2750" y="1478"/>
                    <a:pt x="2750" y="1480"/>
                    <a:pt x="2750" y="1483"/>
                  </a:cubicBezTo>
                  <a:cubicBezTo>
                    <a:pt x="2742" y="1483"/>
                    <a:pt x="2734" y="1483"/>
                    <a:pt x="2725" y="1483"/>
                  </a:cubicBezTo>
                  <a:cubicBezTo>
                    <a:pt x="2722" y="1480"/>
                    <a:pt x="2720" y="1478"/>
                    <a:pt x="2717" y="1475"/>
                  </a:cubicBezTo>
                  <a:cubicBezTo>
                    <a:pt x="2714" y="1475"/>
                    <a:pt x="2711" y="1475"/>
                    <a:pt x="2709" y="1475"/>
                  </a:cubicBezTo>
                  <a:cubicBezTo>
                    <a:pt x="2709" y="1478"/>
                    <a:pt x="2709" y="1481"/>
                    <a:pt x="2709" y="1483"/>
                  </a:cubicBezTo>
                  <a:cubicBezTo>
                    <a:pt x="2712" y="1486"/>
                    <a:pt x="2715" y="1490"/>
                    <a:pt x="2717" y="1492"/>
                  </a:cubicBezTo>
                  <a:cubicBezTo>
                    <a:pt x="2717" y="1502"/>
                    <a:pt x="2717" y="1513"/>
                    <a:pt x="2717" y="1525"/>
                  </a:cubicBezTo>
                  <a:cubicBezTo>
                    <a:pt x="2712" y="1525"/>
                    <a:pt x="2706" y="1525"/>
                    <a:pt x="2701" y="1525"/>
                  </a:cubicBezTo>
                  <a:cubicBezTo>
                    <a:pt x="2698" y="1527"/>
                    <a:pt x="2695" y="1530"/>
                    <a:pt x="2692" y="1533"/>
                  </a:cubicBezTo>
                  <a:cubicBezTo>
                    <a:pt x="2682" y="1533"/>
                    <a:pt x="2670" y="1533"/>
                    <a:pt x="2659" y="1533"/>
                  </a:cubicBezTo>
                  <a:cubicBezTo>
                    <a:pt x="2657" y="1536"/>
                    <a:pt x="2654" y="1538"/>
                    <a:pt x="2651" y="1541"/>
                  </a:cubicBezTo>
                  <a:cubicBezTo>
                    <a:pt x="2645" y="1541"/>
                    <a:pt x="2639" y="1541"/>
                    <a:pt x="2634" y="1541"/>
                  </a:cubicBezTo>
                  <a:cubicBezTo>
                    <a:pt x="2632" y="1544"/>
                    <a:pt x="2629" y="1547"/>
                    <a:pt x="2626" y="1550"/>
                  </a:cubicBezTo>
                  <a:cubicBezTo>
                    <a:pt x="2615" y="1550"/>
                    <a:pt x="2604" y="1550"/>
                    <a:pt x="2593" y="1550"/>
                  </a:cubicBezTo>
                  <a:cubicBezTo>
                    <a:pt x="2593" y="1566"/>
                    <a:pt x="2593" y="1583"/>
                    <a:pt x="2593" y="1599"/>
                  </a:cubicBezTo>
                  <a:cubicBezTo>
                    <a:pt x="2595" y="1602"/>
                    <a:pt x="2598" y="1605"/>
                    <a:pt x="2601" y="1608"/>
                  </a:cubicBezTo>
                  <a:cubicBezTo>
                    <a:pt x="2604" y="1608"/>
                    <a:pt x="2606" y="1608"/>
                    <a:pt x="2609" y="1608"/>
                  </a:cubicBezTo>
                  <a:cubicBezTo>
                    <a:pt x="2612" y="1610"/>
                    <a:pt x="2615" y="1613"/>
                    <a:pt x="2618" y="1616"/>
                  </a:cubicBezTo>
                  <a:cubicBezTo>
                    <a:pt x="2618" y="1618"/>
                    <a:pt x="2618" y="1621"/>
                    <a:pt x="2618" y="1624"/>
                  </a:cubicBezTo>
                  <a:cubicBezTo>
                    <a:pt x="2620" y="1626"/>
                    <a:pt x="2623" y="1629"/>
                    <a:pt x="2626" y="1633"/>
                  </a:cubicBezTo>
                  <a:cubicBezTo>
                    <a:pt x="2626" y="1635"/>
                    <a:pt x="2626" y="1637"/>
                    <a:pt x="2626" y="1641"/>
                  </a:cubicBezTo>
                  <a:cubicBezTo>
                    <a:pt x="2624" y="1641"/>
                    <a:pt x="2621" y="1641"/>
                    <a:pt x="2618" y="1641"/>
                  </a:cubicBezTo>
                  <a:cubicBezTo>
                    <a:pt x="2616" y="1643"/>
                    <a:pt x="2612" y="1646"/>
                    <a:pt x="2609" y="1649"/>
                  </a:cubicBezTo>
                  <a:cubicBezTo>
                    <a:pt x="2607" y="1649"/>
                    <a:pt x="2604" y="1649"/>
                    <a:pt x="2601" y="1649"/>
                  </a:cubicBezTo>
                  <a:cubicBezTo>
                    <a:pt x="2599" y="1652"/>
                    <a:pt x="2596" y="1654"/>
                    <a:pt x="2593" y="1657"/>
                  </a:cubicBezTo>
                  <a:cubicBezTo>
                    <a:pt x="2590" y="1657"/>
                    <a:pt x="2588" y="1657"/>
                    <a:pt x="2585" y="1657"/>
                  </a:cubicBezTo>
                  <a:cubicBezTo>
                    <a:pt x="2582" y="1660"/>
                    <a:pt x="2579" y="1662"/>
                    <a:pt x="2576" y="1665"/>
                  </a:cubicBezTo>
                  <a:cubicBezTo>
                    <a:pt x="2571" y="1665"/>
                    <a:pt x="2566" y="1665"/>
                    <a:pt x="2560" y="1665"/>
                  </a:cubicBezTo>
                  <a:cubicBezTo>
                    <a:pt x="2558" y="1668"/>
                    <a:pt x="2554" y="1671"/>
                    <a:pt x="2551" y="1674"/>
                  </a:cubicBezTo>
                  <a:cubicBezTo>
                    <a:pt x="2541" y="1674"/>
                    <a:pt x="2530" y="1674"/>
                    <a:pt x="2519" y="1674"/>
                  </a:cubicBezTo>
                  <a:cubicBezTo>
                    <a:pt x="2516" y="1672"/>
                    <a:pt x="2513" y="1668"/>
                    <a:pt x="2510" y="1665"/>
                  </a:cubicBezTo>
                  <a:cubicBezTo>
                    <a:pt x="2507" y="1665"/>
                    <a:pt x="2505" y="1665"/>
                    <a:pt x="2502" y="1665"/>
                  </a:cubicBezTo>
                  <a:cubicBezTo>
                    <a:pt x="2500" y="1668"/>
                    <a:pt x="2496" y="1671"/>
                    <a:pt x="2493" y="1674"/>
                  </a:cubicBezTo>
                  <a:cubicBezTo>
                    <a:pt x="2485" y="1674"/>
                    <a:pt x="2477" y="1674"/>
                    <a:pt x="2469" y="1674"/>
                  </a:cubicBezTo>
                  <a:cubicBezTo>
                    <a:pt x="2466" y="1676"/>
                    <a:pt x="2464" y="1679"/>
                    <a:pt x="2461" y="1682"/>
                  </a:cubicBezTo>
                  <a:cubicBezTo>
                    <a:pt x="2453" y="1682"/>
                    <a:pt x="2444" y="1682"/>
                    <a:pt x="2435" y="1682"/>
                  </a:cubicBezTo>
                  <a:cubicBezTo>
                    <a:pt x="2433" y="1680"/>
                    <a:pt x="2430" y="1677"/>
                    <a:pt x="2427" y="1674"/>
                  </a:cubicBezTo>
                  <a:cubicBezTo>
                    <a:pt x="2425" y="1674"/>
                    <a:pt x="2422" y="1674"/>
                    <a:pt x="2419" y="1674"/>
                  </a:cubicBezTo>
                  <a:cubicBezTo>
                    <a:pt x="2417" y="1672"/>
                    <a:pt x="2414" y="1668"/>
                    <a:pt x="2410" y="1665"/>
                  </a:cubicBezTo>
                  <a:cubicBezTo>
                    <a:pt x="2408" y="1665"/>
                    <a:pt x="2406" y="1665"/>
                    <a:pt x="2403" y="1665"/>
                  </a:cubicBezTo>
                  <a:cubicBezTo>
                    <a:pt x="2400" y="1663"/>
                    <a:pt x="2397" y="1660"/>
                    <a:pt x="2394" y="1657"/>
                  </a:cubicBezTo>
                  <a:cubicBezTo>
                    <a:pt x="2394" y="1655"/>
                    <a:pt x="2394" y="1653"/>
                    <a:pt x="2394" y="1649"/>
                  </a:cubicBezTo>
                  <a:cubicBezTo>
                    <a:pt x="2391" y="1647"/>
                    <a:pt x="2389" y="1644"/>
                    <a:pt x="2386" y="1641"/>
                  </a:cubicBezTo>
                  <a:cubicBezTo>
                    <a:pt x="2386" y="1630"/>
                    <a:pt x="2386" y="1619"/>
                    <a:pt x="2386" y="1608"/>
                  </a:cubicBezTo>
                  <a:cubicBezTo>
                    <a:pt x="2380" y="1608"/>
                    <a:pt x="2375" y="1608"/>
                    <a:pt x="2369" y="1608"/>
                  </a:cubicBezTo>
                  <a:cubicBezTo>
                    <a:pt x="2367" y="1610"/>
                    <a:pt x="2364" y="1613"/>
                    <a:pt x="2361" y="1616"/>
                  </a:cubicBezTo>
                  <a:cubicBezTo>
                    <a:pt x="2361" y="1624"/>
                    <a:pt x="2361" y="1632"/>
                    <a:pt x="2361" y="1641"/>
                  </a:cubicBezTo>
                  <a:cubicBezTo>
                    <a:pt x="2359" y="1643"/>
                    <a:pt x="2356" y="1646"/>
                    <a:pt x="2352" y="1649"/>
                  </a:cubicBezTo>
                  <a:cubicBezTo>
                    <a:pt x="2352" y="1654"/>
                    <a:pt x="2352" y="1660"/>
                    <a:pt x="2352" y="1665"/>
                  </a:cubicBezTo>
                  <a:cubicBezTo>
                    <a:pt x="2347" y="1665"/>
                    <a:pt x="2341" y="1665"/>
                    <a:pt x="2336" y="1665"/>
                  </a:cubicBezTo>
                  <a:cubicBezTo>
                    <a:pt x="2331" y="1660"/>
                    <a:pt x="2325" y="1655"/>
                    <a:pt x="2320" y="1649"/>
                  </a:cubicBezTo>
                  <a:cubicBezTo>
                    <a:pt x="2317" y="1649"/>
                    <a:pt x="2314" y="1649"/>
                    <a:pt x="2311" y="1649"/>
                  </a:cubicBezTo>
                  <a:cubicBezTo>
                    <a:pt x="2309" y="1647"/>
                    <a:pt x="2306" y="1644"/>
                    <a:pt x="2303" y="1641"/>
                  </a:cubicBezTo>
                  <a:cubicBezTo>
                    <a:pt x="2301" y="1641"/>
                    <a:pt x="2298" y="1641"/>
                    <a:pt x="2294" y="1641"/>
                  </a:cubicBezTo>
                  <a:cubicBezTo>
                    <a:pt x="2291" y="1637"/>
                    <a:pt x="2289" y="1635"/>
                    <a:pt x="2286" y="1633"/>
                  </a:cubicBezTo>
                  <a:cubicBezTo>
                    <a:pt x="2283" y="1633"/>
                    <a:pt x="2280" y="1633"/>
                    <a:pt x="2278" y="1633"/>
                  </a:cubicBezTo>
                  <a:cubicBezTo>
                    <a:pt x="2278" y="1636"/>
                    <a:pt x="2278" y="1638"/>
                    <a:pt x="2278" y="1641"/>
                  </a:cubicBezTo>
                  <a:cubicBezTo>
                    <a:pt x="2281" y="1644"/>
                    <a:pt x="2284" y="1647"/>
                    <a:pt x="2286" y="1649"/>
                  </a:cubicBezTo>
                  <a:cubicBezTo>
                    <a:pt x="2283" y="1653"/>
                    <a:pt x="2280" y="1655"/>
                    <a:pt x="2278" y="1657"/>
                  </a:cubicBezTo>
                  <a:cubicBezTo>
                    <a:pt x="2267" y="1657"/>
                    <a:pt x="2255" y="1657"/>
                    <a:pt x="2245" y="1657"/>
                  </a:cubicBezTo>
                  <a:cubicBezTo>
                    <a:pt x="2242" y="1660"/>
                    <a:pt x="2239" y="1663"/>
                    <a:pt x="2236" y="1665"/>
                  </a:cubicBezTo>
                  <a:cubicBezTo>
                    <a:pt x="2233" y="1665"/>
                    <a:pt x="2231" y="1665"/>
                    <a:pt x="2228" y="1665"/>
                  </a:cubicBezTo>
                  <a:cubicBezTo>
                    <a:pt x="2228" y="1671"/>
                    <a:pt x="2228" y="1676"/>
                    <a:pt x="2228" y="1682"/>
                  </a:cubicBezTo>
                  <a:cubicBezTo>
                    <a:pt x="2220" y="1682"/>
                    <a:pt x="2212" y="1682"/>
                    <a:pt x="2204" y="1682"/>
                  </a:cubicBezTo>
                  <a:cubicBezTo>
                    <a:pt x="2201" y="1679"/>
                    <a:pt x="2197" y="1676"/>
                    <a:pt x="2195" y="1674"/>
                  </a:cubicBezTo>
                  <a:cubicBezTo>
                    <a:pt x="2192" y="1677"/>
                    <a:pt x="2189" y="1680"/>
                    <a:pt x="2187" y="1682"/>
                  </a:cubicBezTo>
                  <a:cubicBezTo>
                    <a:pt x="2184" y="1682"/>
                    <a:pt x="2181" y="1682"/>
                    <a:pt x="2178" y="1682"/>
                  </a:cubicBezTo>
                  <a:cubicBezTo>
                    <a:pt x="2170" y="1691"/>
                    <a:pt x="2162" y="1699"/>
                    <a:pt x="2154" y="1707"/>
                  </a:cubicBezTo>
                  <a:cubicBezTo>
                    <a:pt x="2154" y="1716"/>
                    <a:pt x="2154" y="1724"/>
                    <a:pt x="2154" y="1732"/>
                  </a:cubicBezTo>
                  <a:cubicBezTo>
                    <a:pt x="2157" y="1735"/>
                    <a:pt x="2160" y="1738"/>
                    <a:pt x="2162" y="1740"/>
                  </a:cubicBezTo>
                  <a:cubicBezTo>
                    <a:pt x="2162" y="1743"/>
                    <a:pt x="2162" y="1746"/>
                    <a:pt x="2162" y="1749"/>
                  </a:cubicBezTo>
                  <a:cubicBezTo>
                    <a:pt x="2168" y="1754"/>
                    <a:pt x="2174" y="1760"/>
                    <a:pt x="2178" y="1765"/>
                  </a:cubicBezTo>
                  <a:cubicBezTo>
                    <a:pt x="2178" y="1768"/>
                    <a:pt x="2178" y="1771"/>
                    <a:pt x="2178" y="1773"/>
                  </a:cubicBezTo>
                  <a:cubicBezTo>
                    <a:pt x="2184" y="1779"/>
                    <a:pt x="2189" y="1785"/>
                    <a:pt x="2195" y="1790"/>
                  </a:cubicBezTo>
                  <a:cubicBezTo>
                    <a:pt x="2195" y="1793"/>
                    <a:pt x="2195" y="1796"/>
                    <a:pt x="2195" y="1798"/>
                  </a:cubicBezTo>
                  <a:cubicBezTo>
                    <a:pt x="2198" y="1801"/>
                    <a:pt x="2201" y="1804"/>
                    <a:pt x="2204" y="1807"/>
                  </a:cubicBezTo>
                  <a:cubicBezTo>
                    <a:pt x="2204" y="1810"/>
                    <a:pt x="2204" y="1812"/>
                    <a:pt x="2204" y="1815"/>
                  </a:cubicBezTo>
                  <a:cubicBezTo>
                    <a:pt x="2207" y="1818"/>
                    <a:pt x="2209" y="1820"/>
                    <a:pt x="2212" y="1823"/>
                  </a:cubicBezTo>
                  <a:cubicBezTo>
                    <a:pt x="2212" y="1831"/>
                    <a:pt x="2212" y="1840"/>
                    <a:pt x="2212" y="1848"/>
                  </a:cubicBezTo>
                  <a:cubicBezTo>
                    <a:pt x="2215" y="1851"/>
                    <a:pt x="2218" y="1854"/>
                    <a:pt x="2220" y="1856"/>
                  </a:cubicBezTo>
                  <a:cubicBezTo>
                    <a:pt x="2220" y="1859"/>
                    <a:pt x="2220" y="1862"/>
                    <a:pt x="2220" y="1864"/>
                  </a:cubicBezTo>
                  <a:cubicBezTo>
                    <a:pt x="2226" y="1870"/>
                    <a:pt x="2232" y="1875"/>
                    <a:pt x="2236" y="1881"/>
                  </a:cubicBezTo>
                  <a:cubicBezTo>
                    <a:pt x="2240" y="1881"/>
                    <a:pt x="2243" y="1881"/>
                    <a:pt x="2245" y="1881"/>
                  </a:cubicBezTo>
                  <a:cubicBezTo>
                    <a:pt x="2248" y="1884"/>
                    <a:pt x="2251" y="1887"/>
                    <a:pt x="2253" y="1889"/>
                  </a:cubicBezTo>
                  <a:cubicBezTo>
                    <a:pt x="2256" y="1889"/>
                    <a:pt x="2259" y="1889"/>
                    <a:pt x="2262" y="1889"/>
                  </a:cubicBezTo>
                  <a:cubicBezTo>
                    <a:pt x="2265" y="1893"/>
                    <a:pt x="2267" y="1895"/>
                    <a:pt x="2270" y="1897"/>
                  </a:cubicBezTo>
                  <a:cubicBezTo>
                    <a:pt x="2286" y="1897"/>
                    <a:pt x="2303" y="1897"/>
                    <a:pt x="2320" y="1897"/>
                  </a:cubicBezTo>
                  <a:cubicBezTo>
                    <a:pt x="2323" y="1901"/>
                    <a:pt x="2325" y="1904"/>
                    <a:pt x="2328" y="1906"/>
                  </a:cubicBezTo>
                  <a:cubicBezTo>
                    <a:pt x="2337" y="1906"/>
                    <a:pt x="2344" y="1906"/>
                    <a:pt x="2352" y="1906"/>
                  </a:cubicBezTo>
                  <a:cubicBezTo>
                    <a:pt x="2356" y="1909"/>
                    <a:pt x="2359" y="1912"/>
                    <a:pt x="2361" y="1914"/>
                  </a:cubicBezTo>
                  <a:cubicBezTo>
                    <a:pt x="2372" y="1914"/>
                    <a:pt x="2383" y="1914"/>
                    <a:pt x="2394" y="1914"/>
                  </a:cubicBezTo>
                  <a:cubicBezTo>
                    <a:pt x="2397" y="1917"/>
                    <a:pt x="2400" y="1920"/>
                    <a:pt x="2403" y="1922"/>
                  </a:cubicBezTo>
                  <a:cubicBezTo>
                    <a:pt x="2414" y="1922"/>
                    <a:pt x="2425" y="1922"/>
                    <a:pt x="2435" y="1922"/>
                  </a:cubicBezTo>
                  <a:cubicBezTo>
                    <a:pt x="2435" y="1925"/>
                    <a:pt x="2435" y="1928"/>
                    <a:pt x="2435" y="1931"/>
                  </a:cubicBezTo>
                  <a:cubicBezTo>
                    <a:pt x="2438" y="1934"/>
                    <a:pt x="2441" y="1936"/>
                    <a:pt x="2444" y="1939"/>
                  </a:cubicBezTo>
                  <a:cubicBezTo>
                    <a:pt x="2444" y="1950"/>
                    <a:pt x="2444" y="1961"/>
                    <a:pt x="2444" y="1972"/>
                  </a:cubicBezTo>
                  <a:cubicBezTo>
                    <a:pt x="2447" y="1975"/>
                    <a:pt x="2449" y="1978"/>
                    <a:pt x="2452" y="1980"/>
                  </a:cubicBezTo>
                  <a:cubicBezTo>
                    <a:pt x="2449" y="1983"/>
                    <a:pt x="2446" y="1986"/>
                    <a:pt x="2444" y="1989"/>
                  </a:cubicBezTo>
                  <a:cubicBezTo>
                    <a:pt x="2444" y="1994"/>
                    <a:pt x="2444" y="2000"/>
                    <a:pt x="2444" y="2006"/>
                  </a:cubicBezTo>
                  <a:cubicBezTo>
                    <a:pt x="2441" y="2009"/>
                    <a:pt x="2438" y="2011"/>
                    <a:pt x="2435" y="2013"/>
                  </a:cubicBezTo>
                  <a:cubicBezTo>
                    <a:pt x="2435" y="2017"/>
                    <a:pt x="2435" y="2019"/>
                    <a:pt x="2435" y="2021"/>
                  </a:cubicBezTo>
                  <a:cubicBezTo>
                    <a:pt x="2432" y="2025"/>
                    <a:pt x="2430" y="2028"/>
                    <a:pt x="2427" y="2030"/>
                  </a:cubicBezTo>
                  <a:cubicBezTo>
                    <a:pt x="2427" y="2033"/>
                    <a:pt x="2427" y="2036"/>
                    <a:pt x="2427" y="2038"/>
                  </a:cubicBezTo>
                  <a:cubicBezTo>
                    <a:pt x="2427" y="2041"/>
                    <a:pt x="2427" y="2041"/>
                    <a:pt x="2427" y="2044"/>
                  </a:cubicBezTo>
                  <a:cubicBezTo>
                    <a:pt x="2430" y="2047"/>
                    <a:pt x="2432" y="2049"/>
                    <a:pt x="2434" y="2051"/>
                  </a:cubicBezTo>
                  <a:cubicBezTo>
                    <a:pt x="2434" y="2071"/>
                    <a:pt x="2434" y="2090"/>
                    <a:pt x="2434" y="2110"/>
                  </a:cubicBezTo>
                  <a:cubicBezTo>
                    <a:pt x="2438" y="2113"/>
                    <a:pt x="2441" y="2115"/>
                    <a:pt x="2443" y="2117"/>
                  </a:cubicBezTo>
                  <a:cubicBezTo>
                    <a:pt x="2443" y="2121"/>
                    <a:pt x="2443" y="2124"/>
                    <a:pt x="2443" y="2126"/>
                  </a:cubicBezTo>
                  <a:cubicBezTo>
                    <a:pt x="2446" y="2129"/>
                    <a:pt x="2449" y="2132"/>
                    <a:pt x="2451" y="2134"/>
                  </a:cubicBezTo>
                  <a:cubicBezTo>
                    <a:pt x="2451" y="2140"/>
                    <a:pt x="2451" y="2145"/>
                    <a:pt x="2451" y="2151"/>
                  </a:cubicBezTo>
                  <a:cubicBezTo>
                    <a:pt x="2465" y="2151"/>
                    <a:pt x="2479" y="2151"/>
                    <a:pt x="2492" y="2151"/>
                  </a:cubicBezTo>
                  <a:cubicBezTo>
                    <a:pt x="2496" y="2154"/>
                    <a:pt x="2499" y="2157"/>
                    <a:pt x="2501" y="2160"/>
                  </a:cubicBezTo>
                  <a:cubicBezTo>
                    <a:pt x="2548" y="2160"/>
                    <a:pt x="2595" y="2160"/>
                    <a:pt x="2642" y="2160"/>
                  </a:cubicBezTo>
                  <a:cubicBezTo>
                    <a:pt x="2645" y="2156"/>
                    <a:pt x="2647" y="2153"/>
                    <a:pt x="2650" y="2151"/>
                  </a:cubicBezTo>
                  <a:cubicBezTo>
                    <a:pt x="2659" y="2151"/>
                    <a:pt x="2667" y="2151"/>
                    <a:pt x="2675" y="2151"/>
                  </a:cubicBezTo>
                  <a:cubicBezTo>
                    <a:pt x="2678" y="2148"/>
                    <a:pt x="2681" y="2145"/>
                    <a:pt x="2683" y="2143"/>
                  </a:cubicBezTo>
                  <a:cubicBezTo>
                    <a:pt x="2730" y="2143"/>
                    <a:pt x="2777" y="2143"/>
                    <a:pt x="2824" y="2143"/>
                  </a:cubicBezTo>
                  <a:cubicBezTo>
                    <a:pt x="2824" y="2154"/>
                    <a:pt x="2824" y="2165"/>
                    <a:pt x="2824" y="2176"/>
                  </a:cubicBezTo>
                  <a:cubicBezTo>
                    <a:pt x="2827" y="2179"/>
                    <a:pt x="2830" y="2182"/>
                    <a:pt x="2832" y="2184"/>
                  </a:cubicBezTo>
                  <a:cubicBezTo>
                    <a:pt x="2832" y="2193"/>
                    <a:pt x="2832" y="2201"/>
                    <a:pt x="2832" y="2209"/>
                  </a:cubicBezTo>
                  <a:cubicBezTo>
                    <a:pt x="2835" y="2212"/>
                    <a:pt x="2838" y="2214"/>
                    <a:pt x="2841" y="2217"/>
                  </a:cubicBezTo>
                  <a:cubicBezTo>
                    <a:pt x="2841" y="2220"/>
                    <a:pt x="2841" y="2223"/>
                    <a:pt x="2841" y="2226"/>
                  </a:cubicBezTo>
                  <a:cubicBezTo>
                    <a:pt x="2838" y="2229"/>
                    <a:pt x="2834" y="2231"/>
                    <a:pt x="2832" y="2234"/>
                  </a:cubicBezTo>
                  <a:cubicBezTo>
                    <a:pt x="2832" y="2237"/>
                    <a:pt x="2832" y="2240"/>
                    <a:pt x="2832" y="2242"/>
                  </a:cubicBezTo>
                  <a:cubicBezTo>
                    <a:pt x="2835" y="2245"/>
                    <a:pt x="2838" y="2248"/>
                    <a:pt x="2841" y="2250"/>
                  </a:cubicBezTo>
                  <a:cubicBezTo>
                    <a:pt x="2844" y="2250"/>
                    <a:pt x="2846" y="2250"/>
                    <a:pt x="2849" y="2250"/>
                  </a:cubicBezTo>
                  <a:cubicBezTo>
                    <a:pt x="2852" y="2247"/>
                    <a:pt x="2855" y="2245"/>
                    <a:pt x="2857" y="2242"/>
                  </a:cubicBezTo>
                  <a:cubicBezTo>
                    <a:pt x="2863" y="2248"/>
                    <a:pt x="2869" y="2253"/>
                    <a:pt x="2874" y="2259"/>
                  </a:cubicBezTo>
                  <a:cubicBezTo>
                    <a:pt x="2877" y="2259"/>
                    <a:pt x="2880" y="2259"/>
                    <a:pt x="2882" y="2259"/>
                  </a:cubicBezTo>
                  <a:cubicBezTo>
                    <a:pt x="2885" y="2262"/>
                    <a:pt x="2888" y="2265"/>
                    <a:pt x="2890" y="2267"/>
                  </a:cubicBezTo>
                  <a:cubicBezTo>
                    <a:pt x="2896" y="2267"/>
                    <a:pt x="2901" y="2267"/>
                    <a:pt x="2907" y="2267"/>
                  </a:cubicBezTo>
                  <a:cubicBezTo>
                    <a:pt x="2912" y="2273"/>
                    <a:pt x="2918" y="2278"/>
                    <a:pt x="2923" y="2284"/>
                  </a:cubicBezTo>
                  <a:cubicBezTo>
                    <a:pt x="2923" y="2286"/>
                    <a:pt x="2923" y="2288"/>
                    <a:pt x="2923" y="2292"/>
                  </a:cubicBezTo>
                  <a:cubicBezTo>
                    <a:pt x="2926" y="2294"/>
                    <a:pt x="2928" y="2297"/>
                    <a:pt x="2931" y="2300"/>
                  </a:cubicBezTo>
                  <a:cubicBezTo>
                    <a:pt x="2931" y="2305"/>
                    <a:pt x="2931" y="2311"/>
                    <a:pt x="2931" y="2316"/>
                  </a:cubicBezTo>
                  <a:cubicBezTo>
                    <a:pt x="2939" y="2316"/>
                    <a:pt x="2948" y="2316"/>
                    <a:pt x="2957" y="2316"/>
                  </a:cubicBezTo>
                  <a:cubicBezTo>
                    <a:pt x="2959" y="2319"/>
                    <a:pt x="2962" y="2322"/>
                    <a:pt x="2965" y="2325"/>
                  </a:cubicBezTo>
                  <a:cubicBezTo>
                    <a:pt x="2965" y="2327"/>
                    <a:pt x="2965" y="2330"/>
                    <a:pt x="2965" y="2333"/>
                  </a:cubicBezTo>
                  <a:cubicBezTo>
                    <a:pt x="2967" y="2335"/>
                    <a:pt x="2970" y="2339"/>
                    <a:pt x="2973" y="2342"/>
                  </a:cubicBezTo>
                  <a:cubicBezTo>
                    <a:pt x="2976" y="2342"/>
                    <a:pt x="2978" y="2342"/>
                    <a:pt x="2981" y="2342"/>
                  </a:cubicBezTo>
                  <a:cubicBezTo>
                    <a:pt x="2984" y="2344"/>
                    <a:pt x="2986" y="2346"/>
                    <a:pt x="2989" y="2350"/>
                  </a:cubicBezTo>
                  <a:cubicBezTo>
                    <a:pt x="2995" y="2350"/>
                    <a:pt x="3001" y="2350"/>
                    <a:pt x="3006" y="2350"/>
                  </a:cubicBezTo>
                  <a:cubicBezTo>
                    <a:pt x="3008" y="2352"/>
                    <a:pt x="3012" y="2355"/>
                    <a:pt x="3015" y="2358"/>
                  </a:cubicBezTo>
                  <a:cubicBezTo>
                    <a:pt x="3023" y="2358"/>
                    <a:pt x="3031" y="2358"/>
                    <a:pt x="3039" y="2358"/>
                  </a:cubicBezTo>
                  <a:cubicBezTo>
                    <a:pt x="3042" y="2356"/>
                    <a:pt x="3044" y="2353"/>
                    <a:pt x="3047" y="2350"/>
                  </a:cubicBezTo>
                  <a:cubicBezTo>
                    <a:pt x="3050" y="2352"/>
                    <a:pt x="3053" y="2355"/>
                    <a:pt x="3056" y="2358"/>
                  </a:cubicBezTo>
                  <a:cubicBezTo>
                    <a:pt x="3075" y="2358"/>
                    <a:pt x="3094" y="2358"/>
                    <a:pt x="3114" y="2358"/>
                  </a:cubicBezTo>
                  <a:cubicBezTo>
                    <a:pt x="3117" y="2361"/>
                    <a:pt x="3119" y="2363"/>
                    <a:pt x="3122" y="2366"/>
                  </a:cubicBezTo>
                  <a:cubicBezTo>
                    <a:pt x="3122" y="2372"/>
                    <a:pt x="3122" y="2377"/>
                    <a:pt x="3122" y="2383"/>
                  </a:cubicBezTo>
                  <a:cubicBezTo>
                    <a:pt x="3125" y="2385"/>
                    <a:pt x="3127" y="2388"/>
                    <a:pt x="3130" y="2391"/>
                  </a:cubicBezTo>
                  <a:cubicBezTo>
                    <a:pt x="3130" y="2393"/>
                    <a:pt x="3130" y="2397"/>
                    <a:pt x="3130" y="2400"/>
                  </a:cubicBezTo>
                  <a:cubicBezTo>
                    <a:pt x="3128" y="2400"/>
                    <a:pt x="3125" y="2400"/>
                    <a:pt x="3122" y="2400"/>
                  </a:cubicBezTo>
                  <a:cubicBezTo>
                    <a:pt x="3120" y="2402"/>
                    <a:pt x="3117" y="2404"/>
                    <a:pt x="3114" y="2408"/>
                  </a:cubicBezTo>
                  <a:cubicBezTo>
                    <a:pt x="3112" y="2408"/>
                    <a:pt x="3109" y="2408"/>
                    <a:pt x="3105" y="2408"/>
                  </a:cubicBezTo>
                  <a:cubicBezTo>
                    <a:pt x="3103" y="2410"/>
                    <a:pt x="3101" y="2412"/>
                    <a:pt x="3098" y="2416"/>
                  </a:cubicBezTo>
                  <a:cubicBezTo>
                    <a:pt x="3092" y="2416"/>
                    <a:pt x="3086" y="2416"/>
                    <a:pt x="3081" y="2416"/>
                  </a:cubicBezTo>
                  <a:cubicBezTo>
                    <a:pt x="3078" y="2418"/>
                    <a:pt x="3076" y="2421"/>
                    <a:pt x="3073" y="2424"/>
                  </a:cubicBezTo>
                  <a:cubicBezTo>
                    <a:pt x="3067" y="2424"/>
                    <a:pt x="3062" y="2424"/>
                    <a:pt x="3056" y="2424"/>
                  </a:cubicBezTo>
                  <a:cubicBezTo>
                    <a:pt x="3054" y="2427"/>
                    <a:pt x="3051" y="2429"/>
                    <a:pt x="3047" y="2432"/>
                  </a:cubicBezTo>
                  <a:cubicBezTo>
                    <a:pt x="3042" y="2432"/>
                    <a:pt x="3036" y="2432"/>
                    <a:pt x="3031" y="2432"/>
                  </a:cubicBezTo>
                  <a:cubicBezTo>
                    <a:pt x="3028" y="2435"/>
                    <a:pt x="3026" y="2438"/>
                    <a:pt x="3023" y="2441"/>
                  </a:cubicBezTo>
                  <a:cubicBezTo>
                    <a:pt x="3020" y="2439"/>
                    <a:pt x="3018" y="2436"/>
                    <a:pt x="3015" y="2432"/>
                  </a:cubicBezTo>
                  <a:cubicBezTo>
                    <a:pt x="3015" y="2430"/>
                    <a:pt x="3015" y="2428"/>
                    <a:pt x="3015" y="2424"/>
                  </a:cubicBezTo>
                  <a:cubicBezTo>
                    <a:pt x="3012" y="2422"/>
                    <a:pt x="3009" y="2419"/>
                    <a:pt x="3006" y="2416"/>
                  </a:cubicBezTo>
                  <a:cubicBezTo>
                    <a:pt x="3004" y="2416"/>
                    <a:pt x="3001" y="2416"/>
                    <a:pt x="2998" y="2416"/>
                  </a:cubicBezTo>
                  <a:cubicBezTo>
                    <a:pt x="2993" y="2411"/>
                    <a:pt x="2987" y="2405"/>
                    <a:pt x="2981" y="2400"/>
                  </a:cubicBezTo>
                  <a:cubicBezTo>
                    <a:pt x="2976" y="2400"/>
                    <a:pt x="2970" y="2400"/>
                    <a:pt x="2965" y="2400"/>
                  </a:cubicBezTo>
                  <a:cubicBezTo>
                    <a:pt x="2965" y="2404"/>
                    <a:pt x="2965" y="2410"/>
                    <a:pt x="2965" y="2416"/>
                  </a:cubicBezTo>
                  <a:cubicBezTo>
                    <a:pt x="2962" y="2418"/>
                    <a:pt x="2960" y="2421"/>
                    <a:pt x="2957" y="2424"/>
                  </a:cubicBezTo>
                  <a:cubicBezTo>
                    <a:pt x="2957" y="2430"/>
                    <a:pt x="2957" y="2436"/>
                    <a:pt x="2957" y="2441"/>
                  </a:cubicBezTo>
                  <a:cubicBezTo>
                    <a:pt x="2940" y="2441"/>
                    <a:pt x="2923" y="2441"/>
                    <a:pt x="2907" y="2441"/>
                  </a:cubicBezTo>
                  <a:cubicBezTo>
                    <a:pt x="2907" y="2443"/>
                    <a:pt x="2907" y="2446"/>
                    <a:pt x="2907" y="2449"/>
                  </a:cubicBezTo>
                  <a:cubicBezTo>
                    <a:pt x="2909" y="2451"/>
                    <a:pt x="2912" y="2455"/>
                    <a:pt x="2915" y="2458"/>
                  </a:cubicBezTo>
                  <a:cubicBezTo>
                    <a:pt x="2915" y="2466"/>
                    <a:pt x="2915" y="2474"/>
                    <a:pt x="2915" y="2482"/>
                  </a:cubicBezTo>
                  <a:cubicBezTo>
                    <a:pt x="2918" y="2485"/>
                    <a:pt x="2920" y="2487"/>
                    <a:pt x="2923" y="2490"/>
                  </a:cubicBezTo>
                  <a:cubicBezTo>
                    <a:pt x="2923" y="2507"/>
                    <a:pt x="2923" y="2524"/>
                    <a:pt x="2923" y="2540"/>
                  </a:cubicBezTo>
                  <a:cubicBezTo>
                    <a:pt x="2926" y="2543"/>
                    <a:pt x="2928" y="2545"/>
                    <a:pt x="2931" y="2548"/>
                  </a:cubicBezTo>
                  <a:cubicBezTo>
                    <a:pt x="2931" y="2556"/>
                    <a:pt x="2931" y="2564"/>
                    <a:pt x="2931" y="2573"/>
                  </a:cubicBezTo>
                  <a:cubicBezTo>
                    <a:pt x="2934" y="2575"/>
                    <a:pt x="2937" y="2579"/>
                    <a:pt x="2940" y="2582"/>
                  </a:cubicBezTo>
                  <a:cubicBezTo>
                    <a:pt x="2940" y="2601"/>
                    <a:pt x="2940" y="2620"/>
                    <a:pt x="2940" y="2640"/>
                  </a:cubicBezTo>
                  <a:cubicBezTo>
                    <a:pt x="2942" y="2642"/>
                    <a:pt x="2945" y="2645"/>
                    <a:pt x="2948" y="2648"/>
                  </a:cubicBezTo>
                  <a:cubicBezTo>
                    <a:pt x="2948" y="2650"/>
                    <a:pt x="2948" y="2653"/>
                    <a:pt x="2948" y="2657"/>
                  </a:cubicBezTo>
                  <a:cubicBezTo>
                    <a:pt x="2940" y="2657"/>
                    <a:pt x="2932" y="2657"/>
                    <a:pt x="2923" y="2657"/>
                  </a:cubicBezTo>
                  <a:cubicBezTo>
                    <a:pt x="2921" y="2654"/>
                    <a:pt x="2919" y="2651"/>
                    <a:pt x="2915" y="2648"/>
                  </a:cubicBezTo>
                  <a:cubicBezTo>
                    <a:pt x="2907" y="2648"/>
                    <a:pt x="2899" y="2648"/>
                    <a:pt x="2890" y="2648"/>
                  </a:cubicBezTo>
                  <a:cubicBezTo>
                    <a:pt x="2888" y="2650"/>
                    <a:pt x="2885" y="2653"/>
                    <a:pt x="2882" y="2657"/>
                  </a:cubicBezTo>
                  <a:cubicBezTo>
                    <a:pt x="2874" y="2657"/>
                    <a:pt x="2866" y="2657"/>
                    <a:pt x="2857" y="2657"/>
                  </a:cubicBezTo>
                  <a:cubicBezTo>
                    <a:pt x="2857" y="2667"/>
                    <a:pt x="2857" y="2678"/>
                    <a:pt x="2857" y="2689"/>
                  </a:cubicBezTo>
                  <a:cubicBezTo>
                    <a:pt x="2855" y="2692"/>
                    <a:pt x="2852" y="2695"/>
                    <a:pt x="2849" y="2698"/>
                  </a:cubicBezTo>
                  <a:cubicBezTo>
                    <a:pt x="2851" y="2700"/>
                    <a:pt x="2854" y="2703"/>
                    <a:pt x="2857" y="2706"/>
                  </a:cubicBezTo>
                  <a:cubicBezTo>
                    <a:pt x="2860" y="2706"/>
                    <a:pt x="2862" y="2706"/>
                    <a:pt x="2865" y="2706"/>
                  </a:cubicBezTo>
                  <a:cubicBezTo>
                    <a:pt x="2865" y="2717"/>
                    <a:pt x="2865" y="2728"/>
                    <a:pt x="2865" y="2739"/>
                  </a:cubicBezTo>
                  <a:cubicBezTo>
                    <a:pt x="2857" y="2739"/>
                    <a:pt x="2849" y="2739"/>
                    <a:pt x="2841" y="2739"/>
                  </a:cubicBezTo>
                  <a:cubicBezTo>
                    <a:pt x="2835" y="2734"/>
                    <a:pt x="2830" y="2728"/>
                    <a:pt x="2824" y="2723"/>
                  </a:cubicBezTo>
                  <a:cubicBezTo>
                    <a:pt x="2822" y="2723"/>
                    <a:pt x="2819" y="2723"/>
                    <a:pt x="2816" y="2723"/>
                  </a:cubicBezTo>
                  <a:cubicBezTo>
                    <a:pt x="2816" y="2725"/>
                    <a:pt x="2816" y="2727"/>
                    <a:pt x="2816" y="2730"/>
                  </a:cubicBezTo>
                  <a:cubicBezTo>
                    <a:pt x="2814" y="2733"/>
                    <a:pt x="2810" y="2736"/>
                    <a:pt x="2807" y="2739"/>
                  </a:cubicBezTo>
                  <a:cubicBezTo>
                    <a:pt x="2802" y="2739"/>
                    <a:pt x="2796" y="2739"/>
                    <a:pt x="2791" y="2739"/>
                  </a:cubicBezTo>
                  <a:cubicBezTo>
                    <a:pt x="2788" y="2737"/>
                    <a:pt x="2786" y="2734"/>
                    <a:pt x="2783" y="2730"/>
                  </a:cubicBezTo>
                  <a:cubicBezTo>
                    <a:pt x="2777" y="2730"/>
                    <a:pt x="2772" y="2730"/>
                    <a:pt x="2766" y="2730"/>
                  </a:cubicBezTo>
                  <a:cubicBezTo>
                    <a:pt x="2760" y="2726"/>
                    <a:pt x="2755" y="2720"/>
                    <a:pt x="2749" y="2715"/>
                  </a:cubicBezTo>
                  <a:cubicBezTo>
                    <a:pt x="2747" y="2717"/>
                    <a:pt x="2744" y="2719"/>
                    <a:pt x="2741" y="2723"/>
                  </a:cubicBezTo>
                  <a:cubicBezTo>
                    <a:pt x="2739" y="2720"/>
                    <a:pt x="2736" y="2718"/>
                    <a:pt x="2733" y="2715"/>
                  </a:cubicBezTo>
                  <a:cubicBezTo>
                    <a:pt x="2725" y="2715"/>
                    <a:pt x="2717" y="2715"/>
                    <a:pt x="2708" y="2715"/>
                  </a:cubicBezTo>
                  <a:cubicBezTo>
                    <a:pt x="2706" y="2712"/>
                    <a:pt x="2703" y="2709"/>
                    <a:pt x="2700" y="2706"/>
                  </a:cubicBezTo>
                  <a:cubicBezTo>
                    <a:pt x="2694" y="2706"/>
                    <a:pt x="2689" y="2706"/>
                    <a:pt x="2683" y="2706"/>
                  </a:cubicBezTo>
                  <a:cubicBezTo>
                    <a:pt x="2681" y="2708"/>
                    <a:pt x="2678" y="2711"/>
                    <a:pt x="2675" y="2715"/>
                  </a:cubicBezTo>
                  <a:cubicBezTo>
                    <a:pt x="2675" y="2723"/>
                    <a:pt x="2675" y="2730"/>
                    <a:pt x="2675" y="2739"/>
                  </a:cubicBezTo>
                  <a:cubicBezTo>
                    <a:pt x="2672" y="2742"/>
                    <a:pt x="2670" y="2744"/>
                    <a:pt x="2667" y="2747"/>
                  </a:cubicBezTo>
                  <a:cubicBezTo>
                    <a:pt x="2667" y="2753"/>
                    <a:pt x="2667" y="2758"/>
                    <a:pt x="2667" y="2764"/>
                  </a:cubicBezTo>
                  <a:cubicBezTo>
                    <a:pt x="2664" y="2766"/>
                    <a:pt x="2662" y="2769"/>
                    <a:pt x="2659" y="2772"/>
                  </a:cubicBezTo>
                  <a:cubicBezTo>
                    <a:pt x="2651" y="2772"/>
                    <a:pt x="2642" y="2772"/>
                    <a:pt x="2633" y="2772"/>
                  </a:cubicBezTo>
                  <a:cubicBezTo>
                    <a:pt x="2628" y="2777"/>
                    <a:pt x="2623" y="2783"/>
                    <a:pt x="2617" y="2789"/>
                  </a:cubicBezTo>
                  <a:cubicBezTo>
                    <a:pt x="2615" y="2789"/>
                    <a:pt x="2612" y="2789"/>
                    <a:pt x="2609" y="2789"/>
                  </a:cubicBezTo>
                  <a:cubicBezTo>
                    <a:pt x="2601" y="2796"/>
                    <a:pt x="2593" y="2805"/>
                    <a:pt x="2584" y="2814"/>
                  </a:cubicBezTo>
                  <a:cubicBezTo>
                    <a:pt x="2570" y="2800"/>
                    <a:pt x="2557" y="2786"/>
                    <a:pt x="2543" y="2772"/>
                  </a:cubicBezTo>
                  <a:cubicBezTo>
                    <a:pt x="2540" y="2772"/>
                    <a:pt x="2537" y="2772"/>
                    <a:pt x="2534" y="2772"/>
                  </a:cubicBezTo>
                  <a:cubicBezTo>
                    <a:pt x="2531" y="2769"/>
                    <a:pt x="2529" y="2767"/>
                    <a:pt x="2526" y="2764"/>
                  </a:cubicBezTo>
                  <a:cubicBezTo>
                    <a:pt x="2509" y="2764"/>
                    <a:pt x="2492" y="2764"/>
                    <a:pt x="2476" y="2764"/>
                  </a:cubicBezTo>
                  <a:cubicBezTo>
                    <a:pt x="2468" y="2772"/>
                    <a:pt x="2460" y="2780"/>
                    <a:pt x="2451" y="2789"/>
                  </a:cubicBezTo>
                  <a:cubicBezTo>
                    <a:pt x="2451" y="2794"/>
                    <a:pt x="2451" y="2800"/>
                    <a:pt x="2451" y="2805"/>
                  </a:cubicBezTo>
                  <a:cubicBezTo>
                    <a:pt x="2449" y="2808"/>
                    <a:pt x="2446" y="2811"/>
                    <a:pt x="2443" y="2814"/>
                  </a:cubicBezTo>
                  <a:cubicBezTo>
                    <a:pt x="2443" y="2816"/>
                    <a:pt x="2443" y="2819"/>
                    <a:pt x="2443" y="2822"/>
                  </a:cubicBezTo>
                  <a:cubicBezTo>
                    <a:pt x="2432" y="2833"/>
                    <a:pt x="2421" y="2844"/>
                    <a:pt x="2410" y="2855"/>
                  </a:cubicBezTo>
                  <a:cubicBezTo>
                    <a:pt x="2407" y="2855"/>
                    <a:pt x="2405" y="2855"/>
                    <a:pt x="2402" y="2855"/>
                  </a:cubicBezTo>
                  <a:cubicBezTo>
                    <a:pt x="2399" y="2858"/>
                    <a:pt x="2396" y="2860"/>
                    <a:pt x="2393" y="2863"/>
                  </a:cubicBezTo>
                  <a:cubicBezTo>
                    <a:pt x="2388" y="2863"/>
                    <a:pt x="2382" y="2863"/>
                    <a:pt x="2376" y="2863"/>
                  </a:cubicBezTo>
                  <a:cubicBezTo>
                    <a:pt x="2372" y="2858"/>
                    <a:pt x="2366" y="2852"/>
                    <a:pt x="2360" y="2847"/>
                  </a:cubicBezTo>
                  <a:cubicBezTo>
                    <a:pt x="2358" y="2847"/>
                    <a:pt x="2355" y="2847"/>
                    <a:pt x="2352" y="2847"/>
                  </a:cubicBezTo>
                  <a:close/>
                </a:path>
              </a:pathLst>
            </a:custGeom>
            <a:solidFill>
              <a:srgbClr val="99A4C8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ED995D-484E-4BE6-A490-A7A4FAD49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2700"/>
              <a:ext cx="738" cy="686"/>
            </a:xfrm>
            <a:custGeom>
              <a:avLst/>
              <a:gdLst>
                <a:gd name="T0" fmla="*/ 2875 w 3240"/>
                <a:gd name="T1" fmla="*/ 2580 h 3019"/>
                <a:gd name="T2" fmla="*/ 2775 w 3240"/>
                <a:gd name="T3" fmla="*/ 2663 h 3019"/>
                <a:gd name="T4" fmla="*/ 2593 w 3240"/>
                <a:gd name="T5" fmla="*/ 2721 h 3019"/>
                <a:gd name="T6" fmla="*/ 2411 w 3240"/>
                <a:gd name="T7" fmla="*/ 2828 h 3019"/>
                <a:gd name="T8" fmla="*/ 2378 w 3240"/>
                <a:gd name="T9" fmla="*/ 2985 h 3019"/>
                <a:gd name="T10" fmla="*/ 2220 w 3240"/>
                <a:gd name="T11" fmla="*/ 2795 h 3019"/>
                <a:gd name="T12" fmla="*/ 2138 w 3240"/>
                <a:gd name="T13" fmla="*/ 2646 h 3019"/>
                <a:gd name="T14" fmla="*/ 1964 w 3240"/>
                <a:gd name="T15" fmla="*/ 2546 h 3019"/>
                <a:gd name="T16" fmla="*/ 1789 w 3240"/>
                <a:gd name="T17" fmla="*/ 2513 h 3019"/>
                <a:gd name="T18" fmla="*/ 1864 w 3240"/>
                <a:gd name="T19" fmla="*/ 2298 h 3019"/>
                <a:gd name="T20" fmla="*/ 1889 w 3240"/>
                <a:gd name="T21" fmla="*/ 2116 h 3019"/>
                <a:gd name="T22" fmla="*/ 1640 w 3240"/>
                <a:gd name="T23" fmla="*/ 2080 h 3019"/>
                <a:gd name="T24" fmla="*/ 1441 w 3240"/>
                <a:gd name="T25" fmla="*/ 2029 h 3019"/>
                <a:gd name="T26" fmla="*/ 1308 w 3240"/>
                <a:gd name="T27" fmla="*/ 1913 h 3019"/>
                <a:gd name="T28" fmla="*/ 1134 w 3240"/>
                <a:gd name="T29" fmla="*/ 1814 h 3019"/>
                <a:gd name="T30" fmla="*/ 994 w 3240"/>
                <a:gd name="T31" fmla="*/ 1731 h 3019"/>
                <a:gd name="T32" fmla="*/ 845 w 3240"/>
                <a:gd name="T33" fmla="*/ 1715 h 3019"/>
                <a:gd name="T34" fmla="*/ 746 w 3240"/>
                <a:gd name="T35" fmla="*/ 1814 h 3019"/>
                <a:gd name="T36" fmla="*/ 679 w 3240"/>
                <a:gd name="T37" fmla="*/ 1765 h 3019"/>
                <a:gd name="T38" fmla="*/ 273 w 3240"/>
                <a:gd name="T39" fmla="*/ 1624 h 3019"/>
                <a:gd name="T40" fmla="*/ 198 w 3240"/>
                <a:gd name="T41" fmla="*/ 1483 h 3019"/>
                <a:gd name="T42" fmla="*/ 41 w 3240"/>
                <a:gd name="T43" fmla="*/ 1367 h 3019"/>
                <a:gd name="T44" fmla="*/ 124 w 3240"/>
                <a:gd name="T45" fmla="*/ 1234 h 3019"/>
                <a:gd name="T46" fmla="*/ 232 w 3240"/>
                <a:gd name="T47" fmla="*/ 1185 h 3019"/>
                <a:gd name="T48" fmla="*/ 397 w 3240"/>
                <a:gd name="T49" fmla="*/ 1251 h 3019"/>
                <a:gd name="T50" fmla="*/ 439 w 3240"/>
                <a:gd name="T51" fmla="*/ 1127 h 3019"/>
                <a:gd name="T52" fmla="*/ 605 w 3240"/>
                <a:gd name="T53" fmla="*/ 1044 h 3019"/>
                <a:gd name="T54" fmla="*/ 712 w 3240"/>
                <a:gd name="T55" fmla="*/ 1060 h 3019"/>
                <a:gd name="T56" fmla="*/ 778 w 3240"/>
                <a:gd name="T57" fmla="*/ 1094 h 3019"/>
                <a:gd name="T58" fmla="*/ 828 w 3240"/>
                <a:gd name="T59" fmla="*/ 994 h 3019"/>
                <a:gd name="T60" fmla="*/ 928 w 3240"/>
                <a:gd name="T61" fmla="*/ 840 h 3019"/>
                <a:gd name="T62" fmla="*/ 754 w 3240"/>
                <a:gd name="T63" fmla="*/ 675 h 3019"/>
                <a:gd name="T64" fmla="*/ 737 w 3240"/>
                <a:gd name="T65" fmla="*/ 547 h 3019"/>
                <a:gd name="T66" fmla="*/ 795 w 3240"/>
                <a:gd name="T67" fmla="*/ 456 h 3019"/>
                <a:gd name="T68" fmla="*/ 986 w 3240"/>
                <a:gd name="T69" fmla="*/ 398 h 3019"/>
                <a:gd name="T70" fmla="*/ 1060 w 3240"/>
                <a:gd name="T71" fmla="*/ 224 h 3019"/>
                <a:gd name="T72" fmla="*/ 1292 w 3240"/>
                <a:gd name="T73" fmla="*/ 158 h 3019"/>
                <a:gd name="T74" fmla="*/ 1483 w 3240"/>
                <a:gd name="T75" fmla="*/ 83 h 3019"/>
                <a:gd name="T76" fmla="*/ 1689 w 3240"/>
                <a:gd name="T77" fmla="*/ 42 h 3019"/>
                <a:gd name="T78" fmla="*/ 1739 w 3240"/>
                <a:gd name="T79" fmla="*/ 224 h 3019"/>
                <a:gd name="T80" fmla="*/ 1698 w 3240"/>
                <a:gd name="T81" fmla="*/ 456 h 3019"/>
                <a:gd name="T82" fmla="*/ 1731 w 3240"/>
                <a:gd name="T83" fmla="*/ 621 h 3019"/>
                <a:gd name="T84" fmla="*/ 1665 w 3240"/>
                <a:gd name="T85" fmla="*/ 745 h 3019"/>
                <a:gd name="T86" fmla="*/ 1524 w 3240"/>
                <a:gd name="T87" fmla="*/ 912 h 3019"/>
                <a:gd name="T88" fmla="*/ 1805 w 3240"/>
                <a:gd name="T89" fmla="*/ 944 h 3019"/>
                <a:gd name="T90" fmla="*/ 1988 w 3240"/>
                <a:gd name="T91" fmla="*/ 1052 h 3019"/>
                <a:gd name="T92" fmla="*/ 2130 w 3240"/>
                <a:gd name="T93" fmla="*/ 1163 h 3019"/>
                <a:gd name="T94" fmla="*/ 2312 w 3240"/>
                <a:gd name="T95" fmla="*/ 1031 h 3019"/>
                <a:gd name="T96" fmla="*/ 2460 w 3240"/>
                <a:gd name="T97" fmla="*/ 932 h 3019"/>
                <a:gd name="T98" fmla="*/ 2593 w 3240"/>
                <a:gd name="T99" fmla="*/ 964 h 3019"/>
                <a:gd name="T100" fmla="*/ 2817 w 3240"/>
                <a:gd name="T101" fmla="*/ 1064 h 3019"/>
                <a:gd name="T102" fmla="*/ 2867 w 3240"/>
                <a:gd name="T103" fmla="*/ 1146 h 3019"/>
                <a:gd name="T104" fmla="*/ 2957 w 3240"/>
                <a:gd name="T105" fmla="*/ 1320 h 3019"/>
                <a:gd name="T106" fmla="*/ 3082 w 3240"/>
                <a:gd name="T107" fmla="*/ 1437 h 3019"/>
                <a:gd name="T108" fmla="*/ 3132 w 3240"/>
                <a:gd name="T109" fmla="*/ 1635 h 3019"/>
                <a:gd name="T110" fmla="*/ 3090 w 3240"/>
                <a:gd name="T111" fmla="*/ 1917 h 3019"/>
                <a:gd name="T112" fmla="*/ 3231 w 3240"/>
                <a:gd name="T113" fmla="*/ 1992 h 3019"/>
                <a:gd name="T114" fmla="*/ 3124 w 3240"/>
                <a:gd name="T115" fmla="*/ 2124 h 3019"/>
                <a:gd name="T116" fmla="*/ 3024 w 3240"/>
                <a:gd name="T117" fmla="*/ 2248 h 3019"/>
                <a:gd name="T118" fmla="*/ 2933 w 3240"/>
                <a:gd name="T119" fmla="*/ 2398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0" h="3019">
                  <a:moveTo>
                    <a:pt x="2942" y="2414"/>
                  </a:moveTo>
                  <a:cubicBezTo>
                    <a:pt x="2944" y="2416"/>
                    <a:pt x="2946" y="2419"/>
                    <a:pt x="2949" y="2422"/>
                  </a:cubicBezTo>
                  <a:cubicBezTo>
                    <a:pt x="2949" y="2442"/>
                    <a:pt x="2949" y="2461"/>
                    <a:pt x="2949" y="2481"/>
                  </a:cubicBezTo>
                  <a:cubicBezTo>
                    <a:pt x="2947" y="2483"/>
                    <a:pt x="2945" y="2485"/>
                    <a:pt x="2942" y="2488"/>
                  </a:cubicBezTo>
                  <a:cubicBezTo>
                    <a:pt x="2942" y="2491"/>
                    <a:pt x="2942" y="2494"/>
                    <a:pt x="2942" y="2497"/>
                  </a:cubicBezTo>
                  <a:cubicBezTo>
                    <a:pt x="2939" y="2497"/>
                    <a:pt x="2936" y="2497"/>
                    <a:pt x="2933" y="2497"/>
                  </a:cubicBezTo>
                  <a:cubicBezTo>
                    <a:pt x="2927" y="2502"/>
                    <a:pt x="2922" y="2508"/>
                    <a:pt x="2916" y="2513"/>
                  </a:cubicBezTo>
                  <a:cubicBezTo>
                    <a:pt x="2916" y="2515"/>
                    <a:pt x="2916" y="2519"/>
                    <a:pt x="2916" y="2522"/>
                  </a:cubicBezTo>
                  <a:cubicBezTo>
                    <a:pt x="2914" y="2522"/>
                    <a:pt x="2911" y="2522"/>
                    <a:pt x="2908" y="2522"/>
                  </a:cubicBezTo>
                  <a:cubicBezTo>
                    <a:pt x="2906" y="2524"/>
                    <a:pt x="2903" y="2527"/>
                    <a:pt x="2899" y="2530"/>
                  </a:cubicBezTo>
                  <a:cubicBezTo>
                    <a:pt x="2899" y="2535"/>
                    <a:pt x="2899" y="2541"/>
                    <a:pt x="2899" y="2546"/>
                  </a:cubicBezTo>
                  <a:cubicBezTo>
                    <a:pt x="2902" y="2549"/>
                    <a:pt x="2905" y="2551"/>
                    <a:pt x="2908" y="2554"/>
                  </a:cubicBezTo>
                  <a:cubicBezTo>
                    <a:pt x="2906" y="2557"/>
                    <a:pt x="2903" y="2560"/>
                    <a:pt x="2899" y="2563"/>
                  </a:cubicBezTo>
                  <a:cubicBezTo>
                    <a:pt x="2897" y="2563"/>
                    <a:pt x="2895" y="2563"/>
                    <a:pt x="2891" y="2563"/>
                  </a:cubicBezTo>
                  <a:cubicBezTo>
                    <a:pt x="2886" y="2569"/>
                    <a:pt x="2880" y="2574"/>
                    <a:pt x="2875" y="2580"/>
                  </a:cubicBezTo>
                  <a:cubicBezTo>
                    <a:pt x="2872" y="2578"/>
                    <a:pt x="2870" y="2574"/>
                    <a:pt x="2867" y="2571"/>
                  </a:cubicBezTo>
                  <a:cubicBezTo>
                    <a:pt x="2864" y="2571"/>
                    <a:pt x="2861" y="2571"/>
                    <a:pt x="2858" y="2571"/>
                  </a:cubicBezTo>
                  <a:cubicBezTo>
                    <a:pt x="2858" y="2577"/>
                    <a:pt x="2858" y="2582"/>
                    <a:pt x="2858" y="2588"/>
                  </a:cubicBezTo>
                  <a:cubicBezTo>
                    <a:pt x="2853" y="2593"/>
                    <a:pt x="2848" y="2599"/>
                    <a:pt x="2842" y="2605"/>
                  </a:cubicBezTo>
                  <a:cubicBezTo>
                    <a:pt x="2842" y="2607"/>
                    <a:pt x="2842" y="2609"/>
                    <a:pt x="2842" y="2612"/>
                  </a:cubicBezTo>
                  <a:cubicBezTo>
                    <a:pt x="2845" y="2615"/>
                    <a:pt x="2847" y="2618"/>
                    <a:pt x="2850" y="2621"/>
                  </a:cubicBezTo>
                  <a:cubicBezTo>
                    <a:pt x="2845" y="2627"/>
                    <a:pt x="2839" y="2632"/>
                    <a:pt x="2833" y="2638"/>
                  </a:cubicBezTo>
                  <a:cubicBezTo>
                    <a:pt x="2831" y="2638"/>
                    <a:pt x="2829" y="2638"/>
                    <a:pt x="2825" y="2638"/>
                  </a:cubicBezTo>
                  <a:cubicBezTo>
                    <a:pt x="2823" y="2636"/>
                    <a:pt x="2820" y="2632"/>
                    <a:pt x="2817" y="2629"/>
                  </a:cubicBezTo>
                  <a:cubicBezTo>
                    <a:pt x="2814" y="2629"/>
                    <a:pt x="2812" y="2629"/>
                    <a:pt x="2809" y="2629"/>
                  </a:cubicBezTo>
                  <a:cubicBezTo>
                    <a:pt x="2806" y="2632"/>
                    <a:pt x="2803" y="2635"/>
                    <a:pt x="2800" y="2638"/>
                  </a:cubicBezTo>
                  <a:cubicBezTo>
                    <a:pt x="2798" y="2638"/>
                    <a:pt x="2795" y="2638"/>
                    <a:pt x="2792" y="2638"/>
                  </a:cubicBezTo>
                  <a:cubicBezTo>
                    <a:pt x="2792" y="2644"/>
                    <a:pt x="2792" y="2649"/>
                    <a:pt x="2792" y="2655"/>
                  </a:cubicBezTo>
                  <a:cubicBezTo>
                    <a:pt x="2790" y="2657"/>
                    <a:pt x="2787" y="2659"/>
                    <a:pt x="2784" y="2663"/>
                  </a:cubicBezTo>
                  <a:cubicBezTo>
                    <a:pt x="2782" y="2663"/>
                    <a:pt x="2779" y="2663"/>
                    <a:pt x="2775" y="2663"/>
                  </a:cubicBezTo>
                  <a:cubicBezTo>
                    <a:pt x="2773" y="2665"/>
                    <a:pt x="2771" y="2667"/>
                    <a:pt x="2767" y="2671"/>
                  </a:cubicBezTo>
                  <a:cubicBezTo>
                    <a:pt x="2762" y="2671"/>
                    <a:pt x="2756" y="2671"/>
                    <a:pt x="2751" y="2671"/>
                  </a:cubicBezTo>
                  <a:cubicBezTo>
                    <a:pt x="2748" y="2673"/>
                    <a:pt x="2746" y="2676"/>
                    <a:pt x="2743" y="2679"/>
                  </a:cubicBezTo>
                  <a:cubicBezTo>
                    <a:pt x="2740" y="2679"/>
                    <a:pt x="2737" y="2679"/>
                    <a:pt x="2734" y="2679"/>
                  </a:cubicBezTo>
                  <a:cubicBezTo>
                    <a:pt x="2728" y="2685"/>
                    <a:pt x="2723" y="2690"/>
                    <a:pt x="2717" y="2696"/>
                  </a:cubicBezTo>
                  <a:cubicBezTo>
                    <a:pt x="2715" y="2696"/>
                    <a:pt x="2713" y="2696"/>
                    <a:pt x="2709" y="2696"/>
                  </a:cubicBezTo>
                  <a:cubicBezTo>
                    <a:pt x="2707" y="2694"/>
                    <a:pt x="2704" y="2690"/>
                    <a:pt x="2701" y="2687"/>
                  </a:cubicBezTo>
                  <a:cubicBezTo>
                    <a:pt x="2687" y="2687"/>
                    <a:pt x="2674" y="2687"/>
                    <a:pt x="2659" y="2687"/>
                  </a:cubicBezTo>
                  <a:cubicBezTo>
                    <a:pt x="2657" y="2690"/>
                    <a:pt x="2654" y="2693"/>
                    <a:pt x="2651" y="2696"/>
                  </a:cubicBezTo>
                  <a:cubicBezTo>
                    <a:pt x="2646" y="2696"/>
                    <a:pt x="2640" y="2696"/>
                    <a:pt x="2635" y="2696"/>
                  </a:cubicBezTo>
                  <a:cubicBezTo>
                    <a:pt x="2632" y="2698"/>
                    <a:pt x="2630" y="2701"/>
                    <a:pt x="2627" y="2704"/>
                  </a:cubicBezTo>
                  <a:cubicBezTo>
                    <a:pt x="2624" y="2704"/>
                    <a:pt x="2621" y="2704"/>
                    <a:pt x="2618" y="2704"/>
                  </a:cubicBezTo>
                  <a:cubicBezTo>
                    <a:pt x="2616" y="2706"/>
                    <a:pt x="2613" y="2709"/>
                    <a:pt x="2610" y="2712"/>
                  </a:cubicBezTo>
                  <a:cubicBezTo>
                    <a:pt x="2608" y="2712"/>
                    <a:pt x="2604" y="2712"/>
                    <a:pt x="2601" y="2712"/>
                  </a:cubicBezTo>
                  <a:cubicBezTo>
                    <a:pt x="2599" y="2714"/>
                    <a:pt x="2596" y="2717"/>
                    <a:pt x="2593" y="2721"/>
                  </a:cubicBezTo>
                  <a:cubicBezTo>
                    <a:pt x="2591" y="2721"/>
                    <a:pt x="2588" y="2721"/>
                    <a:pt x="2585" y="2721"/>
                  </a:cubicBezTo>
                  <a:cubicBezTo>
                    <a:pt x="2585" y="2729"/>
                    <a:pt x="2585" y="2737"/>
                    <a:pt x="2585" y="2745"/>
                  </a:cubicBezTo>
                  <a:cubicBezTo>
                    <a:pt x="2583" y="2745"/>
                    <a:pt x="2580" y="2745"/>
                    <a:pt x="2577" y="2745"/>
                  </a:cubicBezTo>
                  <a:cubicBezTo>
                    <a:pt x="2574" y="2748"/>
                    <a:pt x="2572" y="2751"/>
                    <a:pt x="2569" y="2754"/>
                  </a:cubicBezTo>
                  <a:cubicBezTo>
                    <a:pt x="2563" y="2754"/>
                    <a:pt x="2557" y="2754"/>
                    <a:pt x="2552" y="2754"/>
                  </a:cubicBezTo>
                  <a:cubicBezTo>
                    <a:pt x="2552" y="2756"/>
                    <a:pt x="2552" y="2759"/>
                    <a:pt x="2552" y="2762"/>
                  </a:cubicBezTo>
                  <a:cubicBezTo>
                    <a:pt x="2554" y="2764"/>
                    <a:pt x="2557" y="2767"/>
                    <a:pt x="2560" y="2770"/>
                  </a:cubicBezTo>
                  <a:cubicBezTo>
                    <a:pt x="2560" y="2778"/>
                    <a:pt x="2560" y="2787"/>
                    <a:pt x="2560" y="2795"/>
                  </a:cubicBezTo>
                  <a:cubicBezTo>
                    <a:pt x="2541" y="2795"/>
                    <a:pt x="2522" y="2795"/>
                    <a:pt x="2502" y="2795"/>
                  </a:cubicBezTo>
                  <a:cubicBezTo>
                    <a:pt x="2499" y="2798"/>
                    <a:pt x="2497" y="2800"/>
                    <a:pt x="2494" y="2803"/>
                  </a:cubicBezTo>
                  <a:cubicBezTo>
                    <a:pt x="2478" y="2803"/>
                    <a:pt x="2461" y="2803"/>
                    <a:pt x="2445" y="2803"/>
                  </a:cubicBezTo>
                  <a:cubicBezTo>
                    <a:pt x="2442" y="2806"/>
                    <a:pt x="2439" y="2808"/>
                    <a:pt x="2436" y="2811"/>
                  </a:cubicBezTo>
                  <a:cubicBezTo>
                    <a:pt x="2436" y="2814"/>
                    <a:pt x="2436" y="2817"/>
                    <a:pt x="2436" y="2820"/>
                  </a:cubicBezTo>
                  <a:cubicBezTo>
                    <a:pt x="2430" y="2820"/>
                    <a:pt x="2425" y="2820"/>
                    <a:pt x="2419" y="2820"/>
                  </a:cubicBezTo>
                  <a:cubicBezTo>
                    <a:pt x="2417" y="2822"/>
                    <a:pt x="2414" y="2825"/>
                    <a:pt x="2411" y="2828"/>
                  </a:cubicBezTo>
                  <a:cubicBezTo>
                    <a:pt x="2409" y="2828"/>
                    <a:pt x="2406" y="2828"/>
                    <a:pt x="2402" y="2828"/>
                  </a:cubicBezTo>
                  <a:cubicBezTo>
                    <a:pt x="2400" y="2830"/>
                    <a:pt x="2398" y="2834"/>
                    <a:pt x="2394" y="2837"/>
                  </a:cubicBezTo>
                  <a:cubicBezTo>
                    <a:pt x="2394" y="2845"/>
                    <a:pt x="2394" y="2853"/>
                    <a:pt x="2394" y="2861"/>
                  </a:cubicBezTo>
                  <a:cubicBezTo>
                    <a:pt x="2392" y="2864"/>
                    <a:pt x="2390" y="2866"/>
                    <a:pt x="2387" y="2869"/>
                  </a:cubicBezTo>
                  <a:cubicBezTo>
                    <a:pt x="2387" y="2883"/>
                    <a:pt x="2387" y="2896"/>
                    <a:pt x="2387" y="2911"/>
                  </a:cubicBezTo>
                  <a:cubicBezTo>
                    <a:pt x="2394" y="2919"/>
                    <a:pt x="2402" y="2927"/>
                    <a:pt x="2411" y="2936"/>
                  </a:cubicBezTo>
                  <a:cubicBezTo>
                    <a:pt x="2414" y="2936"/>
                    <a:pt x="2416" y="2936"/>
                    <a:pt x="2419" y="2936"/>
                  </a:cubicBezTo>
                  <a:cubicBezTo>
                    <a:pt x="2419" y="2944"/>
                    <a:pt x="2419" y="2952"/>
                    <a:pt x="2419" y="2961"/>
                  </a:cubicBezTo>
                  <a:cubicBezTo>
                    <a:pt x="2417" y="2963"/>
                    <a:pt x="2414" y="2966"/>
                    <a:pt x="2411" y="2969"/>
                  </a:cubicBezTo>
                  <a:cubicBezTo>
                    <a:pt x="2411" y="2971"/>
                    <a:pt x="2411" y="2974"/>
                    <a:pt x="2411" y="2977"/>
                  </a:cubicBezTo>
                  <a:cubicBezTo>
                    <a:pt x="2406" y="2983"/>
                    <a:pt x="2400" y="2989"/>
                    <a:pt x="2394" y="2994"/>
                  </a:cubicBezTo>
                  <a:cubicBezTo>
                    <a:pt x="2394" y="3002"/>
                    <a:pt x="2394" y="3010"/>
                    <a:pt x="2394" y="3019"/>
                  </a:cubicBezTo>
                  <a:cubicBezTo>
                    <a:pt x="2392" y="3019"/>
                    <a:pt x="2390" y="3019"/>
                    <a:pt x="2387" y="3019"/>
                  </a:cubicBezTo>
                  <a:cubicBezTo>
                    <a:pt x="2384" y="3016"/>
                    <a:pt x="2381" y="3013"/>
                    <a:pt x="2378" y="3010"/>
                  </a:cubicBezTo>
                  <a:cubicBezTo>
                    <a:pt x="2378" y="3002"/>
                    <a:pt x="2378" y="2994"/>
                    <a:pt x="2378" y="2985"/>
                  </a:cubicBezTo>
                  <a:cubicBezTo>
                    <a:pt x="2375" y="2983"/>
                    <a:pt x="2373" y="2981"/>
                    <a:pt x="2370" y="2977"/>
                  </a:cubicBezTo>
                  <a:cubicBezTo>
                    <a:pt x="2370" y="2966"/>
                    <a:pt x="2370" y="2955"/>
                    <a:pt x="2370" y="2944"/>
                  </a:cubicBezTo>
                  <a:cubicBezTo>
                    <a:pt x="2364" y="2938"/>
                    <a:pt x="2359" y="2933"/>
                    <a:pt x="2353" y="2927"/>
                  </a:cubicBezTo>
                  <a:cubicBezTo>
                    <a:pt x="2353" y="2925"/>
                    <a:pt x="2353" y="2923"/>
                    <a:pt x="2353" y="2919"/>
                  </a:cubicBezTo>
                  <a:cubicBezTo>
                    <a:pt x="2351" y="2917"/>
                    <a:pt x="2348" y="2914"/>
                    <a:pt x="2344" y="2911"/>
                  </a:cubicBezTo>
                  <a:cubicBezTo>
                    <a:pt x="2342" y="2911"/>
                    <a:pt x="2340" y="2911"/>
                    <a:pt x="2336" y="2911"/>
                  </a:cubicBezTo>
                  <a:cubicBezTo>
                    <a:pt x="2328" y="2903"/>
                    <a:pt x="2321" y="2895"/>
                    <a:pt x="2312" y="2886"/>
                  </a:cubicBezTo>
                  <a:cubicBezTo>
                    <a:pt x="2312" y="2876"/>
                    <a:pt x="2312" y="2865"/>
                    <a:pt x="2312" y="2853"/>
                  </a:cubicBezTo>
                  <a:cubicBezTo>
                    <a:pt x="2309" y="2851"/>
                    <a:pt x="2306" y="2848"/>
                    <a:pt x="2303" y="2845"/>
                  </a:cubicBezTo>
                  <a:cubicBezTo>
                    <a:pt x="2303" y="2839"/>
                    <a:pt x="2303" y="2834"/>
                    <a:pt x="2303" y="2828"/>
                  </a:cubicBezTo>
                  <a:cubicBezTo>
                    <a:pt x="2298" y="2822"/>
                    <a:pt x="2293" y="2817"/>
                    <a:pt x="2287" y="2811"/>
                  </a:cubicBezTo>
                  <a:cubicBezTo>
                    <a:pt x="2276" y="2811"/>
                    <a:pt x="2265" y="2811"/>
                    <a:pt x="2254" y="2811"/>
                  </a:cubicBezTo>
                  <a:cubicBezTo>
                    <a:pt x="2251" y="2809"/>
                    <a:pt x="2248" y="2807"/>
                    <a:pt x="2245" y="2803"/>
                  </a:cubicBezTo>
                  <a:cubicBezTo>
                    <a:pt x="2240" y="2803"/>
                    <a:pt x="2235" y="2803"/>
                    <a:pt x="2229" y="2803"/>
                  </a:cubicBezTo>
                  <a:cubicBezTo>
                    <a:pt x="2227" y="2801"/>
                    <a:pt x="2224" y="2799"/>
                    <a:pt x="2220" y="2795"/>
                  </a:cubicBezTo>
                  <a:cubicBezTo>
                    <a:pt x="2218" y="2795"/>
                    <a:pt x="2216" y="2795"/>
                    <a:pt x="2212" y="2795"/>
                  </a:cubicBezTo>
                  <a:cubicBezTo>
                    <a:pt x="2207" y="2790"/>
                    <a:pt x="2201" y="2784"/>
                    <a:pt x="2196" y="2779"/>
                  </a:cubicBezTo>
                  <a:cubicBezTo>
                    <a:pt x="2193" y="2779"/>
                    <a:pt x="2191" y="2779"/>
                    <a:pt x="2188" y="2779"/>
                  </a:cubicBezTo>
                  <a:cubicBezTo>
                    <a:pt x="2182" y="2773"/>
                    <a:pt x="2177" y="2768"/>
                    <a:pt x="2171" y="2762"/>
                  </a:cubicBezTo>
                  <a:cubicBezTo>
                    <a:pt x="2171" y="2760"/>
                    <a:pt x="2171" y="2757"/>
                    <a:pt x="2171" y="2754"/>
                  </a:cubicBezTo>
                  <a:cubicBezTo>
                    <a:pt x="2165" y="2748"/>
                    <a:pt x="2160" y="2743"/>
                    <a:pt x="2154" y="2737"/>
                  </a:cubicBezTo>
                  <a:cubicBezTo>
                    <a:pt x="2152" y="2737"/>
                    <a:pt x="2149" y="2737"/>
                    <a:pt x="2146" y="2737"/>
                  </a:cubicBezTo>
                  <a:cubicBezTo>
                    <a:pt x="2146" y="2732"/>
                    <a:pt x="2146" y="2726"/>
                    <a:pt x="2146" y="2721"/>
                  </a:cubicBezTo>
                  <a:cubicBezTo>
                    <a:pt x="2148" y="2718"/>
                    <a:pt x="2151" y="2715"/>
                    <a:pt x="2154" y="2712"/>
                  </a:cubicBezTo>
                  <a:cubicBezTo>
                    <a:pt x="2158" y="2712"/>
                    <a:pt x="2160" y="2712"/>
                    <a:pt x="2162" y="2712"/>
                  </a:cubicBezTo>
                  <a:cubicBezTo>
                    <a:pt x="2165" y="2709"/>
                    <a:pt x="2169" y="2706"/>
                    <a:pt x="2171" y="2704"/>
                  </a:cubicBezTo>
                  <a:cubicBezTo>
                    <a:pt x="2171" y="2698"/>
                    <a:pt x="2171" y="2693"/>
                    <a:pt x="2171" y="2687"/>
                  </a:cubicBezTo>
                  <a:cubicBezTo>
                    <a:pt x="2162" y="2678"/>
                    <a:pt x="2154" y="2671"/>
                    <a:pt x="2146" y="2663"/>
                  </a:cubicBezTo>
                  <a:cubicBezTo>
                    <a:pt x="2146" y="2659"/>
                    <a:pt x="2146" y="2657"/>
                    <a:pt x="2146" y="2655"/>
                  </a:cubicBezTo>
                  <a:cubicBezTo>
                    <a:pt x="2142" y="2651"/>
                    <a:pt x="2140" y="2648"/>
                    <a:pt x="2138" y="2646"/>
                  </a:cubicBezTo>
                  <a:cubicBezTo>
                    <a:pt x="2138" y="2640"/>
                    <a:pt x="2138" y="2635"/>
                    <a:pt x="2138" y="2629"/>
                  </a:cubicBezTo>
                  <a:cubicBezTo>
                    <a:pt x="2134" y="2626"/>
                    <a:pt x="2132" y="2624"/>
                    <a:pt x="2130" y="2621"/>
                  </a:cubicBezTo>
                  <a:cubicBezTo>
                    <a:pt x="2130" y="2618"/>
                    <a:pt x="2130" y="2615"/>
                    <a:pt x="2130" y="2612"/>
                  </a:cubicBezTo>
                  <a:cubicBezTo>
                    <a:pt x="2127" y="2609"/>
                    <a:pt x="2123" y="2607"/>
                    <a:pt x="2121" y="2605"/>
                  </a:cubicBezTo>
                  <a:cubicBezTo>
                    <a:pt x="2121" y="2590"/>
                    <a:pt x="2121" y="2577"/>
                    <a:pt x="2121" y="2563"/>
                  </a:cubicBezTo>
                  <a:cubicBezTo>
                    <a:pt x="2104" y="2563"/>
                    <a:pt x="2088" y="2563"/>
                    <a:pt x="2072" y="2563"/>
                  </a:cubicBezTo>
                  <a:cubicBezTo>
                    <a:pt x="2068" y="2560"/>
                    <a:pt x="2065" y="2557"/>
                    <a:pt x="2063" y="2554"/>
                  </a:cubicBezTo>
                  <a:cubicBezTo>
                    <a:pt x="2052" y="2554"/>
                    <a:pt x="2041" y="2554"/>
                    <a:pt x="2030" y="2554"/>
                  </a:cubicBezTo>
                  <a:cubicBezTo>
                    <a:pt x="2030" y="2546"/>
                    <a:pt x="2030" y="2538"/>
                    <a:pt x="2030" y="2530"/>
                  </a:cubicBezTo>
                  <a:cubicBezTo>
                    <a:pt x="2027" y="2527"/>
                    <a:pt x="2024" y="2524"/>
                    <a:pt x="2022" y="2522"/>
                  </a:cubicBezTo>
                  <a:cubicBezTo>
                    <a:pt x="2018" y="2522"/>
                    <a:pt x="2016" y="2522"/>
                    <a:pt x="2014" y="2522"/>
                  </a:cubicBezTo>
                  <a:cubicBezTo>
                    <a:pt x="2005" y="2531"/>
                    <a:pt x="1997" y="2539"/>
                    <a:pt x="1989" y="2546"/>
                  </a:cubicBezTo>
                  <a:cubicBezTo>
                    <a:pt x="1986" y="2543"/>
                    <a:pt x="1983" y="2541"/>
                    <a:pt x="1980" y="2539"/>
                  </a:cubicBezTo>
                  <a:cubicBezTo>
                    <a:pt x="1977" y="2539"/>
                    <a:pt x="1975" y="2539"/>
                    <a:pt x="1972" y="2539"/>
                  </a:cubicBezTo>
                  <a:cubicBezTo>
                    <a:pt x="1969" y="2542"/>
                    <a:pt x="1966" y="2544"/>
                    <a:pt x="1964" y="2546"/>
                  </a:cubicBezTo>
                  <a:cubicBezTo>
                    <a:pt x="1955" y="2546"/>
                    <a:pt x="1947" y="2546"/>
                    <a:pt x="1939" y="2546"/>
                  </a:cubicBezTo>
                  <a:cubicBezTo>
                    <a:pt x="1933" y="2552"/>
                    <a:pt x="1928" y="2558"/>
                    <a:pt x="1922" y="2563"/>
                  </a:cubicBezTo>
                  <a:cubicBezTo>
                    <a:pt x="1922" y="2569"/>
                    <a:pt x="1922" y="2574"/>
                    <a:pt x="1922" y="2580"/>
                  </a:cubicBezTo>
                  <a:cubicBezTo>
                    <a:pt x="1913" y="2580"/>
                    <a:pt x="1905" y="2580"/>
                    <a:pt x="1898" y="2580"/>
                  </a:cubicBezTo>
                  <a:cubicBezTo>
                    <a:pt x="1894" y="2577"/>
                    <a:pt x="1891" y="2574"/>
                    <a:pt x="1889" y="2571"/>
                  </a:cubicBezTo>
                  <a:cubicBezTo>
                    <a:pt x="1886" y="2571"/>
                    <a:pt x="1883" y="2571"/>
                    <a:pt x="1881" y="2571"/>
                  </a:cubicBezTo>
                  <a:cubicBezTo>
                    <a:pt x="1875" y="2577"/>
                    <a:pt x="1870" y="2582"/>
                    <a:pt x="1864" y="2588"/>
                  </a:cubicBezTo>
                  <a:cubicBezTo>
                    <a:pt x="1864" y="2591"/>
                    <a:pt x="1864" y="2594"/>
                    <a:pt x="1864" y="2597"/>
                  </a:cubicBezTo>
                  <a:cubicBezTo>
                    <a:pt x="1853" y="2597"/>
                    <a:pt x="1842" y="2597"/>
                    <a:pt x="1832" y="2597"/>
                  </a:cubicBezTo>
                  <a:cubicBezTo>
                    <a:pt x="1828" y="2593"/>
                    <a:pt x="1825" y="2590"/>
                    <a:pt x="1823" y="2588"/>
                  </a:cubicBezTo>
                  <a:cubicBezTo>
                    <a:pt x="1820" y="2588"/>
                    <a:pt x="1817" y="2588"/>
                    <a:pt x="1815" y="2588"/>
                  </a:cubicBezTo>
                  <a:cubicBezTo>
                    <a:pt x="1809" y="2582"/>
                    <a:pt x="1804" y="2577"/>
                    <a:pt x="1798" y="2571"/>
                  </a:cubicBezTo>
                  <a:cubicBezTo>
                    <a:pt x="1798" y="2562"/>
                    <a:pt x="1798" y="2554"/>
                    <a:pt x="1798" y="2546"/>
                  </a:cubicBezTo>
                  <a:cubicBezTo>
                    <a:pt x="1795" y="2543"/>
                    <a:pt x="1792" y="2541"/>
                    <a:pt x="1789" y="2539"/>
                  </a:cubicBezTo>
                  <a:cubicBezTo>
                    <a:pt x="1789" y="2530"/>
                    <a:pt x="1789" y="2521"/>
                    <a:pt x="1789" y="2513"/>
                  </a:cubicBezTo>
                  <a:cubicBezTo>
                    <a:pt x="1795" y="2513"/>
                    <a:pt x="1801" y="2513"/>
                    <a:pt x="1806" y="2513"/>
                  </a:cubicBezTo>
                  <a:cubicBezTo>
                    <a:pt x="1806" y="2508"/>
                    <a:pt x="1806" y="2502"/>
                    <a:pt x="1806" y="2497"/>
                  </a:cubicBezTo>
                  <a:cubicBezTo>
                    <a:pt x="1809" y="2494"/>
                    <a:pt x="1812" y="2491"/>
                    <a:pt x="1815" y="2488"/>
                  </a:cubicBezTo>
                  <a:cubicBezTo>
                    <a:pt x="1815" y="2483"/>
                    <a:pt x="1815" y="2477"/>
                    <a:pt x="1815" y="2472"/>
                  </a:cubicBezTo>
                  <a:cubicBezTo>
                    <a:pt x="1818" y="2469"/>
                    <a:pt x="1820" y="2466"/>
                    <a:pt x="1823" y="2464"/>
                  </a:cubicBezTo>
                  <a:cubicBezTo>
                    <a:pt x="1823" y="2455"/>
                    <a:pt x="1823" y="2447"/>
                    <a:pt x="1823" y="2439"/>
                  </a:cubicBezTo>
                  <a:cubicBezTo>
                    <a:pt x="1826" y="2436"/>
                    <a:pt x="1829" y="2433"/>
                    <a:pt x="1832" y="2430"/>
                  </a:cubicBezTo>
                  <a:cubicBezTo>
                    <a:pt x="1832" y="2422"/>
                    <a:pt x="1832" y="2414"/>
                    <a:pt x="1832" y="2406"/>
                  </a:cubicBezTo>
                  <a:cubicBezTo>
                    <a:pt x="1835" y="2403"/>
                    <a:pt x="1837" y="2400"/>
                    <a:pt x="1840" y="2398"/>
                  </a:cubicBezTo>
                  <a:cubicBezTo>
                    <a:pt x="1840" y="2395"/>
                    <a:pt x="1840" y="2391"/>
                    <a:pt x="1840" y="2389"/>
                  </a:cubicBezTo>
                  <a:cubicBezTo>
                    <a:pt x="1843" y="2386"/>
                    <a:pt x="1845" y="2383"/>
                    <a:pt x="1847" y="2381"/>
                  </a:cubicBezTo>
                  <a:cubicBezTo>
                    <a:pt x="1847" y="2372"/>
                    <a:pt x="1847" y="2364"/>
                    <a:pt x="1847" y="2356"/>
                  </a:cubicBezTo>
                  <a:cubicBezTo>
                    <a:pt x="1851" y="2352"/>
                    <a:pt x="1854" y="2350"/>
                    <a:pt x="1856" y="2348"/>
                  </a:cubicBezTo>
                  <a:cubicBezTo>
                    <a:pt x="1856" y="2333"/>
                    <a:pt x="1856" y="2320"/>
                    <a:pt x="1856" y="2306"/>
                  </a:cubicBezTo>
                  <a:cubicBezTo>
                    <a:pt x="1859" y="2303"/>
                    <a:pt x="1862" y="2301"/>
                    <a:pt x="1864" y="2298"/>
                  </a:cubicBezTo>
                  <a:cubicBezTo>
                    <a:pt x="1864" y="2290"/>
                    <a:pt x="1864" y="2281"/>
                    <a:pt x="1864" y="2273"/>
                  </a:cubicBezTo>
                  <a:cubicBezTo>
                    <a:pt x="1867" y="2270"/>
                    <a:pt x="1871" y="2267"/>
                    <a:pt x="1873" y="2265"/>
                  </a:cubicBezTo>
                  <a:cubicBezTo>
                    <a:pt x="1873" y="2259"/>
                    <a:pt x="1873" y="2254"/>
                    <a:pt x="1873" y="2248"/>
                  </a:cubicBezTo>
                  <a:cubicBezTo>
                    <a:pt x="1876" y="2245"/>
                    <a:pt x="1878" y="2243"/>
                    <a:pt x="1881" y="2240"/>
                  </a:cubicBezTo>
                  <a:cubicBezTo>
                    <a:pt x="1881" y="2232"/>
                    <a:pt x="1881" y="2223"/>
                    <a:pt x="1881" y="2215"/>
                  </a:cubicBezTo>
                  <a:cubicBezTo>
                    <a:pt x="1884" y="2212"/>
                    <a:pt x="1886" y="2209"/>
                    <a:pt x="1889" y="2207"/>
                  </a:cubicBezTo>
                  <a:cubicBezTo>
                    <a:pt x="1889" y="2198"/>
                    <a:pt x="1889" y="2190"/>
                    <a:pt x="1889" y="2182"/>
                  </a:cubicBezTo>
                  <a:cubicBezTo>
                    <a:pt x="1892" y="2179"/>
                    <a:pt x="1895" y="2176"/>
                    <a:pt x="1898" y="2174"/>
                  </a:cubicBezTo>
                  <a:cubicBezTo>
                    <a:pt x="1898" y="2168"/>
                    <a:pt x="1898" y="2162"/>
                    <a:pt x="1898" y="2157"/>
                  </a:cubicBezTo>
                  <a:cubicBezTo>
                    <a:pt x="1901" y="2154"/>
                    <a:pt x="1903" y="2151"/>
                    <a:pt x="1905" y="2149"/>
                  </a:cubicBezTo>
                  <a:cubicBezTo>
                    <a:pt x="1905" y="2140"/>
                    <a:pt x="1905" y="2132"/>
                    <a:pt x="1905" y="2124"/>
                  </a:cubicBezTo>
                  <a:cubicBezTo>
                    <a:pt x="1909" y="2121"/>
                    <a:pt x="1912" y="2118"/>
                    <a:pt x="1914" y="2116"/>
                  </a:cubicBezTo>
                  <a:cubicBezTo>
                    <a:pt x="1914" y="2112"/>
                    <a:pt x="1914" y="2110"/>
                    <a:pt x="1914" y="2108"/>
                  </a:cubicBezTo>
                  <a:cubicBezTo>
                    <a:pt x="1909" y="2108"/>
                    <a:pt x="1903" y="2108"/>
                    <a:pt x="1898" y="2108"/>
                  </a:cubicBezTo>
                  <a:cubicBezTo>
                    <a:pt x="1894" y="2111"/>
                    <a:pt x="1891" y="2113"/>
                    <a:pt x="1889" y="2116"/>
                  </a:cubicBezTo>
                  <a:cubicBezTo>
                    <a:pt x="1886" y="2116"/>
                    <a:pt x="1883" y="2116"/>
                    <a:pt x="1881" y="2116"/>
                  </a:cubicBezTo>
                  <a:cubicBezTo>
                    <a:pt x="1878" y="2119"/>
                    <a:pt x="1875" y="2122"/>
                    <a:pt x="1873" y="2124"/>
                  </a:cubicBezTo>
                  <a:cubicBezTo>
                    <a:pt x="1870" y="2124"/>
                    <a:pt x="1867" y="2124"/>
                    <a:pt x="1864" y="2124"/>
                  </a:cubicBezTo>
                  <a:cubicBezTo>
                    <a:pt x="1859" y="2130"/>
                    <a:pt x="1853" y="2135"/>
                    <a:pt x="1847" y="2141"/>
                  </a:cubicBezTo>
                  <a:cubicBezTo>
                    <a:pt x="1844" y="2141"/>
                    <a:pt x="1842" y="2141"/>
                    <a:pt x="1840" y="2141"/>
                  </a:cubicBezTo>
                  <a:cubicBezTo>
                    <a:pt x="1836" y="2144"/>
                    <a:pt x="1834" y="2147"/>
                    <a:pt x="1832" y="2149"/>
                  </a:cubicBezTo>
                  <a:cubicBezTo>
                    <a:pt x="1817" y="2149"/>
                    <a:pt x="1803" y="2149"/>
                    <a:pt x="1789" y="2149"/>
                  </a:cubicBezTo>
                  <a:cubicBezTo>
                    <a:pt x="1786" y="2146"/>
                    <a:pt x="1784" y="2143"/>
                    <a:pt x="1781" y="2141"/>
                  </a:cubicBezTo>
                  <a:cubicBezTo>
                    <a:pt x="1756" y="2141"/>
                    <a:pt x="1731" y="2141"/>
                    <a:pt x="1707" y="2141"/>
                  </a:cubicBezTo>
                  <a:cubicBezTo>
                    <a:pt x="1693" y="2141"/>
                    <a:pt x="1679" y="2138"/>
                    <a:pt x="1665" y="2138"/>
                  </a:cubicBezTo>
                  <a:cubicBezTo>
                    <a:pt x="1665" y="2130"/>
                    <a:pt x="1665" y="2121"/>
                    <a:pt x="1665" y="2112"/>
                  </a:cubicBezTo>
                  <a:cubicBezTo>
                    <a:pt x="1667" y="2110"/>
                    <a:pt x="1670" y="2107"/>
                    <a:pt x="1673" y="2104"/>
                  </a:cubicBezTo>
                  <a:cubicBezTo>
                    <a:pt x="1673" y="2099"/>
                    <a:pt x="1673" y="2093"/>
                    <a:pt x="1673" y="2088"/>
                  </a:cubicBezTo>
                  <a:cubicBezTo>
                    <a:pt x="1665" y="2088"/>
                    <a:pt x="1657" y="2088"/>
                    <a:pt x="1648" y="2088"/>
                  </a:cubicBezTo>
                  <a:cubicBezTo>
                    <a:pt x="1646" y="2085"/>
                    <a:pt x="1643" y="2083"/>
                    <a:pt x="1640" y="2080"/>
                  </a:cubicBezTo>
                  <a:cubicBezTo>
                    <a:pt x="1621" y="2080"/>
                    <a:pt x="1602" y="2080"/>
                    <a:pt x="1582" y="2080"/>
                  </a:cubicBezTo>
                  <a:cubicBezTo>
                    <a:pt x="1580" y="2082"/>
                    <a:pt x="1577" y="2084"/>
                    <a:pt x="1574" y="2088"/>
                  </a:cubicBezTo>
                  <a:cubicBezTo>
                    <a:pt x="1574" y="2090"/>
                    <a:pt x="1574" y="2092"/>
                    <a:pt x="1574" y="2095"/>
                  </a:cubicBezTo>
                  <a:cubicBezTo>
                    <a:pt x="1572" y="2095"/>
                    <a:pt x="1568" y="2095"/>
                    <a:pt x="1565" y="2095"/>
                  </a:cubicBezTo>
                  <a:cubicBezTo>
                    <a:pt x="1563" y="2093"/>
                    <a:pt x="1560" y="2091"/>
                    <a:pt x="1557" y="2088"/>
                  </a:cubicBezTo>
                  <a:cubicBezTo>
                    <a:pt x="1555" y="2088"/>
                    <a:pt x="1552" y="2088"/>
                    <a:pt x="1549" y="2088"/>
                  </a:cubicBezTo>
                  <a:cubicBezTo>
                    <a:pt x="1546" y="2085"/>
                    <a:pt x="1544" y="2083"/>
                    <a:pt x="1541" y="2080"/>
                  </a:cubicBezTo>
                  <a:cubicBezTo>
                    <a:pt x="1538" y="2080"/>
                    <a:pt x="1536" y="2080"/>
                    <a:pt x="1533" y="2080"/>
                  </a:cubicBezTo>
                  <a:cubicBezTo>
                    <a:pt x="1530" y="2077"/>
                    <a:pt x="1527" y="2074"/>
                    <a:pt x="1524" y="2071"/>
                  </a:cubicBezTo>
                  <a:cubicBezTo>
                    <a:pt x="1518" y="2071"/>
                    <a:pt x="1513" y="2071"/>
                    <a:pt x="1507" y="2071"/>
                  </a:cubicBezTo>
                  <a:cubicBezTo>
                    <a:pt x="1505" y="2068"/>
                    <a:pt x="1502" y="2066"/>
                    <a:pt x="1499" y="2063"/>
                  </a:cubicBezTo>
                  <a:cubicBezTo>
                    <a:pt x="1486" y="2063"/>
                    <a:pt x="1472" y="2063"/>
                    <a:pt x="1458" y="2063"/>
                  </a:cubicBezTo>
                  <a:cubicBezTo>
                    <a:pt x="1456" y="2061"/>
                    <a:pt x="1452" y="2057"/>
                    <a:pt x="1449" y="2054"/>
                  </a:cubicBezTo>
                  <a:cubicBezTo>
                    <a:pt x="1447" y="2054"/>
                    <a:pt x="1444" y="2054"/>
                    <a:pt x="1441" y="2054"/>
                  </a:cubicBezTo>
                  <a:cubicBezTo>
                    <a:pt x="1441" y="2046"/>
                    <a:pt x="1441" y="2038"/>
                    <a:pt x="1441" y="2029"/>
                  </a:cubicBezTo>
                  <a:cubicBezTo>
                    <a:pt x="1436" y="2029"/>
                    <a:pt x="1430" y="2029"/>
                    <a:pt x="1424" y="2029"/>
                  </a:cubicBezTo>
                  <a:cubicBezTo>
                    <a:pt x="1422" y="2027"/>
                    <a:pt x="1420" y="2025"/>
                    <a:pt x="1417" y="2022"/>
                  </a:cubicBezTo>
                  <a:cubicBezTo>
                    <a:pt x="1414" y="2022"/>
                    <a:pt x="1411" y="2022"/>
                    <a:pt x="1408" y="2022"/>
                  </a:cubicBezTo>
                  <a:cubicBezTo>
                    <a:pt x="1405" y="2019"/>
                    <a:pt x="1403" y="2016"/>
                    <a:pt x="1400" y="2013"/>
                  </a:cubicBezTo>
                  <a:cubicBezTo>
                    <a:pt x="1397" y="2013"/>
                    <a:pt x="1394" y="2013"/>
                    <a:pt x="1391" y="2013"/>
                  </a:cubicBezTo>
                  <a:cubicBezTo>
                    <a:pt x="1389" y="2010"/>
                    <a:pt x="1386" y="2008"/>
                    <a:pt x="1383" y="2005"/>
                  </a:cubicBezTo>
                  <a:cubicBezTo>
                    <a:pt x="1378" y="2005"/>
                    <a:pt x="1372" y="2005"/>
                    <a:pt x="1366" y="2005"/>
                  </a:cubicBezTo>
                  <a:cubicBezTo>
                    <a:pt x="1366" y="1997"/>
                    <a:pt x="1366" y="1989"/>
                    <a:pt x="1366" y="1980"/>
                  </a:cubicBezTo>
                  <a:cubicBezTo>
                    <a:pt x="1361" y="1975"/>
                    <a:pt x="1355" y="1969"/>
                    <a:pt x="1350" y="1964"/>
                  </a:cubicBezTo>
                  <a:cubicBezTo>
                    <a:pt x="1347" y="1964"/>
                    <a:pt x="1345" y="1964"/>
                    <a:pt x="1342" y="1964"/>
                  </a:cubicBezTo>
                  <a:cubicBezTo>
                    <a:pt x="1339" y="1961"/>
                    <a:pt x="1336" y="1958"/>
                    <a:pt x="1333" y="1955"/>
                  </a:cubicBezTo>
                  <a:cubicBezTo>
                    <a:pt x="1333" y="1952"/>
                    <a:pt x="1333" y="1950"/>
                    <a:pt x="1333" y="1947"/>
                  </a:cubicBezTo>
                  <a:cubicBezTo>
                    <a:pt x="1331" y="1944"/>
                    <a:pt x="1328" y="1942"/>
                    <a:pt x="1325" y="1939"/>
                  </a:cubicBezTo>
                  <a:cubicBezTo>
                    <a:pt x="1325" y="1936"/>
                    <a:pt x="1325" y="1933"/>
                    <a:pt x="1325" y="1930"/>
                  </a:cubicBezTo>
                  <a:cubicBezTo>
                    <a:pt x="1320" y="1925"/>
                    <a:pt x="1314" y="1919"/>
                    <a:pt x="1308" y="1913"/>
                  </a:cubicBezTo>
                  <a:cubicBezTo>
                    <a:pt x="1306" y="1916"/>
                    <a:pt x="1304" y="1919"/>
                    <a:pt x="1300" y="1922"/>
                  </a:cubicBezTo>
                  <a:cubicBezTo>
                    <a:pt x="1276" y="1922"/>
                    <a:pt x="1251" y="1922"/>
                    <a:pt x="1226" y="1922"/>
                  </a:cubicBezTo>
                  <a:cubicBezTo>
                    <a:pt x="1223" y="1920"/>
                    <a:pt x="1221" y="1917"/>
                    <a:pt x="1218" y="1913"/>
                  </a:cubicBezTo>
                  <a:cubicBezTo>
                    <a:pt x="1212" y="1913"/>
                    <a:pt x="1207" y="1913"/>
                    <a:pt x="1201" y="1913"/>
                  </a:cubicBezTo>
                  <a:cubicBezTo>
                    <a:pt x="1199" y="1911"/>
                    <a:pt x="1196" y="1909"/>
                    <a:pt x="1192" y="1905"/>
                  </a:cubicBezTo>
                  <a:cubicBezTo>
                    <a:pt x="1190" y="1905"/>
                    <a:pt x="1188" y="1905"/>
                    <a:pt x="1184" y="1905"/>
                  </a:cubicBezTo>
                  <a:cubicBezTo>
                    <a:pt x="1182" y="1903"/>
                    <a:pt x="1180" y="1900"/>
                    <a:pt x="1176" y="1897"/>
                  </a:cubicBezTo>
                  <a:cubicBezTo>
                    <a:pt x="1174" y="1897"/>
                    <a:pt x="1171" y="1897"/>
                    <a:pt x="1168" y="1897"/>
                  </a:cubicBezTo>
                  <a:cubicBezTo>
                    <a:pt x="1165" y="1899"/>
                    <a:pt x="1163" y="1902"/>
                    <a:pt x="1160" y="1905"/>
                  </a:cubicBezTo>
                  <a:cubicBezTo>
                    <a:pt x="1160" y="1908"/>
                    <a:pt x="1160" y="1910"/>
                    <a:pt x="1160" y="1913"/>
                  </a:cubicBezTo>
                  <a:cubicBezTo>
                    <a:pt x="1157" y="1916"/>
                    <a:pt x="1154" y="1919"/>
                    <a:pt x="1151" y="1922"/>
                  </a:cubicBezTo>
                  <a:cubicBezTo>
                    <a:pt x="1149" y="1922"/>
                    <a:pt x="1146" y="1922"/>
                    <a:pt x="1143" y="1922"/>
                  </a:cubicBezTo>
                  <a:cubicBezTo>
                    <a:pt x="1137" y="1917"/>
                    <a:pt x="1132" y="1911"/>
                    <a:pt x="1126" y="1905"/>
                  </a:cubicBezTo>
                  <a:cubicBezTo>
                    <a:pt x="1126" y="1878"/>
                    <a:pt x="1126" y="1851"/>
                    <a:pt x="1126" y="1823"/>
                  </a:cubicBezTo>
                  <a:cubicBezTo>
                    <a:pt x="1129" y="1820"/>
                    <a:pt x="1131" y="1817"/>
                    <a:pt x="1134" y="1814"/>
                  </a:cubicBezTo>
                  <a:cubicBezTo>
                    <a:pt x="1134" y="1808"/>
                    <a:pt x="1134" y="1803"/>
                    <a:pt x="1134" y="1797"/>
                  </a:cubicBezTo>
                  <a:cubicBezTo>
                    <a:pt x="1132" y="1795"/>
                    <a:pt x="1130" y="1793"/>
                    <a:pt x="1126" y="1789"/>
                  </a:cubicBezTo>
                  <a:cubicBezTo>
                    <a:pt x="1126" y="1787"/>
                    <a:pt x="1126" y="1785"/>
                    <a:pt x="1126" y="1781"/>
                  </a:cubicBezTo>
                  <a:cubicBezTo>
                    <a:pt x="1121" y="1776"/>
                    <a:pt x="1115" y="1770"/>
                    <a:pt x="1110" y="1765"/>
                  </a:cubicBezTo>
                  <a:cubicBezTo>
                    <a:pt x="1110" y="1757"/>
                    <a:pt x="1110" y="1749"/>
                    <a:pt x="1110" y="1740"/>
                  </a:cubicBezTo>
                  <a:cubicBezTo>
                    <a:pt x="1107" y="1738"/>
                    <a:pt x="1105" y="1735"/>
                    <a:pt x="1102" y="1731"/>
                  </a:cubicBezTo>
                  <a:cubicBezTo>
                    <a:pt x="1096" y="1731"/>
                    <a:pt x="1091" y="1731"/>
                    <a:pt x="1085" y="1731"/>
                  </a:cubicBezTo>
                  <a:cubicBezTo>
                    <a:pt x="1083" y="1729"/>
                    <a:pt x="1080" y="1727"/>
                    <a:pt x="1077" y="1723"/>
                  </a:cubicBezTo>
                  <a:cubicBezTo>
                    <a:pt x="1075" y="1723"/>
                    <a:pt x="1071" y="1723"/>
                    <a:pt x="1068" y="1723"/>
                  </a:cubicBezTo>
                  <a:cubicBezTo>
                    <a:pt x="1066" y="1726"/>
                    <a:pt x="1064" y="1728"/>
                    <a:pt x="1060" y="1731"/>
                  </a:cubicBezTo>
                  <a:cubicBezTo>
                    <a:pt x="1058" y="1731"/>
                    <a:pt x="1055" y="1731"/>
                    <a:pt x="1052" y="1731"/>
                  </a:cubicBezTo>
                  <a:cubicBezTo>
                    <a:pt x="1049" y="1734"/>
                    <a:pt x="1047" y="1737"/>
                    <a:pt x="1044" y="1740"/>
                  </a:cubicBezTo>
                  <a:cubicBezTo>
                    <a:pt x="1041" y="1740"/>
                    <a:pt x="1038" y="1740"/>
                    <a:pt x="1035" y="1740"/>
                  </a:cubicBezTo>
                  <a:cubicBezTo>
                    <a:pt x="1033" y="1738"/>
                    <a:pt x="1030" y="1735"/>
                    <a:pt x="1027" y="1731"/>
                  </a:cubicBezTo>
                  <a:cubicBezTo>
                    <a:pt x="1016" y="1731"/>
                    <a:pt x="1005" y="1731"/>
                    <a:pt x="994" y="1731"/>
                  </a:cubicBezTo>
                  <a:cubicBezTo>
                    <a:pt x="991" y="1734"/>
                    <a:pt x="989" y="1737"/>
                    <a:pt x="986" y="1740"/>
                  </a:cubicBezTo>
                  <a:cubicBezTo>
                    <a:pt x="978" y="1740"/>
                    <a:pt x="970" y="1740"/>
                    <a:pt x="961" y="1740"/>
                  </a:cubicBezTo>
                  <a:cubicBezTo>
                    <a:pt x="959" y="1738"/>
                    <a:pt x="955" y="1735"/>
                    <a:pt x="952" y="1731"/>
                  </a:cubicBezTo>
                  <a:cubicBezTo>
                    <a:pt x="952" y="1726"/>
                    <a:pt x="952" y="1720"/>
                    <a:pt x="952" y="1715"/>
                  </a:cubicBezTo>
                  <a:cubicBezTo>
                    <a:pt x="950" y="1715"/>
                    <a:pt x="947" y="1715"/>
                    <a:pt x="944" y="1715"/>
                  </a:cubicBezTo>
                  <a:cubicBezTo>
                    <a:pt x="942" y="1717"/>
                    <a:pt x="939" y="1720"/>
                    <a:pt x="936" y="1723"/>
                  </a:cubicBezTo>
                  <a:cubicBezTo>
                    <a:pt x="931" y="1723"/>
                    <a:pt x="925" y="1723"/>
                    <a:pt x="920" y="1723"/>
                  </a:cubicBezTo>
                  <a:cubicBezTo>
                    <a:pt x="920" y="1721"/>
                    <a:pt x="920" y="1718"/>
                    <a:pt x="920" y="1715"/>
                  </a:cubicBezTo>
                  <a:cubicBezTo>
                    <a:pt x="917" y="1712"/>
                    <a:pt x="914" y="1710"/>
                    <a:pt x="911" y="1707"/>
                  </a:cubicBezTo>
                  <a:cubicBezTo>
                    <a:pt x="911" y="1704"/>
                    <a:pt x="911" y="1701"/>
                    <a:pt x="911" y="1698"/>
                  </a:cubicBezTo>
                  <a:cubicBezTo>
                    <a:pt x="908" y="1698"/>
                    <a:pt x="906" y="1698"/>
                    <a:pt x="903" y="1698"/>
                  </a:cubicBezTo>
                  <a:cubicBezTo>
                    <a:pt x="901" y="1700"/>
                    <a:pt x="897" y="1704"/>
                    <a:pt x="894" y="1707"/>
                  </a:cubicBezTo>
                  <a:cubicBezTo>
                    <a:pt x="889" y="1707"/>
                    <a:pt x="883" y="1707"/>
                    <a:pt x="877" y="1707"/>
                  </a:cubicBezTo>
                  <a:cubicBezTo>
                    <a:pt x="875" y="1709"/>
                    <a:pt x="873" y="1711"/>
                    <a:pt x="870" y="1715"/>
                  </a:cubicBezTo>
                  <a:cubicBezTo>
                    <a:pt x="862" y="1715"/>
                    <a:pt x="854" y="1715"/>
                    <a:pt x="845" y="1715"/>
                  </a:cubicBezTo>
                  <a:cubicBezTo>
                    <a:pt x="842" y="1717"/>
                    <a:pt x="839" y="1720"/>
                    <a:pt x="836" y="1723"/>
                  </a:cubicBezTo>
                  <a:cubicBezTo>
                    <a:pt x="839" y="1727"/>
                    <a:pt x="842" y="1729"/>
                    <a:pt x="845" y="1731"/>
                  </a:cubicBezTo>
                  <a:cubicBezTo>
                    <a:pt x="845" y="1737"/>
                    <a:pt x="845" y="1742"/>
                    <a:pt x="845" y="1748"/>
                  </a:cubicBezTo>
                  <a:cubicBezTo>
                    <a:pt x="839" y="1748"/>
                    <a:pt x="834" y="1748"/>
                    <a:pt x="828" y="1748"/>
                  </a:cubicBezTo>
                  <a:cubicBezTo>
                    <a:pt x="828" y="1754"/>
                    <a:pt x="828" y="1759"/>
                    <a:pt x="828" y="1765"/>
                  </a:cubicBezTo>
                  <a:cubicBezTo>
                    <a:pt x="825" y="1765"/>
                    <a:pt x="823" y="1765"/>
                    <a:pt x="820" y="1765"/>
                  </a:cubicBezTo>
                  <a:cubicBezTo>
                    <a:pt x="815" y="1770"/>
                    <a:pt x="809" y="1776"/>
                    <a:pt x="804" y="1781"/>
                  </a:cubicBezTo>
                  <a:cubicBezTo>
                    <a:pt x="800" y="1781"/>
                    <a:pt x="797" y="1781"/>
                    <a:pt x="795" y="1781"/>
                  </a:cubicBezTo>
                  <a:cubicBezTo>
                    <a:pt x="792" y="1785"/>
                    <a:pt x="789" y="1787"/>
                    <a:pt x="787" y="1789"/>
                  </a:cubicBezTo>
                  <a:cubicBezTo>
                    <a:pt x="784" y="1789"/>
                    <a:pt x="780" y="1789"/>
                    <a:pt x="778" y="1789"/>
                  </a:cubicBezTo>
                  <a:cubicBezTo>
                    <a:pt x="775" y="1786"/>
                    <a:pt x="773" y="1784"/>
                    <a:pt x="770" y="1781"/>
                  </a:cubicBezTo>
                  <a:cubicBezTo>
                    <a:pt x="767" y="1781"/>
                    <a:pt x="765" y="1781"/>
                    <a:pt x="762" y="1781"/>
                  </a:cubicBezTo>
                  <a:cubicBezTo>
                    <a:pt x="759" y="1785"/>
                    <a:pt x="756" y="1787"/>
                    <a:pt x="753" y="1789"/>
                  </a:cubicBezTo>
                  <a:cubicBezTo>
                    <a:pt x="753" y="1795"/>
                    <a:pt x="753" y="1801"/>
                    <a:pt x="753" y="1806"/>
                  </a:cubicBezTo>
                  <a:cubicBezTo>
                    <a:pt x="750" y="1809"/>
                    <a:pt x="748" y="1812"/>
                    <a:pt x="746" y="1814"/>
                  </a:cubicBezTo>
                  <a:cubicBezTo>
                    <a:pt x="746" y="1817"/>
                    <a:pt x="746" y="1820"/>
                    <a:pt x="746" y="1823"/>
                  </a:cubicBezTo>
                  <a:cubicBezTo>
                    <a:pt x="749" y="1826"/>
                    <a:pt x="751" y="1828"/>
                    <a:pt x="753" y="1831"/>
                  </a:cubicBezTo>
                  <a:cubicBezTo>
                    <a:pt x="753" y="1836"/>
                    <a:pt x="753" y="1842"/>
                    <a:pt x="753" y="1847"/>
                  </a:cubicBezTo>
                  <a:cubicBezTo>
                    <a:pt x="748" y="1847"/>
                    <a:pt x="742" y="1847"/>
                    <a:pt x="737" y="1847"/>
                  </a:cubicBezTo>
                  <a:cubicBezTo>
                    <a:pt x="734" y="1845"/>
                    <a:pt x="732" y="1843"/>
                    <a:pt x="729" y="1839"/>
                  </a:cubicBezTo>
                  <a:cubicBezTo>
                    <a:pt x="726" y="1839"/>
                    <a:pt x="724" y="1839"/>
                    <a:pt x="721" y="1839"/>
                  </a:cubicBezTo>
                  <a:cubicBezTo>
                    <a:pt x="715" y="1834"/>
                    <a:pt x="710" y="1828"/>
                    <a:pt x="704" y="1823"/>
                  </a:cubicBezTo>
                  <a:cubicBezTo>
                    <a:pt x="702" y="1825"/>
                    <a:pt x="699" y="1828"/>
                    <a:pt x="695" y="1831"/>
                  </a:cubicBezTo>
                  <a:cubicBezTo>
                    <a:pt x="693" y="1831"/>
                    <a:pt x="691" y="1831"/>
                    <a:pt x="687" y="1831"/>
                  </a:cubicBezTo>
                  <a:cubicBezTo>
                    <a:pt x="685" y="1828"/>
                    <a:pt x="682" y="1826"/>
                    <a:pt x="679" y="1823"/>
                  </a:cubicBezTo>
                  <a:cubicBezTo>
                    <a:pt x="679" y="1820"/>
                    <a:pt x="679" y="1817"/>
                    <a:pt x="679" y="1814"/>
                  </a:cubicBezTo>
                  <a:cubicBezTo>
                    <a:pt x="681" y="1812"/>
                    <a:pt x="684" y="1809"/>
                    <a:pt x="687" y="1806"/>
                  </a:cubicBezTo>
                  <a:cubicBezTo>
                    <a:pt x="687" y="1804"/>
                    <a:pt x="687" y="1801"/>
                    <a:pt x="687" y="1797"/>
                  </a:cubicBezTo>
                  <a:cubicBezTo>
                    <a:pt x="685" y="1795"/>
                    <a:pt x="682" y="1793"/>
                    <a:pt x="679" y="1789"/>
                  </a:cubicBezTo>
                  <a:cubicBezTo>
                    <a:pt x="679" y="1781"/>
                    <a:pt x="679" y="1773"/>
                    <a:pt x="679" y="1765"/>
                  </a:cubicBezTo>
                  <a:cubicBezTo>
                    <a:pt x="676" y="1762"/>
                    <a:pt x="674" y="1759"/>
                    <a:pt x="671" y="1756"/>
                  </a:cubicBezTo>
                  <a:cubicBezTo>
                    <a:pt x="671" y="1746"/>
                    <a:pt x="671" y="1735"/>
                    <a:pt x="671" y="1723"/>
                  </a:cubicBezTo>
                  <a:cubicBezTo>
                    <a:pt x="624" y="1723"/>
                    <a:pt x="577" y="1723"/>
                    <a:pt x="530" y="1723"/>
                  </a:cubicBezTo>
                  <a:cubicBezTo>
                    <a:pt x="528" y="1726"/>
                    <a:pt x="524" y="1728"/>
                    <a:pt x="521" y="1731"/>
                  </a:cubicBezTo>
                  <a:cubicBezTo>
                    <a:pt x="513" y="1731"/>
                    <a:pt x="505" y="1731"/>
                    <a:pt x="497" y="1731"/>
                  </a:cubicBezTo>
                  <a:cubicBezTo>
                    <a:pt x="494" y="1734"/>
                    <a:pt x="492" y="1737"/>
                    <a:pt x="489" y="1740"/>
                  </a:cubicBezTo>
                  <a:cubicBezTo>
                    <a:pt x="442" y="1740"/>
                    <a:pt x="395" y="1740"/>
                    <a:pt x="348" y="1740"/>
                  </a:cubicBezTo>
                  <a:cubicBezTo>
                    <a:pt x="346" y="1738"/>
                    <a:pt x="342" y="1735"/>
                    <a:pt x="339" y="1731"/>
                  </a:cubicBezTo>
                  <a:cubicBezTo>
                    <a:pt x="326" y="1731"/>
                    <a:pt x="312" y="1731"/>
                    <a:pt x="298" y="1731"/>
                  </a:cubicBezTo>
                  <a:cubicBezTo>
                    <a:pt x="298" y="1726"/>
                    <a:pt x="298" y="1720"/>
                    <a:pt x="298" y="1715"/>
                  </a:cubicBezTo>
                  <a:cubicBezTo>
                    <a:pt x="295" y="1712"/>
                    <a:pt x="293" y="1710"/>
                    <a:pt x="290" y="1707"/>
                  </a:cubicBezTo>
                  <a:cubicBezTo>
                    <a:pt x="290" y="1704"/>
                    <a:pt x="290" y="1701"/>
                    <a:pt x="290" y="1698"/>
                  </a:cubicBezTo>
                  <a:cubicBezTo>
                    <a:pt x="288" y="1696"/>
                    <a:pt x="284" y="1693"/>
                    <a:pt x="281" y="1690"/>
                  </a:cubicBezTo>
                  <a:cubicBezTo>
                    <a:pt x="281" y="1671"/>
                    <a:pt x="281" y="1652"/>
                    <a:pt x="281" y="1632"/>
                  </a:cubicBezTo>
                  <a:cubicBezTo>
                    <a:pt x="279" y="1630"/>
                    <a:pt x="276" y="1627"/>
                    <a:pt x="273" y="1624"/>
                  </a:cubicBezTo>
                  <a:cubicBezTo>
                    <a:pt x="273" y="1622"/>
                    <a:pt x="273" y="1618"/>
                    <a:pt x="273" y="1615"/>
                  </a:cubicBezTo>
                  <a:cubicBezTo>
                    <a:pt x="273" y="1613"/>
                    <a:pt x="273" y="1610"/>
                    <a:pt x="273" y="1607"/>
                  </a:cubicBezTo>
                  <a:cubicBezTo>
                    <a:pt x="276" y="1605"/>
                    <a:pt x="278" y="1602"/>
                    <a:pt x="281" y="1599"/>
                  </a:cubicBezTo>
                  <a:cubicBezTo>
                    <a:pt x="281" y="1596"/>
                    <a:pt x="281" y="1594"/>
                    <a:pt x="281" y="1591"/>
                  </a:cubicBezTo>
                  <a:cubicBezTo>
                    <a:pt x="284" y="1588"/>
                    <a:pt x="287" y="1586"/>
                    <a:pt x="290" y="1583"/>
                  </a:cubicBezTo>
                  <a:cubicBezTo>
                    <a:pt x="290" y="1577"/>
                    <a:pt x="290" y="1572"/>
                    <a:pt x="290" y="1566"/>
                  </a:cubicBezTo>
                  <a:cubicBezTo>
                    <a:pt x="292" y="1564"/>
                    <a:pt x="295" y="1560"/>
                    <a:pt x="298" y="1557"/>
                  </a:cubicBezTo>
                  <a:cubicBezTo>
                    <a:pt x="295" y="1555"/>
                    <a:pt x="293" y="1552"/>
                    <a:pt x="290" y="1549"/>
                  </a:cubicBezTo>
                  <a:cubicBezTo>
                    <a:pt x="290" y="1538"/>
                    <a:pt x="290" y="1527"/>
                    <a:pt x="290" y="1516"/>
                  </a:cubicBezTo>
                  <a:cubicBezTo>
                    <a:pt x="288" y="1513"/>
                    <a:pt x="284" y="1511"/>
                    <a:pt x="281" y="1508"/>
                  </a:cubicBezTo>
                  <a:cubicBezTo>
                    <a:pt x="281" y="1506"/>
                    <a:pt x="281" y="1502"/>
                    <a:pt x="281" y="1499"/>
                  </a:cubicBezTo>
                  <a:cubicBezTo>
                    <a:pt x="271" y="1499"/>
                    <a:pt x="260" y="1499"/>
                    <a:pt x="249" y="1499"/>
                  </a:cubicBezTo>
                  <a:cubicBezTo>
                    <a:pt x="246" y="1497"/>
                    <a:pt x="243" y="1494"/>
                    <a:pt x="240" y="1491"/>
                  </a:cubicBezTo>
                  <a:cubicBezTo>
                    <a:pt x="229" y="1491"/>
                    <a:pt x="218" y="1491"/>
                    <a:pt x="207" y="1491"/>
                  </a:cubicBezTo>
                  <a:cubicBezTo>
                    <a:pt x="205" y="1489"/>
                    <a:pt x="202" y="1486"/>
                    <a:pt x="198" y="1483"/>
                  </a:cubicBezTo>
                  <a:cubicBezTo>
                    <a:pt x="191" y="1483"/>
                    <a:pt x="183" y="1483"/>
                    <a:pt x="174" y="1483"/>
                  </a:cubicBezTo>
                  <a:cubicBezTo>
                    <a:pt x="171" y="1481"/>
                    <a:pt x="169" y="1478"/>
                    <a:pt x="166" y="1475"/>
                  </a:cubicBezTo>
                  <a:cubicBezTo>
                    <a:pt x="149" y="1475"/>
                    <a:pt x="132" y="1475"/>
                    <a:pt x="116" y="1475"/>
                  </a:cubicBezTo>
                  <a:cubicBezTo>
                    <a:pt x="113" y="1472"/>
                    <a:pt x="111" y="1470"/>
                    <a:pt x="108" y="1467"/>
                  </a:cubicBezTo>
                  <a:cubicBezTo>
                    <a:pt x="105" y="1467"/>
                    <a:pt x="102" y="1467"/>
                    <a:pt x="99" y="1467"/>
                  </a:cubicBezTo>
                  <a:cubicBezTo>
                    <a:pt x="97" y="1464"/>
                    <a:pt x="94" y="1461"/>
                    <a:pt x="91" y="1458"/>
                  </a:cubicBezTo>
                  <a:cubicBezTo>
                    <a:pt x="89" y="1458"/>
                    <a:pt x="86" y="1458"/>
                    <a:pt x="82" y="1458"/>
                  </a:cubicBezTo>
                  <a:cubicBezTo>
                    <a:pt x="78" y="1452"/>
                    <a:pt x="72" y="1447"/>
                    <a:pt x="66" y="1441"/>
                  </a:cubicBezTo>
                  <a:cubicBezTo>
                    <a:pt x="66" y="1439"/>
                    <a:pt x="66" y="1436"/>
                    <a:pt x="66" y="1433"/>
                  </a:cubicBezTo>
                  <a:cubicBezTo>
                    <a:pt x="64" y="1431"/>
                    <a:pt x="61" y="1428"/>
                    <a:pt x="58" y="1425"/>
                  </a:cubicBezTo>
                  <a:cubicBezTo>
                    <a:pt x="58" y="1417"/>
                    <a:pt x="58" y="1409"/>
                    <a:pt x="58" y="1400"/>
                  </a:cubicBezTo>
                  <a:cubicBezTo>
                    <a:pt x="55" y="1397"/>
                    <a:pt x="53" y="1395"/>
                    <a:pt x="50" y="1392"/>
                  </a:cubicBezTo>
                  <a:cubicBezTo>
                    <a:pt x="50" y="1389"/>
                    <a:pt x="50" y="1387"/>
                    <a:pt x="50" y="1384"/>
                  </a:cubicBezTo>
                  <a:cubicBezTo>
                    <a:pt x="47" y="1381"/>
                    <a:pt x="44" y="1378"/>
                    <a:pt x="41" y="1375"/>
                  </a:cubicBezTo>
                  <a:cubicBezTo>
                    <a:pt x="41" y="1373"/>
                    <a:pt x="41" y="1370"/>
                    <a:pt x="41" y="1367"/>
                  </a:cubicBezTo>
                  <a:cubicBezTo>
                    <a:pt x="35" y="1362"/>
                    <a:pt x="30" y="1356"/>
                    <a:pt x="24" y="1350"/>
                  </a:cubicBezTo>
                  <a:cubicBezTo>
                    <a:pt x="24" y="1348"/>
                    <a:pt x="24" y="1345"/>
                    <a:pt x="24" y="1342"/>
                  </a:cubicBezTo>
                  <a:cubicBezTo>
                    <a:pt x="20" y="1337"/>
                    <a:pt x="14" y="1331"/>
                    <a:pt x="8" y="1326"/>
                  </a:cubicBezTo>
                  <a:cubicBezTo>
                    <a:pt x="8" y="1323"/>
                    <a:pt x="8" y="1320"/>
                    <a:pt x="8" y="1317"/>
                  </a:cubicBezTo>
                  <a:cubicBezTo>
                    <a:pt x="6" y="1315"/>
                    <a:pt x="3" y="1312"/>
                    <a:pt x="0" y="1309"/>
                  </a:cubicBezTo>
                  <a:cubicBezTo>
                    <a:pt x="0" y="1301"/>
                    <a:pt x="0" y="1293"/>
                    <a:pt x="0" y="1284"/>
                  </a:cubicBezTo>
                  <a:cubicBezTo>
                    <a:pt x="8" y="1277"/>
                    <a:pt x="16" y="1268"/>
                    <a:pt x="24" y="1259"/>
                  </a:cubicBezTo>
                  <a:cubicBezTo>
                    <a:pt x="27" y="1259"/>
                    <a:pt x="30" y="1259"/>
                    <a:pt x="33" y="1259"/>
                  </a:cubicBezTo>
                  <a:cubicBezTo>
                    <a:pt x="35" y="1257"/>
                    <a:pt x="38" y="1254"/>
                    <a:pt x="41" y="1251"/>
                  </a:cubicBezTo>
                  <a:cubicBezTo>
                    <a:pt x="43" y="1253"/>
                    <a:pt x="47" y="1256"/>
                    <a:pt x="50" y="1259"/>
                  </a:cubicBezTo>
                  <a:cubicBezTo>
                    <a:pt x="58" y="1259"/>
                    <a:pt x="66" y="1259"/>
                    <a:pt x="74" y="1259"/>
                  </a:cubicBezTo>
                  <a:cubicBezTo>
                    <a:pt x="74" y="1253"/>
                    <a:pt x="74" y="1248"/>
                    <a:pt x="74" y="1242"/>
                  </a:cubicBezTo>
                  <a:cubicBezTo>
                    <a:pt x="77" y="1242"/>
                    <a:pt x="79" y="1242"/>
                    <a:pt x="82" y="1242"/>
                  </a:cubicBezTo>
                  <a:cubicBezTo>
                    <a:pt x="85" y="1240"/>
                    <a:pt x="88" y="1238"/>
                    <a:pt x="91" y="1234"/>
                  </a:cubicBezTo>
                  <a:cubicBezTo>
                    <a:pt x="101" y="1234"/>
                    <a:pt x="113" y="1234"/>
                    <a:pt x="124" y="1234"/>
                  </a:cubicBezTo>
                  <a:cubicBezTo>
                    <a:pt x="126" y="1232"/>
                    <a:pt x="129" y="1230"/>
                    <a:pt x="132" y="1226"/>
                  </a:cubicBezTo>
                  <a:cubicBezTo>
                    <a:pt x="130" y="1224"/>
                    <a:pt x="127" y="1221"/>
                    <a:pt x="124" y="1218"/>
                  </a:cubicBezTo>
                  <a:cubicBezTo>
                    <a:pt x="124" y="1215"/>
                    <a:pt x="124" y="1213"/>
                    <a:pt x="124" y="1210"/>
                  </a:cubicBezTo>
                  <a:cubicBezTo>
                    <a:pt x="126" y="1210"/>
                    <a:pt x="129" y="1210"/>
                    <a:pt x="132" y="1210"/>
                  </a:cubicBezTo>
                  <a:cubicBezTo>
                    <a:pt x="135" y="1212"/>
                    <a:pt x="137" y="1215"/>
                    <a:pt x="140" y="1218"/>
                  </a:cubicBezTo>
                  <a:cubicBezTo>
                    <a:pt x="144" y="1218"/>
                    <a:pt x="147" y="1218"/>
                    <a:pt x="149" y="1218"/>
                  </a:cubicBezTo>
                  <a:cubicBezTo>
                    <a:pt x="152" y="1221"/>
                    <a:pt x="155" y="1224"/>
                    <a:pt x="157" y="1226"/>
                  </a:cubicBezTo>
                  <a:cubicBezTo>
                    <a:pt x="160" y="1226"/>
                    <a:pt x="163" y="1226"/>
                    <a:pt x="166" y="1226"/>
                  </a:cubicBezTo>
                  <a:cubicBezTo>
                    <a:pt x="171" y="1232"/>
                    <a:pt x="177" y="1238"/>
                    <a:pt x="182" y="1242"/>
                  </a:cubicBezTo>
                  <a:cubicBezTo>
                    <a:pt x="187" y="1242"/>
                    <a:pt x="193" y="1242"/>
                    <a:pt x="198" y="1242"/>
                  </a:cubicBezTo>
                  <a:cubicBezTo>
                    <a:pt x="198" y="1237"/>
                    <a:pt x="198" y="1231"/>
                    <a:pt x="198" y="1226"/>
                  </a:cubicBezTo>
                  <a:cubicBezTo>
                    <a:pt x="202" y="1223"/>
                    <a:pt x="205" y="1220"/>
                    <a:pt x="207" y="1218"/>
                  </a:cubicBezTo>
                  <a:cubicBezTo>
                    <a:pt x="207" y="1209"/>
                    <a:pt x="207" y="1201"/>
                    <a:pt x="207" y="1193"/>
                  </a:cubicBezTo>
                  <a:cubicBezTo>
                    <a:pt x="210" y="1190"/>
                    <a:pt x="213" y="1187"/>
                    <a:pt x="215" y="1185"/>
                  </a:cubicBezTo>
                  <a:cubicBezTo>
                    <a:pt x="221" y="1185"/>
                    <a:pt x="226" y="1185"/>
                    <a:pt x="232" y="1185"/>
                  </a:cubicBezTo>
                  <a:cubicBezTo>
                    <a:pt x="232" y="1196"/>
                    <a:pt x="232" y="1207"/>
                    <a:pt x="232" y="1218"/>
                  </a:cubicBezTo>
                  <a:cubicBezTo>
                    <a:pt x="235" y="1221"/>
                    <a:pt x="237" y="1224"/>
                    <a:pt x="240" y="1226"/>
                  </a:cubicBezTo>
                  <a:cubicBezTo>
                    <a:pt x="240" y="1230"/>
                    <a:pt x="240" y="1232"/>
                    <a:pt x="240" y="1234"/>
                  </a:cubicBezTo>
                  <a:cubicBezTo>
                    <a:pt x="243" y="1238"/>
                    <a:pt x="246" y="1240"/>
                    <a:pt x="249" y="1242"/>
                  </a:cubicBezTo>
                  <a:cubicBezTo>
                    <a:pt x="252" y="1242"/>
                    <a:pt x="254" y="1242"/>
                    <a:pt x="257" y="1242"/>
                  </a:cubicBezTo>
                  <a:cubicBezTo>
                    <a:pt x="260" y="1246"/>
                    <a:pt x="263" y="1249"/>
                    <a:pt x="265" y="1251"/>
                  </a:cubicBezTo>
                  <a:cubicBezTo>
                    <a:pt x="268" y="1251"/>
                    <a:pt x="271" y="1251"/>
                    <a:pt x="273" y="1251"/>
                  </a:cubicBezTo>
                  <a:cubicBezTo>
                    <a:pt x="276" y="1254"/>
                    <a:pt x="279" y="1257"/>
                    <a:pt x="281" y="1259"/>
                  </a:cubicBezTo>
                  <a:cubicBezTo>
                    <a:pt x="290" y="1259"/>
                    <a:pt x="299" y="1259"/>
                    <a:pt x="307" y="1259"/>
                  </a:cubicBezTo>
                  <a:cubicBezTo>
                    <a:pt x="310" y="1256"/>
                    <a:pt x="312" y="1253"/>
                    <a:pt x="315" y="1251"/>
                  </a:cubicBezTo>
                  <a:cubicBezTo>
                    <a:pt x="323" y="1251"/>
                    <a:pt x="331" y="1251"/>
                    <a:pt x="339" y="1251"/>
                  </a:cubicBezTo>
                  <a:cubicBezTo>
                    <a:pt x="342" y="1248"/>
                    <a:pt x="346" y="1245"/>
                    <a:pt x="348" y="1242"/>
                  </a:cubicBezTo>
                  <a:cubicBezTo>
                    <a:pt x="351" y="1242"/>
                    <a:pt x="354" y="1242"/>
                    <a:pt x="356" y="1242"/>
                  </a:cubicBezTo>
                  <a:cubicBezTo>
                    <a:pt x="359" y="1246"/>
                    <a:pt x="362" y="1249"/>
                    <a:pt x="365" y="1251"/>
                  </a:cubicBezTo>
                  <a:cubicBezTo>
                    <a:pt x="376" y="1251"/>
                    <a:pt x="387" y="1251"/>
                    <a:pt x="397" y="1251"/>
                  </a:cubicBezTo>
                  <a:cubicBezTo>
                    <a:pt x="400" y="1248"/>
                    <a:pt x="404" y="1245"/>
                    <a:pt x="406" y="1242"/>
                  </a:cubicBezTo>
                  <a:cubicBezTo>
                    <a:pt x="412" y="1242"/>
                    <a:pt x="417" y="1242"/>
                    <a:pt x="422" y="1242"/>
                  </a:cubicBezTo>
                  <a:cubicBezTo>
                    <a:pt x="425" y="1239"/>
                    <a:pt x="428" y="1237"/>
                    <a:pt x="431" y="1234"/>
                  </a:cubicBezTo>
                  <a:cubicBezTo>
                    <a:pt x="434" y="1234"/>
                    <a:pt x="436" y="1234"/>
                    <a:pt x="439" y="1234"/>
                  </a:cubicBezTo>
                  <a:cubicBezTo>
                    <a:pt x="442" y="1231"/>
                    <a:pt x="445" y="1229"/>
                    <a:pt x="447" y="1226"/>
                  </a:cubicBezTo>
                  <a:cubicBezTo>
                    <a:pt x="451" y="1226"/>
                    <a:pt x="453" y="1226"/>
                    <a:pt x="455" y="1226"/>
                  </a:cubicBezTo>
                  <a:cubicBezTo>
                    <a:pt x="458" y="1223"/>
                    <a:pt x="462" y="1220"/>
                    <a:pt x="464" y="1218"/>
                  </a:cubicBezTo>
                  <a:cubicBezTo>
                    <a:pt x="467" y="1218"/>
                    <a:pt x="470" y="1218"/>
                    <a:pt x="472" y="1218"/>
                  </a:cubicBezTo>
                  <a:cubicBezTo>
                    <a:pt x="472" y="1215"/>
                    <a:pt x="472" y="1212"/>
                    <a:pt x="472" y="1210"/>
                  </a:cubicBezTo>
                  <a:cubicBezTo>
                    <a:pt x="469" y="1207"/>
                    <a:pt x="466" y="1203"/>
                    <a:pt x="464" y="1201"/>
                  </a:cubicBezTo>
                  <a:cubicBezTo>
                    <a:pt x="464" y="1198"/>
                    <a:pt x="464" y="1195"/>
                    <a:pt x="464" y="1193"/>
                  </a:cubicBezTo>
                  <a:cubicBezTo>
                    <a:pt x="461" y="1190"/>
                    <a:pt x="458" y="1187"/>
                    <a:pt x="455" y="1185"/>
                  </a:cubicBezTo>
                  <a:cubicBezTo>
                    <a:pt x="452" y="1185"/>
                    <a:pt x="450" y="1185"/>
                    <a:pt x="447" y="1185"/>
                  </a:cubicBezTo>
                  <a:cubicBezTo>
                    <a:pt x="444" y="1182"/>
                    <a:pt x="441" y="1179"/>
                    <a:pt x="439" y="1176"/>
                  </a:cubicBezTo>
                  <a:cubicBezTo>
                    <a:pt x="439" y="1160"/>
                    <a:pt x="439" y="1143"/>
                    <a:pt x="439" y="1127"/>
                  </a:cubicBezTo>
                  <a:cubicBezTo>
                    <a:pt x="450" y="1127"/>
                    <a:pt x="461" y="1127"/>
                    <a:pt x="472" y="1127"/>
                  </a:cubicBezTo>
                  <a:cubicBezTo>
                    <a:pt x="475" y="1124"/>
                    <a:pt x="478" y="1121"/>
                    <a:pt x="480" y="1118"/>
                  </a:cubicBezTo>
                  <a:cubicBezTo>
                    <a:pt x="485" y="1118"/>
                    <a:pt x="491" y="1118"/>
                    <a:pt x="497" y="1118"/>
                  </a:cubicBezTo>
                  <a:cubicBezTo>
                    <a:pt x="500" y="1115"/>
                    <a:pt x="503" y="1113"/>
                    <a:pt x="505" y="1110"/>
                  </a:cubicBezTo>
                  <a:cubicBezTo>
                    <a:pt x="517" y="1110"/>
                    <a:pt x="528" y="1110"/>
                    <a:pt x="538" y="1110"/>
                  </a:cubicBezTo>
                  <a:cubicBezTo>
                    <a:pt x="541" y="1107"/>
                    <a:pt x="544" y="1104"/>
                    <a:pt x="547" y="1102"/>
                  </a:cubicBezTo>
                  <a:cubicBezTo>
                    <a:pt x="552" y="1102"/>
                    <a:pt x="558" y="1102"/>
                    <a:pt x="563" y="1102"/>
                  </a:cubicBezTo>
                  <a:cubicBezTo>
                    <a:pt x="563" y="1090"/>
                    <a:pt x="563" y="1079"/>
                    <a:pt x="563" y="1069"/>
                  </a:cubicBezTo>
                  <a:cubicBezTo>
                    <a:pt x="561" y="1067"/>
                    <a:pt x="558" y="1063"/>
                    <a:pt x="555" y="1060"/>
                  </a:cubicBezTo>
                  <a:cubicBezTo>
                    <a:pt x="555" y="1058"/>
                    <a:pt x="555" y="1055"/>
                    <a:pt x="555" y="1052"/>
                  </a:cubicBezTo>
                  <a:cubicBezTo>
                    <a:pt x="557" y="1052"/>
                    <a:pt x="560" y="1052"/>
                    <a:pt x="563" y="1052"/>
                  </a:cubicBezTo>
                  <a:cubicBezTo>
                    <a:pt x="566" y="1055"/>
                    <a:pt x="568" y="1057"/>
                    <a:pt x="571" y="1060"/>
                  </a:cubicBezTo>
                  <a:cubicBezTo>
                    <a:pt x="580" y="1060"/>
                    <a:pt x="588" y="1060"/>
                    <a:pt x="596" y="1060"/>
                  </a:cubicBezTo>
                  <a:cubicBezTo>
                    <a:pt x="596" y="1057"/>
                    <a:pt x="596" y="1055"/>
                    <a:pt x="596" y="1052"/>
                  </a:cubicBezTo>
                  <a:cubicBezTo>
                    <a:pt x="599" y="1049"/>
                    <a:pt x="602" y="1046"/>
                    <a:pt x="605" y="1044"/>
                  </a:cubicBezTo>
                  <a:cubicBezTo>
                    <a:pt x="610" y="1044"/>
                    <a:pt x="616" y="1044"/>
                    <a:pt x="621" y="1044"/>
                  </a:cubicBezTo>
                  <a:cubicBezTo>
                    <a:pt x="625" y="1047"/>
                    <a:pt x="627" y="1050"/>
                    <a:pt x="629" y="1052"/>
                  </a:cubicBezTo>
                  <a:cubicBezTo>
                    <a:pt x="638" y="1052"/>
                    <a:pt x="646" y="1052"/>
                    <a:pt x="654" y="1052"/>
                  </a:cubicBezTo>
                  <a:cubicBezTo>
                    <a:pt x="654" y="1049"/>
                    <a:pt x="654" y="1046"/>
                    <a:pt x="654" y="1044"/>
                  </a:cubicBezTo>
                  <a:cubicBezTo>
                    <a:pt x="657" y="1040"/>
                    <a:pt x="660" y="1038"/>
                    <a:pt x="663" y="1036"/>
                  </a:cubicBezTo>
                  <a:cubicBezTo>
                    <a:pt x="663" y="1032"/>
                    <a:pt x="663" y="1030"/>
                    <a:pt x="663" y="1028"/>
                  </a:cubicBezTo>
                  <a:cubicBezTo>
                    <a:pt x="666" y="1024"/>
                    <a:pt x="668" y="1021"/>
                    <a:pt x="671" y="1019"/>
                  </a:cubicBezTo>
                  <a:cubicBezTo>
                    <a:pt x="674" y="1019"/>
                    <a:pt x="676" y="1019"/>
                    <a:pt x="679" y="1019"/>
                  </a:cubicBezTo>
                  <a:cubicBezTo>
                    <a:pt x="684" y="1024"/>
                    <a:pt x="690" y="1030"/>
                    <a:pt x="695" y="1036"/>
                  </a:cubicBezTo>
                  <a:cubicBezTo>
                    <a:pt x="699" y="1032"/>
                    <a:pt x="702" y="1030"/>
                    <a:pt x="704" y="1028"/>
                  </a:cubicBezTo>
                  <a:cubicBezTo>
                    <a:pt x="707" y="1028"/>
                    <a:pt x="710" y="1028"/>
                    <a:pt x="712" y="1028"/>
                  </a:cubicBezTo>
                  <a:cubicBezTo>
                    <a:pt x="715" y="1031"/>
                    <a:pt x="718" y="1033"/>
                    <a:pt x="721" y="1036"/>
                  </a:cubicBezTo>
                  <a:cubicBezTo>
                    <a:pt x="721" y="1039"/>
                    <a:pt x="721" y="1041"/>
                    <a:pt x="721" y="1044"/>
                  </a:cubicBezTo>
                  <a:cubicBezTo>
                    <a:pt x="718" y="1047"/>
                    <a:pt x="714" y="1050"/>
                    <a:pt x="712" y="1052"/>
                  </a:cubicBezTo>
                  <a:cubicBezTo>
                    <a:pt x="712" y="1055"/>
                    <a:pt x="712" y="1058"/>
                    <a:pt x="712" y="1060"/>
                  </a:cubicBezTo>
                  <a:cubicBezTo>
                    <a:pt x="709" y="1060"/>
                    <a:pt x="707" y="1060"/>
                    <a:pt x="704" y="1060"/>
                  </a:cubicBezTo>
                  <a:cubicBezTo>
                    <a:pt x="701" y="1063"/>
                    <a:pt x="698" y="1067"/>
                    <a:pt x="695" y="1069"/>
                  </a:cubicBezTo>
                  <a:cubicBezTo>
                    <a:pt x="695" y="1072"/>
                    <a:pt x="695" y="1075"/>
                    <a:pt x="695" y="1077"/>
                  </a:cubicBezTo>
                  <a:cubicBezTo>
                    <a:pt x="692" y="1080"/>
                    <a:pt x="690" y="1083"/>
                    <a:pt x="687" y="1085"/>
                  </a:cubicBezTo>
                  <a:cubicBezTo>
                    <a:pt x="687" y="1090"/>
                    <a:pt x="687" y="1096"/>
                    <a:pt x="687" y="1102"/>
                  </a:cubicBezTo>
                  <a:cubicBezTo>
                    <a:pt x="691" y="1102"/>
                    <a:pt x="693" y="1102"/>
                    <a:pt x="695" y="1102"/>
                  </a:cubicBezTo>
                  <a:cubicBezTo>
                    <a:pt x="699" y="1105"/>
                    <a:pt x="702" y="1108"/>
                    <a:pt x="704" y="1110"/>
                  </a:cubicBezTo>
                  <a:cubicBezTo>
                    <a:pt x="713" y="1110"/>
                    <a:pt x="721" y="1110"/>
                    <a:pt x="729" y="1110"/>
                  </a:cubicBezTo>
                  <a:cubicBezTo>
                    <a:pt x="732" y="1114"/>
                    <a:pt x="734" y="1116"/>
                    <a:pt x="737" y="1118"/>
                  </a:cubicBezTo>
                  <a:cubicBezTo>
                    <a:pt x="742" y="1118"/>
                    <a:pt x="748" y="1118"/>
                    <a:pt x="753" y="1118"/>
                  </a:cubicBezTo>
                  <a:cubicBezTo>
                    <a:pt x="757" y="1121"/>
                    <a:pt x="760" y="1125"/>
                    <a:pt x="762" y="1127"/>
                  </a:cubicBezTo>
                  <a:cubicBezTo>
                    <a:pt x="765" y="1127"/>
                    <a:pt x="768" y="1127"/>
                    <a:pt x="770" y="1127"/>
                  </a:cubicBezTo>
                  <a:cubicBezTo>
                    <a:pt x="770" y="1124"/>
                    <a:pt x="770" y="1121"/>
                    <a:pt x="770" y="1118"/>
                  </a:cubicBezTo>
                  <a:cubicBezTo>
                    <a:pt x="773" y="1115"/>
                    <a:pt x="776" y="1113"/>
                    <a:pt x="778" y="1110"/>
                  </a:cubicBezTo>
                  <a:cubicBezTo>
                    <a:pt x="778" y="1105"/>
                    <a:pt x="778" y="1099"/>
                    <a:pt x="778" y="1094"/>
                  </a:cubicBezTo>
                  <a:cubicBezTo>
                    <a:pt x="784" y="1094"/>
                    <a:pt x="789" y="1094"/>
                    <a:pt x="795" y="1094"/>
                  </a:cubicBezTo>
                  <a:cubicBezTo>
                    <a:pt x="798" y="1097"/>
                    <a:pt x="801" y="1099"/>
                    <a:pt x="804" y="1102"/>
                  </a:cubicBezTo>
                  <a:cubicBezTo>
                    <a:pt x="807" y="1102"/>
                    <a:pt x="809" y="1102"/>
                    <a:pt x="811" y="1102"/>
                  </a:cubicBezTo>
                  <a:cubicBezTo>
                    <a:pt x="815" y="1105"/>
                    <a:pt x="818" y="1108"/>
                    <a:pt x="820" y="1110"/>
                  </a:cubicBezTo>
                  <a:cubicBezTo>
                    <a:pt x="823" y="1110"/>
                    <a:pt x="826" y="1110"/>
                    <a:pt x="828" y="1110"/>
                  </a:cubicBezTo>
                  <a:cubicBezTo>
                    <a:pt x="834" y="1105"/>
                    <a:pt x="839" y="1099"/>
                    <a:pt x="845" y="1094"/>
                  </a:cubicBezTo>
                  <a:cubicBezTo>
                    <a:pt x="845" y="1090"/>
                    <a:pt x="845" y="1087"/>
                    <a:pt x="845" y="1085"/>
                  </a:cubicBezTo>
                  <a:cubicBezTo>
                    <a:pt x="848" y="1082"/>
                    <a:pt x="850" y="1079"/>
                    <a:pt x="853" y="1077"/>
                  </a:cubicBezTo>
                  <a:cubicBezTo>
                    <a:pt x="853" y="1071"/>
                    <a:pt x="853" y="1066"/>
                    <a:pt x="853" y="1060"/>
                  </a:cubicBezTo>
                  <a:cubicBezTo>
                    <a:pt x="850" y="1057"/>
                    <a:pt x="847" y="1055"/>
                    <a:pt x="845" y="1052"/>
                  </a:cubicBezTo>
                  <a:cubicBezTo>
                    <a:pt x="845" y="1049"/>
                    <a:pt x="845" y="1046"/>
                    <a:pt x="845" y="1044"/>
                  </a:cubicBezTo>
                  <a:cubicBezTo>
                    <a:pt x="842" y="1040"/>
                    <a:pt x="839" y="1038"/>
                    <a:pt x="836" y="1036"/>
                  </a:cubicBezTo>
                  <a:cubicBezTo>
                    <a:pt x="836" y="1032"/>
                    <a:pt x="836" y="1030"/>
                    <a:pt x="836" y="1028"/>
                  </a:cubicBezTo>
                  <a:cubicBezTo>
                    <a:pt x="833" y="1024"/>
                    <a:pt x="831" y="1021"/>
                    <a:pt x="828" y="1019"/>
                  </a:cubicBezTo>
                  <a:cubicBezTo>
                    <a:pt x="828" y="1010"/>
                    <a:pt x="828" y="1002"/>
                    <a:pt x="828" y="994"/>
                  </a:cubicBezTo>
                  <a:cubicBezTo>
                    <a:pt x="831" y="991"/>
                    <a:pt x="834" y="988"/>
                    <a:pt x="836" y="986"/>
                  </a:cubicBezTo>
                  <a:cubicBezTo>
                    <a:pt x="836" y="982"/>
                    <a:pt x="836" y="980"/>
                    <a:pt x="836" y="978"/>
                  </a:cubicBezTo>
                  <a:cubicBezTo>
                    <a:pt x="839" y="974"/>
                    <a:pt x="842" y="972"/>
                    <a:pt x="845" y="970"/>
                  </a:cubicBezTo>
                  <a:cubicBezTo>
                    <a:pt x="845" y="958"/>
                    <a:pt x="845" y="947"/>
                    <a:pt x="845" y="936"/>
                  </a:cubicBezTo>
                  <a:cubicBezTo>
                    <a:pt x="850" y="931"/>
                    <a:pt x="856" y="925"/>
                    <a:pt x="862" y="920"/>
                  </a:cubicBezTo>
                  <a:cubicBezTo>
                    <a:pt x="865" y="920"/>
                    <a:pt x="867" y="920"/>
                    <a:pt x="870" y="920"/>
                  </a:cubicBezTo>
                  <a:cubicBezTo>
                    <a:pt x="873" y="916"/>
                    <a:pt x="875" y="914"/>
                    <a:pt x="877" y="912"/>
                  </a:cubicBezTo>
                  <a:cubicBezTo>
                    <a:pt x="886" y="912"/>
                    <a:pt x="895" y="912"/>
                    <a:pt x="903" y="912"/>
                  </a:cubicBezTo>
                  <a:cubicBezTo>
                    <a:pt x="906" y="915"/>
                    <a:pt x="908" y="917"/>
                    <a:pt x="911" y="920"/>
                  </a:cubicBezTo>
                  <a:cubicBezTo>
                    <a:pt x="920" y="920"/>
                    <a:pt x="928" y="920"/>
                    <a:pt x="936" y="920"/>
                  </a:cubicBezTo>
                  <a:cubicBezTo>
                    <a:pt x="936" y="914"/>
                    <a:pt x="936" y="912"/>
                    <a:pt x="936" y="906"/>
                  </a:cubicBezTo>
                  <a:cubicBezTo>
                    <a:pt x="939" y="904"/>
                    <a:pt x="942" y="901"/>
                    <a:pt x="945" y="898"/>
                  </a:cubicBezTo>
                  <a:cubicBezTo>
                    <a:pt x="943" y="896"/>
                    <a:pt x="939" y="893"/>
                    <a:pt x="936" y="889"/>
                  </a:cubicBezTo>
                  <a:cubicBezTo>
                    <a:pt x="936" y="876"/>
                    <a:pt x="936" y="862"/>
                    <a:pt x="936" y="848"/>
                  </a:cubicBezTo>
                  <a:cubicBezTo>
                    <a:pt x="934" y="846"/>
                    <a:pt x="931" y="843"/>
                    <a:pt x="928" y="840"/>
                  </a:cubicBezTo>
                  <a:cubicBezTo>
                    <a:pt x="928" y="838"/>
                    <a:pt x="928" y="835"/>
                    <a:pt x="928" y="832"/>
                  </a:cubicBezTo>
                  <a:cubicBezTo>
                    <a:pt x="931" y="830"/>
                    <a:pt x="933" y="827"/>
                    <a:pt x="936" y="824"/>
                  </a:cubicBezTo>
                  <a:cubicBezTo>
                    <a:pt x="926" y="812"/>
                    <a:pt x="915" y="801"/>
                    <a:pt x="904" y="790"/>
                  </a:cubicBezTo>
                  <a:cubicBezTo>
                    <a:pt x="904" y="785"/>
                    <a:pt x="904" y="780"/>
                    <a:pt x="904" y="774"/>
                  </a:cubicBezTo>
                  <a:cubicBezTo>
                    <a:pt x="901" y="774"/>
                    <a:pt x="898" y="774"/>
                    <a:pt x="895" y="774"/>
                  </a:cubicBezTo>
                  <a:cubicBezTo>
                    <a:pt x="893" y="772"/>
                    <a:pt x="890" y="769"/>
                    <a:pt x="887" y="765"/>
                  </a:cubicBezTo>
                  <a:cubicBezTo>
                    <a:pt x="887" y="763"/>
                    <a:pt x="887" y="761"/>
                    <a:pt x="887" y="758"/>
                  </a:cubicBezTo>
                  <a:cubicBezTo>
                    <a:pt x="885" y="755"/>
                    <a:pt x="881" y="752"/>
                    <a:pt x="878" y="749"/>
                  </a:cubicBezTo>
                  <a:cubicBezTo>
                    <a:pt x="873" y="749"/>
                    <a:pt x="868" y="749"/>
                    <a:pt x="862" y="749"/>
                  </a:cubicBezTo>
                  <a:cubicBezTo>
                    <a:pt x="843" y="730"/>
                    <a:pt x="824" y="711"/>
                    <a:pt x="804" y="691"/>
                  </a:cubicBezTo>
                  <a:cubicBezTo>
                    <a:pt x="802" y="691"/>
                    <a:pt x="799" y="691"/>
                    <a:pt x="796" y="691"/>
                  </a:cubicBezTo>
                  <a:cubicBezTo>
                    <a:pt x="793" y="688"/>
                    <a:pt x="791" y="686"/>
                    <a:pt x="788" y="683"/>
                  </a:cubicBezTo>
                  <a:cubicBezTo>
                    <a:pt x="782" y="683"/>
                    <a:pt x="776" y="683"/>
                    <a:pt x="771" y="683"/>
                  </a:cubicBezTo>
                  <a:cubicBezTo>
                    <a:pt x="768" y="680"/>
                    <a:pt x="766" y="678"/>
                    <a:pt x="763" y="675"/>
                  </a:cubicBezTo>
                  <a:cubicBezTo>
                    <a:pt x="761" y="675"/>
                    <a:pt x="757" y="675"/>
                    <a:pt x="754" y="675"/>
                  </a:cubicBezTo>
                  <a:cubicBezTo>
                    <a:pt x="752" y="675"/>
                    <a:pt x="749" y="675"/>
                    <a:pt x="746" y="675"/>
                  </a:cubicBezTo>
                  <a:cubicBezTo>
                    <a:pt x="744" y="672"/>
                    <a:pt x="741" y="669"/>
                    <a:pt x="737" y="666"/>
                  </a:cubicBezTo>
                  <a:cubicBezTo>
                    <a:pt x="737" y="661"/>
                    <a:pt x="737" y="655"/>
                    <a:pt x="737" y="649"/>
                  </a:cubicBezTo>
                  <a:cubicBezTo>
                    <a:pt x="760" y="649"/>
                    <a:pt x="782" y="649"/>
                    <a:pt x="804" y="649"/>
                  </a:cubicBezTo>
                  <a:cubicBezTo>
                    <a:pt x="807" y="647"/>
                    <a:pt x="809" y="645"/>
                    <a:pt x="812" y="641"/>
                  </a:cubicBezTo>
                  <a:cubicBezTo>
                    <a:pt x="815" y="641"/>
                    <a:pt x="817" y="638"/>
                    <a:pt x="820" y="638"/>
                  </a:cubicBezTo>
                  <a:cubicBezTo>
                    <a:pt x="820" y="630"/>
                    <a:pt x="820" y="622"/>
                    <a:pt x="820" y="613"/>
                  </a:cubicBezTo>
                  <a:cubicBezTo>
                    <a:pt x="812" y="605"/>
                    <a:pt x="804" y="597"/>
                    <a:pt x="795" y="588"/>
                  </a:cubicBezTo>
                  <a:cubicBezTo>
                    <a:pt x="789" y="588"/>
                    <a:pt x="784" y="588"/>
                    <a:pt x="778" y="588"/>
                  </a:cubicBezTo>
                  <a:cubicBezTo>
                    <a:pt x="776" y="586"/>
                    <a:pt x="773" y="583"/>
                    <a:pt x="770" y="580"/>
                  </a:cubicBezTo>
                  <a:cubicBezTo>
                    <a:pt x="770" y="578"/>
                    <a:pt x="770" y="575"/>
                    <a:pt x="770" y="572"/>
                  </a:cubicBezTo>
                  <a:cubicBezTo>
                    <a:pt x="768" y="570"/>
                    <a:pt x="765" y="567"/>
                    <a:pt x="762" y="563"/>
                  </a:cubicBezTo>
                  <a:cubicBezTo>
                    <a:pt x="757" y="563"/>
                    <a:pt x="751" y="563"/>
                    <a:pt x="746" y="563"/>
                  </a:cubicBezTo>
                  <a:cubicBezTo>
                    <a:pt x="743" y="561"/>
                    <a:pt x="740" y="559"/>
                    <a:pt x="737" y="555"/>
                  </a:cubicBezTo>
                  <a:cubicBezTo>
                    <a:pt x="737" y="553"/>
                    <a:pt x="737" y="550"/>
                    <a:pt x="737" y="547"/>
                  </a:cubicBezTo>
                  <a:cubicBezTo>
                    <a:pt x="734" y="544"/>
                    <a:pt x="732" y="542"/>
                    <a:pt x="729" y="539"/>
                  </a:cubicBezTo>
                  <a:cubicBezTo>
                    <a:pt x="721" y="539"/>
                    <a:pt x="713" y="539"/>
                    <a:pt x="704" y="539"/>
                  </a:cubicBezTo>
                  <a:cubicBezTo>
                    <a:pt x="702" y="536"/>
                    <a:pt x="699" y="533"/>
                    <a:pt x="695" y="530"/>
                  </a:cubicBezTo>
                  <a:cubicBezTo>
                    <a:pt x="695" y="525"/>
                    <a:pt x="695" y="520"/>
                    <a:pt x="695" y="514"/>
                  </a:cubicBezTo>
                  <a:cubicBezTo>
                    <a:pt x="693" y="512"/>
                    <a:pt x="691" y="508"/>
                    <a:pt x="687" y="505"/>
                  </a:cubicBezTo>
                  <a:cubicBezTo>
                    <a:pt x="687" y="503"/>
                    <a:pt x="687" y="501"/>
                    <a:pt x="687" y="497"/>
                  </a:cubicBezTo>
                  <a:cubicBezTo>
                    <a:pt x="693" y="492"/>
                    <a:pt x="699" y="486"/>
                    <a:pt x="704" y="481"/>
                  </a:cubicBezTo>
                  <a:cubicBezTo>
                    <a:pt x="707" y="481"/>
                    <a:pt x="709" y="481"/>
                    <a:pt x="712" y="481"/>
                  </a:cubicBezTo>
                  <a:cubicBezTo>
                    <a:pt x="714" y="478"/>
                    <a:pt x="718" y="476"/>
                    <a:pt x="721" y="473"/>
                  </a:cubicBezTo>
                  <a:cubicBezTo>
                    <a:pt x="723" y="473"/>
                    <a:pt x="726" y="473"/>
                    <a:pt x="729" y="473"/>
                  </a:cubicBezTo>
                  <a:cubicBezTo>
                    <a:pt x="734" y="467"/>
                    <a:pt x="740" y="462"/>
                    <a:pt x="746" y="456"/>
                  </a:cubicBezTo>
                  <a:cubicBezTo>
                    <a:pt x="748" y="456"/>
                    <a:pt x="750" y="456"/>
                    <a:pt x="753" y="456"/>
                  </a:cubicBezTo>
                  <a:cubicBezTo>
                    <a:pt x="756" y="454"/>
                    <a:pt x="759" y="450"/>
                    <a:pt x="762" y="447"/>
                  </a:cubicBezTo>
                  <a:cubicBezTo>
                    <a:pt x="770" y="447"/>
                    <a:pt x="778" y="447"/>
                    <a:pt x="787" y="447"/>
                  </a:cubicBezTo>
                  <a:cubicBezTo>
                    <a:pt x="789" y="450"/>
                    <a:pt x="792" y="453"/>
                    <a:pt x="795" y="456"/>
                  </a:cubicBezTo>
                  <a:cubicBezTo>
                    <a:pt x="797" y="456"/>
                    <a:pt x="800" y="456"/>
                    <a:pt x="804" y="456"/>
                  </a:cubicBezTo>
                  <a:cubicBezTo>
                    <a:pt x="806" y="458"/>
                    <a:pt x="808" y="461"/>
                    <a:pt x="811" y="464"/>
                  </a:cubicBezTo>
                  <a:cubicBezTo>
                    <a:pt x="819" y="464"/>
                    <a:pt x="827" y="464"/>
                    <a:pt x="836" y="464"/>
                  </a:cubicBezTo>
                  <a:cubicBezTo>
                    <a:pt x="839" y="462"/>
                    <a:pt x="842" y="459"/>
                    <a:pt x="845" y="456"/>
                  </a:cubicBezTo>
                  <a:cubicBezTo>
                    <a:pt x="855" y="456"/>
                    <a:pt x="866" y="456"/>
                    <a:pt x="877" y="456"/>
                  </a:cubicBezTo>
                  <a:cubicBezTo>
                    <a:pt x="880" y="454"/>
                    <a:pt x="883" y="450"/>
                    <a:pt x="886" y="447"/>
                  </a:cubicBezTo>
                  <a:cubicBezTo>
                    <a:pt x="894" y="447"/>
                    <a:pt x="902" y="447"/>
                    <a:pt x="911" y="447"/>
                  </a:cubicBezTo>
                  <a:cubicBezTo>
                    <a:pt x="913" y="445"/>
                    <a:pt x="916" y="442"/>
                    <a:pt x="920" y="439"/>
                  </a:cubicBezTo>
                  <a:cubicBezTo>
                    <a:pt x="924" y="439"/>
                    <a:pt x="930" y="439"/>
                    <a:pt x="936" y="439"/>
                  </a:cubicBezTo>
                  <a:cubicBezTo>
                    <a:pt x="938" y="437"/>
                    <a:pt x="941" y="434"/>
                    <a:pt x="944" y="431"/>
                  </a:cubicBezTo>
                  <a:cubicBezTo>
                    <a:pt x="947" y="431"/>
                    <a:pt x="949" y="431"/>
                    <a:pt x="952" y="431"/>
                  </a:cubicBezTo>
                  <a:cubicBezTo>
                    <a:pt x="955" y="428"/>
                    <a:pt x="958" y="426"/>
                    <a:pt x="961" y="423"/>
                  </a:cubicBezTo>
                  <a:cubicBezTo>
                    <a:pt x="966" y="423"/>
                    <a:pt x="971" y="423"/>
                    <a:pt x="977" y="423"/>
                  </a:cubicBezTo>
                  <a:cubicBezTo>
                    <a:pt x="977" y="417"/>
                    <a:pt x="977" y="411"/>
                    <a:pt x="977" y="406"/>
                  </a:cubicBezTo>
                  <a:cubicBezTo>
                    <a:pt x="979" y="404"/>
                    <a:pt x="982" y="401"/>
                    <a:pt x="986" y="398"/>
                  </a:cubicBezTo>
                  <a:cubicBezTo>
                    <a:pt x="986" y="396"/>
                    <a:pt x="986" y="392"/>
                    <a:pt x="986" y="389"/>
                  </a:cubicBezTo>
                  <a:cubicBezTo>
                    <a:pt x="988" y="387"/>
                    <a:pt x="990" y="384"/>
                    <a:pt x="994" y="381"/>
                  </a:cubicBezTo>
                  <a:cubicBezTo>
                    <a:pt x="994" y="373"/>
                    <a:pt x="994" y="365"/>
                    <a:pt x="994" y="357"/>
                  </a:cubicBezTo>
                  <a:cubicBezTo>
                    <a:pt x="996" y="354"/>
                    <a:pt x="999" y="351"/>
                    <a:pt x="1002" y="348"/>
                  </a:cubicBezTo>
                  <a:cubicBezTo>
                    <a:pt x="1002" y="342"/>
                    <a:pt x="1002" y="337"/>
                    <a:pt x="1002" y="331"/>
                  </a:cubicBezTo>
                  <a:cubicBezTo>
                    <a:pt x="1005" y="329"/>
                    <a:pt x="1007" y="326"/>
                    <a:pt x="1010" y="323"/>
                  </a:cubicBezTo>
                  <a:cubicBezTo>
                    <a:pt x="1010" y="321"/>
                    <a:pt x="1010" y="318"/>
                    <a:pt x="1010" y="315"/>
                  </a:cubicBezTo>
                  <a:cubicBezTo>
                    <a:pt x="1013" y="313"/>
                    <a:pt x="1016" y="310"/>
                    <a:pt x="1019" y="307"/>
                  </a:cubicBezTo>
                  <a:cubicBezTo>
                    <a:pt x="1021" y="307"/>
                    <a:pt x="1024" y="307"/>
                    <a:pt x="1027" y="307"/>
                  </a:cubicBezTo>
                  <a:cubicBezTo>
                    <a:pt x="1027" y="304"/>
                    <a:pt x="1027" y="302"/>
                    <a:pt x="1027" y="299"/>
                  </a:cubicBezTo>
                  <a:cubicBezTo>
                    <a:pt x="1033" y="293"/>
                    <a:pt x="1038" y="287"/>
                    <a:pt x="1044" y="282"/>
                  </a:cubicBezTo>
                  <a:cubicBezTo>
                    <a:pt x="1046" y="282"/>
                    <a:pt x="1048" y="282"/>
                    <a:pt x="1052" y="282"/>
                  </a:cubicBezTo>
                  <a:cubicBezTo>
                    <a:pt x="1052" y="279"/>
                    <a:pt x="1052" y="277"/>
                    <a:pt x="1052" y="274"/>
                  </a:cubicBezTo>
                  <a:cubicBezTo>
                    <a:pt x="1054" y="272"/>
                    <a:pt x="1057" y="268"/>
                    <a:pt x="1060" y="265"/>
                  </a:cubicBezTo>
                  <a:cubicBezTo>
                    <a:pt x="1060" y="252"/>
                    <a:pt x="1060" y="238"/>
                    <a:pt x="1060" y="224"/>
                  </a:cubicBezTo>
                  <a:cubicBezTo>
                    <a:pt x="1058" y="221"/>
                    <a:pt x="1055" y="219"/>
                    <a:pt x="1052" y="216"/>
                  </a:cubicBezTo>
                  <a:cubicBezTo>
                    <a:pt x="1052" y="188"/>
                    <a:pt x="1052" y="160"/>
                    <a:pt x="1052" y="132"/>
                  </a:cubicBezTo>
                  <a:cubicBezTo>
                    <a:pt x="1054" y="130"/>
                    <a:pt x="1057" y="128"/>
                    <a:pt x="1060" y="124"/>
                  </a:cubicBezTo>
                  <a:cubicBezTo>
                    <a:pt x="1060" y="122"/>
                    <a:pt x="1060" y="120"/>
                    <a:pt x="1060" y="116"/>
                  </a:cubicBezTo>
                  <a:cubicBezTo>
                    <a:pt x="1064" y="116"/>
                    <a:pt x="1066" y="116"/>
                    <a:pt x="1068" y="116"/>
                  </a:cubicBezTo>
                  <a:cubicBezTo>
                    <a:pt x="1071" y="120"/>
                    <a:pt x="1075" y="122"/>
                    <a:pt x="1077" y="124"/>
                  </a:cubicBezTo>
                  <a:cubicBezTo>
                    <a:pt x="1083" y="124"/>
                    <a:pt x="1088" y="124"/>
                    <a:pt x="1093" y="124"/>
                  </a:cubicBezTo>
                  <a:cubicBezTo>
                    <a:pt x="1096" y="128"/>
                    <a:pt x="1099" y="130"/>
                    <a:pt x="1102" y="132"/>
                  </a:cubicBezTo>
                  <a:cubicBezTo>
                    <a:pt x="1116" y="132"/>
                    <a:pt x="1130" y="132"/>
                    <a:pt x="1143" y="132"/>
                  </a:cubicBezTo>
                  <a:cubicBezTo>
                    <a:pt x="1146" y="136"/>
                    <a:pt x="1149" y="139"/>
                    <a:pt x="1151" y="141"/>
                  </a:cubicBezTo>
                  <a:cubicBezTo>
                    <a:pt x="1157" y="141"/>
                    <a:pt x="1162" y="141"/>
                    <a:pt x="1168" y="141"/>
                  </a:cubicBezTo>
                  <a:cubicBezTo>
                    <a:pt x="1171" y="144"/>
                    <a:pt x="1174" y="147"/>
                    <a:pt x="1176" y="149"/>
                  </a:cubicBezTo>
                  <a:cubicBezTo>
                    <a:pt x="1182" y="149"/>
                    <a:pt x="1188" y="149"/>
                    <a:pt x="1192" y="149"/>
                  </a:cubicBezTo>
                  <a:cubicBezTo>
                    <a:pt x="1196" y="152"/>
                    <a:pt x="1199" y="155"/>
                    <a:pt x="1201" y="158"/>
                  </a:cubicBezTo>
                  <a:cubicBezTo>
                    <a:pt x="1231" y="158"/>
                    <a:pt x="1261" y="158"/>
                    <a:pt x="1292" y="158"/>
                  </a:cubicBezTo>
                  <a:cubicBezTo>
                    <a:pt x="1295" y="161"/>
                    <a:pt x="1298" y="163"/>
                    <a:pt x="1300" y="166"/>
                  </a:cubicBezTo>
                  <a:cubicBezTo>
                    <a:pt x="1317" y="166"/>
                    <a:pt x="1334" y="166"/>
                    <a:pt x="1350" y="166"/>
                  </a:cubicBezTo>
                  <a:cubicBezTo>
                    <a:pt x="1353" y="163"/>
                    <a:pt x="1356" y="160"/>
                    <a:pt x="1359" y="158"/>
                  </a:cubicBezTo>
                  <a:cubicBezTo>
                    <a:pt x="1364" y="158"/>
                    <a:pt x="1370" y="158"/>
                    <a:pt x="1375" y="158"/>
                  </a:cubicBezTo>
                  <a:cubicBezTo>
                    <a:pt x="1378" y="155"/>
                    <a:pt x="1381" y="151"/>
                    <a:pt x="1383" y="149"/>
                  </a:cubicBezTo>
                  <a:cubicBezTo>
                    <a:pt x="1386" y="149"/>
                    <a:pt x="1389" y="149"/>
                    <a:pt x="1391" y="149"/>
                  </a:cubicBezTo>
                  <a:cubicBezTo>
                    <a:pt x="1394" y="146"/>
                    <a:pt x="1397" y="144"/>
                    <a:pt x="1400" y="141"/>
                  </a:cubicBezTo>
                  <a:cubicBezTo>
                    <a:pt x="1403" y="141"/>
                    <a:pt x="1405" y="141"/>
                    <a:pt x="1408" y="141"/>
                  </a:cubicBezTo>
                  <a:cubicBezTo>
                    <a:pt x="1411" y="138"/>
                    <a:pt x="1414" y="135"/>
                    <a:pt x="1417" y="132"/>
                  </a:cubicBezTo>
                  <a:cubicBezTo>
                    <a:pt x="1420" y="132"/>
                    <a:pt x="1422" y="132"/>
                    <a:pt x="1424" y="132"/>
                  </a:cubicBezTo>
                  <a:cubicBezTo>
                    <a:pt x="1428" y="129"/>
                    <a:pt x="1430" y="127"/>
                    <a:pt x="1432" y="124"/>
                  </a:cubicBezTo>
                  <a:cubicBezTo>
                    <a:pt x="1438" y="124"/>
                    <a:pt x="1444" y="124"/>
                    <a:pt x="1449" y="124"/>
                  </a:cubicBezTo>
                  <a:cubicBezTo>
                    <a:pt x="1452" y="121"/>
                    <a:pt x="1456" y="119"/>
                    <a:pt x="1458" y="116"/>
                  </a:cubicBezTo>
                  <a:cubicBezTo>
                    <a:pt x="1458" y="113"/>
                    <a:pt x="1458" y="110"/>
                    <a:pt x="1458" y="108"/>
                  </a:cubicBezTo>
                  <a:cubicBezTo>
                    <a:pt x="1467" y="99"/>
                    <a:pt x="1475" y="91"/>
                    <a:pt x="1483" y="83"/>
                  </a:cubicBezTo>
                  <a:cubicBezTo>
                    <a:pt x="1486" y="83"/>
                    <a:pt x="1488" y="83"/>
                    <a:pt x="1490" y="83"/>
                  </a:cubicBezTo>
                  <a:cubicBezTo>
                    <a:pt x="1494" y="80"/>
                    <a:pt x="1497" y="77"/>
                    <a:pt x="1499" y="74"/>
                  </a:cubicBezTo>
                  <a:cubicBezTo>
                    <a:pt x="1502" y="74"/>
                    <a:pt x="1505" y="74"/>
                    <a:pt x="1507" y="74"/>
                  </a:cubicBezTo>
                  <a:cubicBezTo>
                    <a:pt x="1522" y="60"/>
                    <a:pt x="1535" y="47"/>
                    <a:pt x="1549" y="33"/>
                  </a:cubicBezTo>
                  <a:cubicBezTo>
                    <a:pt x="1552" y="33"/>
                    <a:pt x="1555" y="33"/>
                    <a:pt x="1557" y="33"/>
                  </a:cubicBezTo>
                  <a:cubicBezTo>
                    <a:pt x="1563" y="27"/>
                    <a:pt x="1568" y="22"/>
                    <a:pt x="1574" y="17"/>
                  </a:cubicBezTo>
                  <a:cubicBezTo>
                    <a:pt x="1577" y="17"/>
                    <a:pt x="1580" y="17"/>
                    <a:pt x="1582" y="17"/>
                  </a:cubicBezTo>
                  <a:cubicBezTo>
                    <a:pt x="1587" y="12"/>
                    <a:pt x="1593" y="6"/>
                    <a:pt x="1599" y="0"/>
                  </a:cubicBezTo>
                  <a:cubicBezTo>
                    <a:pt x="1604" y="6"/>
                    <a:pt x="1610" y="12"/>
                    <a:pt x="1615" y="17"/>
                  </a:cubicBezTo>
                  <a:cubicBezTo>
                    <a:pt x="1624" y="17"/>
                    <a:pt x="1632" y="17"/>
                    <a:pt x="1640" y="17"/>
                  </a:cubicBezTo>
                  <a:cubicBezTo>
                    <a:pt x="1643" y="20"/>
                    <a:pt x="1646" y="23"/>
                    <a:pt x="1648" y="25"/>
                  </a:cubicBezTo>
                  <a:cubicBezTo>
                    <a:pt x="1651" y="25"/>
                    <a:pt x="1654" y="25"/>
                    <a:pt x="1657" y="25"/>
                  </a:cubicBezTo>
                  <a:cubicBezTo>
                    <a:pt x="1660" y="28"/>
                    <a:pt x="1662" y="31"/>
                    <a:pt x="1665" y="33"/>
                  </a:cubicBezTo>
                  <a:cubicBezTo>
                    <a:pt x="1670" y="33"/>
                    <a:pt x="1676" y="33"/>
                    <a:pt x="1681" y="33"/>
                  </a:cubicBezTo>
                  <a:cubicBezTo>
                    <a:pt x="1685" y="36"/>
                    <a:pt x="1687" y="39"/>
                    <a:pt x="1689" y="42"/>
                  </a:cubicBezTo>
                  <a:cubicBezTo>
                    <a:pt x="1686" y="45"/>
                    <a:pt x="1684" y="47"/>
                    <a:pt x="1681" y="50"/>
                  </a:cubicBezTo>
                  <a:cubicBezTo>
                    <a:pt x="1681" y="58"/>
                    <a:pt x="1681" y="66"/>
                    <a:pt x="1681" y="74"/>
                  </a:cubicBezTo>
                  <a:cubicBezTo>
                    <a:pt x="1685" y="78"/>
                    <a:pt x="1687" y="81"/>
                    <a:pt x="1689" y="83"/>
                  </a:cubicBezTo>
                  <a:cubicBezTo>
                    <a:pt x="1689" y="89"/>
                    <a:pt x="1689" y="94"/>
                    <a:pt x="1689" y="100"/>
                  </a:cubicBezTo>
                  <a:cubicBezTo>
                    <a:pt x="1692" y="103"/>
                    <a:pt x="1696" y="105"/>
                    <a:pt x="1698" y="108"/>
                  </a:cubicBezTo>
                  <a:cubicBezTo>
                    <a:pt x="1698" y="113"/>
                    <a:pt x="1698" y="119"/>
                    <a:pt x="1698" y="124"/>
                  </a:cubicBezTo>
                  <a:cubicBezTo>
                    <a:pt x="1701" y="128"/>
                    <a:pt x="1704" y="130"/>
                    <a:pt x="1706" y="132"/>
                  </a:cubicBezTo>
                  <a:cubicBezTo>
                    <a:pt x="1706" y="136"/>
                    <a:pt x="1706" y="139"/>
                    <a:pt x="1706" y="141"/>
                  </a:cubicBezTo>
                  <a:cubicBezTo>
                    <a:pt x="1709" y="144"/>
                    <a:pt x="1712" y="147"/>
                    <a:pt x="1715" y="149"/>
                  </a:cubicBezTo>
                  <a:cubicBezTo>
                    <a:pt x="1715" y="158"/>
                    <a:pt x="1715" y="166"/>
                    <a:pt x="1715" y="174"/>
                  </a:cubicBezTo>
                  <a:cubicBezTo>
                    <a:pt x="1718" y="174"/>
                    <a:pt x="1720" y="174"/>
                    <a:pt x="1723" y="174"/>
                  </a:cubicBezTo>
                  <a:cubicBezTo>
                    <a:pt x="1726" y="177"/>
                    <a:pt x="1729" y="180"/>
                    <a:pt x="1731" y="182"/>
                  </a:cubicBezTo>
                  <a:cubicBezTo>
                    <a:pt x="1731" y="191"/>
                    <a:pt x="1731" y="199"/>
                    <a:pt x="1731" y="207"/>
                  </a:cubicBezTo>
                  <a:cubicBezTo>
                    <a:pt x="1735" y="210"/>
                    <a:pt x="1737" y="213"/>
                    <a:pt x="1739" y="216"/>
                  </a:cubicBezTo>
                  <a:cubicBezTo>
                    <a:pt x="1739" y="219"/>
                    <a:pt x="1739" y="221"/>
                    <a:pt x="1739" y="224"/>
                  </a:cubicBezTo>
                  <a:cubicBezTo>
                    <a:pt x="1736" y="227"/>
                    <a:pt x="1734" y="229"/>
                    <a:pt x="1731" y="232"/>
                  </a:cubicBezTo>
                  <a:cubicBezTo>
                    <a:pt x="1731" y="246"/>
                    <a:pt x="1731" y="260"/>
                    <a:pt x="1731" y="274"/>
                  </a:cubicBezTo>
                  <a:cubicBezTo>
                    <a:pt x="1737" y="274"/>
                    <a:pt x="1743" y="274"/>
                    <a:pt x="1747" y="274"/>
                  </a:cubicBezTo>
                  <a:cubicBezTo>
                    <a:pt x="1747" y="302"/>
                    <a:pt x="1747" y="330"/>
                    <a:pt x="1747" y="357"/>
                  </a:cubicBezTo>
                  <a:cubicBezTo>
                    <a:pt x="1750" y="360"/>
                    <a:pt x="1754" y="362"/>
                    <a:pt x="1756" y="365"/>
                  </a:cubicBezTo>
                  <a:cubicBezTo>
                    <a:pt x="1756" y="373"/>
                    <a:pt x="1756" y="381"/>
                    <a:pt x="1756" y="389"/>
                  </a:cubicBezTo>
                  <a:cubicBezTo>
                    <a:pt x="1753" y="389"/>
                    <a:pt x="1750" y="389"/>
                    <a:pt x="1747" y="389"/>
                  </a:cubicBezTo>
                  <a:cubicBezTo>
                    <a:pt x="1744" y="392"/>
                    <a:pt x="1742" y="396"/>
                    <a:pt x="1739" y="398"/>
                  </a:cubicBezTo>
                  <a:cubicBezTo>
                    <a:pt x="1728" y="398"/>
                    <a:pt x="1717" y="398"/>
                    <a:pt x="1706" y="398"/>
                  </a:cubicBezTo>
                  <a:cubicBezTo>
                    <a:pt x="1703" y="401"/>
                    <a:pt x="1700" y="404"/>
                    <a:pt x="1698" y="406"/>
                  </a:cubicBezTo>
                  <a:cubicBezTo>
                    <a:pt x="1695" y="406"/>
                    <a:pt x="1692" y="406"/>
                    <a:pt x="1689" y="406"/>
                  </a:cubicBezTo>
                  <a:cubicBezTo>
                    <a:pt x="1686" y="409"/>
                    <a:pt x="1684" y="412"/>
                    <a:pt x="1681" y="415"/>
                  </a:cubicBezTo>
                  <a:cubicBezTo>
                    <a:pt x="1681" y="418"/>
                    <a:pt x="1681" y="420"/>
                    <a:pt x="1681" y="423"/>
                  </a:cubicBezTo>
                  <a:cubicBezTo>
                    <a:pt x="1687" y="428"/>
                    <a:pt x="1692" y="434"/>
                    <a:pt x="1698" y="439"/>
                  </a:cubicBezTo>
                  <a:cubicBezTo>
                    <a:pt x="1698" y="445"/>
                    <a:pt x="1698" y="450"/>
                    <a:pt x="1698" y="456"/>
                  </a:cubicBezTo>
                  <a:cubicBezTo>
                    <a:pt x="1701" y="459"/>
                    <a:pt x="1704" y="462"/>
                    <a:pt x="1706" y="464"/>
                  </a:cubicBezTo>
                  <a:cubicBezTo>
                    <a:pt x="1706" y="467"/>
                    <a:pt x="1706" y="470"/>
                    <a:pt x="1706" y="473"/>
                  </a:cubicBezTo>
                  <a:cubicBezTo>
                    <a:pt x="1709" y="476"/>
                    <a:pt x="1712" y="478"/>
                    <a:pt x="1715" y="481"/>
                  </a:cubicBezTo>
                  <a:cubicBezTo>
                    <a:pt x="1712" y="484"/>
                    <a:pt x="1708" y="486"/>
                    <a:pt x="1706" y="489"/>
                  </a:cubicBezTo>
                  <a:cubicBezTo>
                    <a:pt x="1703" y="489"/>
                    <a:pt x="1700" y="489"/>
                    <a:pt x="1698" y="489"/>
                  </a:cubicBezTo>
                  <a:cubicBezTo>
                    <a:pt x="1695" y="492"/>
                    <a:pt x="1692" y="495"/>
                    <a:pt x="1689" y="497"/>
                  </a:cubicBezTo>
                  <a:cubicBezTo>
                    <a:pt x="1689" y="501"/>
                    <a:pt x="1689" y="503"/>
                    <a:pt x="1689" y="505"/>
                  </a:cubicBezTo>
                  <a:cubicBezTo>
                    <a:pt x="1695" y="505"/>
                    <a:pt x="1700" y="505"/>
                    <a:pt x="1706" y="505"/>
                  </a:cubicBezTo>
                  <a:cubicBezTo>
                    <a:pt x="1709" y="508"/>
                    <a:pt x="1712" y="512"/>
                    <a:pt x="1715" y="514"/>
                  </a:cubicBezTo>
                  <a:cubicBezTo>
                    <a:pt x="1709" y="520"/>
                    <a:pt x="1704" y="525"/>
                    <a:pt x="1698" y="530"/>
                  </a:cubicBezTo>
                  <a:cubicBezTo>
                    <a:pt x="1698" y="536"/>
                    <a:pt x="1698" y="541"/>
                    <a:pt x="1698" y="547"/>
                  </a:cubicBezTo>
                  <a:cubicBezTo>
                    <a:pt x="1695" y="550"/>
                    <a:pt x="1692" y="553"/>
                    <a:pt x="1689" y="555"/>
                  </a:cubicBezTo>
                  <a:cubicBezTo>
                    <a:pt x="1689" y="567"/>
                    <a:pt x="1689" y="578"/>
                    <a:pt x="1689" y="588"/>
                  </a:cubicBezTo>
                  <a:cubicBezTo>
                    <a:pt x="1704" y="588"/>
                    <a:pt x="1718" y="588"/>
                    <a:pt x="1731" y="588"/>
                  </a:cubicBezTo>
                  <a:cubicBezTo>
                    <a:pt x="1731" y="599"/>
                    <a:pt x="1731" y="610"/>
                    <a:pt x="1731" y="621"/>
                  </a:cubicBezTo>
                  <a:cubicBezTo>
                    <a:pt x="1737" y="627"/>
                    <a:pt x="1743" y="632"/>
                    <a:pt x="1747" y="638"/>
                  </a:cubicBezTo>
                  <a:cubicBezTo>
                    <a:pt x="1747" y="644"/>
                    <a:pt x="1747" y="649"/>
                    <a:pt x="1747" y="655"/>
                  </a:cubicBezTo>
                  <a:cubicBezTo>
                    <a:pt x="1742" y="660"/>
                    <a:pt x="1736" y="666"/>
                    <a:pt x="1731" y="671"/>
                  </a:cubicBezTo>
                  <a:cubicBezTo>
                    <a:pt x="1731" y="675"/>
                    <a:pt x="1731" y="677"/>
                    <a:pt x="1731" y="679"/>
                  </a:cubicBezTo>
                  <a:cubicBezTo>
                    <a:pt x="1720" y="679"/>
                    <a:pt x="1709" y="679"/>
                    <a:pt x="1698" y="679"/>
                  </a:cubicBezTo>
                  <a:cubicBezTo>
                    <a:pt x="1692" y="685"/>
                    <a:pt x="1687" y="691"/>
                    <a:pt x="1681" y="696"/>
                  </a:cubicBezTo>
                  <a:cubicBezTo>
                    <a:pt x="1681" y="699"/>
                    <a:pt x="1681" y="702"/>
                    <a:pt x="1681" y="704"/>
                  </a:cubicBezTo>
                  <a:cubicBezTo>
                    <a:pt x="1692" y="704"/>
                    <a:pt x="1704" y="704"/>
                    <a:pt x="1715" y="704"/>
                  </a:cubicBezTo>
                  <a:cubicBezTo>
                    <a:pt x="1715" y="707"/>
                    <a:pt x="1715" y="710"/>
                    <a:pt x="1715" y="713"/>
                  </a:cubicBezTo>
                  <a:cubicBezTo>
                    <a:pt x="1718" y="716"/>
                    <a:pt x="1720" y="718"/>
                    <a:pt x="1723" y="721"/>
                  </a:cubicBezTo>
                  <a:cubicBezTo>
                    <a:pt x="1723" y="724"/>
                    <a:pt x="1723" y="727"/>
                    <a:pt x="1723" y="730"/>
                  </a:cubicBezTo>
                  <a:cubicBezTo>
                    <a:pt x="1714" y="730"/>
                    <a:pt x="1706" y="730"/>
                    <a:pt x="1698" y="730"/>
                  </a:cubicBezTo>
                  <a:cubicBezTo>
                    <a:pt x="1695" y="733"/>
                    <a:pt x="1692" y="735"/>
                    <a:pt x="1689" y="737"/>
                  </a:cubicBezTo>
                  <a:cubicBezTo>
                    <a:pt x="1684" y="737"/>
                    <a:pt x="1678" y="737"/>
                    <a:pt x="1673" y="737"/>
                  </a:cubicBezTo>
                  <a:cubicBezTo>
                    <a:pt x="1670" y="741"/>
                    <a:pt x="1667" y="743"/>
                    <a:pt x="1665" y="745"/>
                  </a:cubicBezTo>
                  <a:cubicBezTo>
                    <a:pt x="1661" y="745"/>
                    <a:pt x="1659" y="745"/>
                    <a:pt x="1657" y="745"/>
                  </a:cubicBezTo>
                  <a:cubicBezTo>
                    <a:pt x="1648" y="754"/>
                    <a:pt x="1640" y="763"/>
                    <a:pt x="1632" y="771"/>
                  </a:cubicBezTo>
                  <a:cubicBezTo>
                    <a:pt x="1632" y="774"/>
                    <a:pt x="1632" y="776"/>
                    <a:pt x="1632" y="779"/>
                  </a:cubicBezTo>
                  <a:cubicBezTo>
                    <a:pt x="1621" y="790"/>
                    <a:pt x="1610" y="801"/>
                    <a:pt x="1599" y="812"/>
                  </a:cubicBezTo>
                  <a:cubicBezTo>
                    <a:pt x="1599" y="815"/>
                    <a:pt x="1599" y="818"/>
                    <a:pt x="1599" y="820"/>
                  </a:cubicBezTo>
                  <a:cubicBezTo>
                    <a:pt x="1593" y="826"/>
                    <a:pt x="1587" y="831"/>
                    <a:pt x="1582" y="837"/>
                  </a:cubicBezTo>
                  <a:cubicBezTo>
                    <a:pt x="1576" y="837"/>
                    <a:pt x="1571" y="837"/>
                    <a:pt x="1565" y="837"/>
                  </a:cubicBezTo>
                  <a:cubicBezTo>
                    <a:pt x="1562" y="834"/>
                    <a:pt x="1560" y="831"/>
                    <a:pt x="1557" y="829"/>
                  </a:cubicBezTo>
                  <a:cubicBezTo>
                    <a:pt x="1546" y="840"/>
                    <a:pt x="1535" y="851"/>
                    <a:pt x="1524" y="861"/>
                  </a:cubicBezTo>
                  <a:cubicBezTo>
                    <a:pt x="1527" y="865"/>
                    <a:pt x="1530" y="868"/>
                    <a:pt x="1533" y="870"/>
                  </a:cubicBezTo>
                  <a:cubicBezTo>
                    <a:pt x="1533" y="876"/>
                    <a:pt x="1533" y="881"/>
                    <a:pt x="1533" y="886"/>
                  </a:cubicBezTo>
                  <a:cubicBezTo>
                    <a:pt x="1536" y="889"/>
                    <a:pt x="1538" y="893"/>
                    <a:pt x="1541" y="895"/>
                  </a:cubicBezTo>
                  <a:cubicBezTo>
                    <a:pt x="1541" y="898"/>
                    <a:pt x="1541" y="900"/>
                    <a:pt x="1541" y="903"/>
                  </a:cubicBezTo>
                  <a:cubicBezTo>
                    <a:pt x="1537" y="906"/>
                    <a:pt x="1535" y="909"/>
                    <a:pt x="1533" y="912"/>
                  </a:cubicBezTo>
                  <a:cubicBezTo>
                    <a:pt x="1529" y="912"/>
                    <a:pt x="1526" y="912"/>
                    <a:pt x="1524" y="912"/>
                  </a:cubicBezTo>
                  <a:cubicBezTo>
                    <a:pt x="1524" y="917"/>
                    <a:pt x="1524" y="923"/>
                    <a:pt x="1524" y="928"/>
                  </a:cubicBezTo>
                  <a:cubicBezTo>
                    <a:pt x="1527" y="931"/>
                    <a:pt x="1530" y="934"/>
                    <a:pt x="1533" y="936"/>
                  </a:cubicBezTo>
                  <a:cubicBezTo>
                    <a:pt x="1536" y="936"/>
                    <a:pt x="1538" y="936"/>
                    <a:pt x="1541" y="936"/>
                  </a:cubicBezTo>
                  <a:cubicBezTo>
                    <a:pt x="1549" y="927"/>
                    <a:pt x="1557" y="920"/>
                    <a:pt x="1565" y="912"/>
                  </a:cubicBezTo>
                  <a:cubicBezTo>
                    <a:pt x="1607" y="912"/>
                    <a:pt x="1648" y="912"/>
                    <a:pt x="1689" y="912"/>
                  </a:cubicBezTo>
                  <a:cubicBezTo>
                    <a:pt x="1692" y="915"/>
                    <a:pt x="1696" y="917"/>
                    <a:pt x="1698" y="920"/>
                  </a:cubicBezTo>
                  <a:cubicBezTo>
                    <a:pt x="1707" y="920"/>
                    <a:pt x="1715" y="920"/>
                    <a:pt x="1723" y="920"/>
                  </a:cubicBezTo>
                  <a:cubicBezTo>
                    <a:pt x="1726" y="923"/>
                    <a:pt x="1729" y="926"/>
                    <a:pt x="1731" y="928"/>
                  </a:cubicBezTo>
                  <a:cubicBezTo>
                    <a:pt x="1735" y="928"/>
                    <a:pt x="1737" y="928"/>
                    <a:pt x="1739" y="928"/>
                  </a:cubicBezTo>
                  <a:cubicBezTo>
                    <a:pt x="1743" y="931"/>
                    <a:pt x="1745" y="934"/>
                    <a:pt x="1747" y="936"/>
                  </a:cubicBezTo>
                  <a:cubicBezTo>
                    <a:pt x="1750" y="933"/>
                    <a:pt x="1754" y="931"/>
                    <a:pt x="1756" y="928"/>
                  </a:cubicBezTo>
                  <a:cubicBezTo>
                    <a:pt x="1765" y="928"/>
                    <a:pt x="1773" y="928"/>
                    <a:pt x="1781" y="928"/>
                  </a:cubicBezTo>
                  <a:cubicBezTo>
                    <a:pt x="1781" y="931"/>
                    <a:pt x="1781" y="934"/>
                    <a:pt x="1781" y="936"/>
                  </a:cubicBezTo>
                  <a:cubicBezTo>
                    <a:pt x="1784" y="939"/>
                    <a:pt x="1786" y="942"/>
                    <a:pt x="1789" y="944"/>
                  </a:cubicBezTo>
                  <a:cubicBezTo>
                    <a:pt x="1794" y="944"/>
                    <a:pt x="1800" y="944"/>
                    <a:pt x="1805" y="944"/>
                  </a:cubicBezTo>
                  <a:cubicBezTo>
                    <a:pt x="1809" y="947"/>
                    <a:pt x="1812" y="951"/>
                    <a:pt x="1814" y="953"/>
                  </a:cubicBezTo>
                  <a:cubicBezTo>
                    <a:pt x="1834" y="953"/>
                    <a:pt x="1853" y="953"/>
                    <a:pt x="1872" y="953"/>
                  </a:cubicBezTo>
                  <a:cubicBezTo>
                    <a:pt x="1872" y="962"/>
                    <a:pt x="1872" y="970"/>
                    <a:pt x="1872" y="978"/>
                  </a:cubicBezTo>
                  <a:cubicBezTo>
                    <a:pt x="1875" y="981"/>
                    <a:pt x="1878" y="983"/>
                    <a:pt x="1880" y="986"/>
                  </a:cubicBezTo>
                  <a:cubicBezTo>
                    <a:pt x="1880" y="989"/>
                    <a:pt x="1880" y="992"/>
                    <a:pt x="1880" y="994"/>
                  </a:cubicBezTo>
                  <a:cubicBezTo>
                    <a:pt x="1886" y="1000"/>
                    <a:pt x="1891" y="1005"/>
                    <a:pt x="1897" y="1011"/>
                  </a:cubicBezTo>
                  <a:cubicBezTo>
                    <a:pt x="1897" y="1014"/>
                    <a:pt x="1897" y="1017"/>
                    <a:pt x="1897" y="1019"/>
                  </a:cubicBezTo>
                  <a:cubicBezTo>
                    <a:pt x="1900" y="1022"/>
                    <a:pt x="1902" y="1025"/>
                    <a:pt x="1905" y="1028"/>
                  </a:cubicBezTo>
                  <a:cubicBezTo>
                    <a:pt x="1908" y="1028"/>
                    <a:pt x="1911" y="1028"/>
                    <a:pt x="1913" y="1028"/>
                  </a:cubicBezTo>
                  <a:cubicBezTo>
                    <a:pt x="1917" y="1031"/>
                    <a:pt x="1919" y="1033"/>
                    <a:pt x="1921" y="1036"/>
                  </a:cubicBezTo>
                  <a:cubicBezTo>
                    <a:pt x="1927" y="1036"/>
                    <a:pt x="1933" y="1036"/>
                    <a:pt x="1938" y="1036"/>
                  </a:cubicBezTo>
                  <a:cubicBezTo>
                    <a:pt x="1941" y="1039"/>
                    <a:pt x="1944" y="1041"/>
                    <a:pt x="1946" y="1044"/>
                  </a:cubicBezTo>
                  <a:cubicBezTo>
                    <a:pt x="1955" y="1044"/>
                    <a:pt x="1964" y="1044"/>
                    <a:pt x="1972" y="1044"/>
                  </a:cubicBezTo>
                  <a:cubicBezTo>
                    <a:pt x="1975" y="1047"/>
                    <a:pt x="1977" y="1050"/>
                    <a:pt x="1979" y="1052"/>
                  </a:cubicBezTo>
                  <a:cubicBezTo>
                    <a:pt x="1983" y="1052"/>
                    <a:pt x="1986" y="1052"/>
                    <a:pt x="1988" y="1052"/>
                  </a:cubicBezTo>
                  <a:cubicBezTo>
                    <a:pt x="1991" y="1055"/>
                    <a:pt x="1994" y="1058"/>
                    <a:pt x="1996" y="1060"/>
                  </a:cubicBezTo>
                  <a:cubicBezTo>
                    <a:pt x="1999" y="1060"/>
                    <a:pt x="2002" y="1060"/>
                    <a:pt x="2004" y="1060"/>
                  </a:cubicBezTo>
                  <a:cubicBezTo>
                    <a:pt x="2004" y="1049"/>
                    <a:pt x="2004" y="1038"/>
                    <a:pt x="2004" y="1028"/>
                  </a:cubicBezTo>
                  <a:cubicBezTo>
                    <a:pt x="2015" y="1028"/>
                    <a:pt x="2026" y="1028"/>
                    <a:pt x="2038" y="1028"/>
                  </a:cubicBezTo>
                  <a:cubicBezTo>
                    <a:pt x="2038" y="1044"/>
                    <a:pt x="2038" y="1061"/>
                    <a:pt x="2038" y="1077"/>
                  </a:cubicBezTo>
                  <a:cubicBezTo>
                    <a:pt x="2041" y="1080"/>
                    <a:pt x="2043" y="1083"/>
                    <a:pt x="2045" y="1085"/>
                  </a:cubicBezTo>
                  <a:cubicBezTo>
                    <a:pt x="2045" y="1088"/>
                    <a:pt x="2045" y="1091"/>
                    <a:pt x="2045" y="1094"/>
                  </a:cubicBezTo>
                  <a:cubicBezTo>
                    <a:pt x="2049" y="1097"/>
                    <a:pt x="2052" y="1099"/>
                    <a:pt x="2054" y="1102"/>
                  </a:cubicBezTo>
                  <a:cubicBezTo>
                    <a:pt x="2054" y="1107"/>
                    <a:pt x="2054" y="1113"/>
                    <a:pt x="2054" y="1118"/>
                  </a:cubicBezTo>
                  <a:cubicBezTo>
                    <a:pt x="2060" y="1124"/>
                    <a:pt x="2065" y="1129"/>
                    <a:pt x="2071" y="1135"/>
                  </a:cubicBezTo>
                  <a:cubicBezTo>
                    <a:pt x="2071" y="1138"/>
                    <a:pt x="2071" y="1141"/>
                    <a:pt x="2071" y="1143"/>
                  </a:cubicBezTo>
                  <a:cubicBezTo>
                    <a:pt x="2074" y="1146"/>
                    <a:pt x="2077" y="1153"/>
                    <a:pt x="2080" y="1155"/>
                  </a:cubicBezTo>
                  <a:cubicBezTo>
                    <a:pt x="2088" y="1155"/>
                    <a:pt x="2096" y="1155"/>
                    <a:pt x="2104" y="1155"/>
                  </a:cubicBezTo>
                  <a:cubicBezTo>
                    <a:pt x="2107" y="1158"/>
                    <a:pt x="2111" y="1161"/>
                    <a:pt x="2113" y="1163"/>
                  </a:cubicBezTo>
                  <a:cubicBezTo>
                    <a:pt x="2119" y="1163"/>
                    <a:pt x="2124" y="1163"/>
                    <a:pt x="2130" y="1163"/>
                  </a:cubicBezTo>
                  <a:cubicBezTo>
                    <a:pt x="2133" y="1166"/>
                    <a:pt x="2135" y="1169"/>
                    <a:pt x="2138" y="1172"/>
                  </a:cubicBezTo>
                  <a:cubicBezTo>
                    <a:pt x="2143" y="1172"/>
                    <a:pt x="2149" y="1172"/>
                    <a:pt x="2154" y="1172"/>
                  </a:cubicBezTo>
                  <a:cubicBezTo>
                    <a:pt x="2163" y="1163"/>
                    <a:pt x="2171" y="1154"/>
                    <a:pt x="2179" y="1146"/>
                  </a:cubicBezTo>
                  <a:cubicBezTo>
                    <a:pt x="2182" y="1146"/>
                    <a:pt x="2185" y="1146"/>
                    <a:pt x="2188" y="1146"/>
                  </a:cubicBezTo>
                  <a:cubicBezTo>
                    <a:pt x="2193" y="1141"/>
                    <a:pt x="2199" y="1135"/>
                    <a:pt x="2204" y="1130"/>
                  </a:cubicBezTo>
                  <a:cubicBezTo>
                    <a:pt x="2207" y="1130"/>
                    <a:pt x="2210" y="1130"/>
                    <a:pt x="2212" y="1130"/>
                  </a:cubicBezTo>
                  <a:cubicBezTo>
                    <a:pt x="2216" y="1127"/>
                    <a:pt x="2218" y="1124"/>
                    <a:pt x="2220" y="1122"/>
                  </a:cubicBezTo>
                  <a:cubicBezTo>
                    <a:pt x="2224" y="1122"/>
                    <a:pt x="2227" y="1122"/>
                    <a:pt x="2229" y="1122"/>
                  </a:cubicBezTo>
                  <a:cubicBezTo>
                    <a:pt x="2240" y="1111"/>
                    <a:pt x="2251" y="1099"/>
                    <a:pt x="2262" y="1088"/>
                  </a:cubicBezTo>
                  <a:cubicBezTo>
                    <a:pt x="2262" y="1083"/>
                    <a:pt x="2262" y="1077"/>
                    <a:pt x="2262" y="1072"/>
                  </a:cubicBezTo>
                  <a:cubicBezTo>
                    <a:pt x="2265" y="1069"/>
                    <a:pt x="2268" y="1066"/>
                    <a:pt x="2270" y="1064"/>
                  </a:cubicBezTo>
                  <a:cubicBezTo>
                    <a:pt x="2276" y="1064"/>
                    <a:pt x="2282" y="1064"/>
                    <a:pt x="2287" y="1064"/>
                  </a:cubicBezTo>
                  <a:cubicBezTo>
                    <a:pt x="2290" y="1060"/>
                    <a:pt x="2293" y="1058"/>
                    <a:pt x="2295" y="1056"/>
                  </a:cubicBezTo>
                  <a:cubicBezTo>
                    <a:pt x="2295" y="1053"/>
                    <a:pt x="2295" y="1049"/>
                    <a:pt x="2295" y="1047"/>
                  </a:cubicBezTo>
                  <a:cubicBezTo>
                    <a:pt x="2301" y="1041"/>
                    <a:pt x="2306" y="1036"/>
                    <a:pt x="2312" y="1031"/>
                  </a:cubicBezTo>
                  <a:cubicBezTo>
                    <a:pt x="2312" y="1025"/>
                    <a:pt x="2312" y="1020"/>
                    <a:pt x="2312" y="1014"/>
                  </a:cubicBezTo>
                  <a:cubicBezTo>
                    <a:pt x="2315" y="1011"/>
                    <a:pt x="2317" y="1008"/>
                    <a:pt x="2320" y="1006"/>
                  </a:cubicBezTo>
                  <a:cubicBezTo>
                    <a:pt x="2320" y="1002"/>
                    <a:pt x="2320" y="1000"/>
                    <a:pt x="2320" y="998"/>
                  </a:cubicBezTo>
                  <a:cubicBezTo>
                    <a:pt x="2323" y="994"/>
                    <a:pt x="2326" y="991"/>
                    <a:pt x="2329" y="989"/>
                  </a:cubicBezTo>
                  <a:cubicBezTo>
                    <a:pt x="2329" y="980"/>
                    <a:pt x="2329" y="972"/>
                    <a:pt x="2329" y="964"/>
                  </a:cubicBezTo>
                  <a:cubicBezTo>
                    <a:pt x="2332" y="961"/>
                    <a:pt x="2334" y="959"/>
                    <a:pt x="2336" y="956"/>
                  </a:cubicBezTo>
                  <a:cubicBezTo>
                    <a:pt x="2336" y="951"/>
                    <a:pt x="2336" y="945"/>
                    <a:pt x="2336" y="940"/>
                  </a:cubicBezTo>
                  <a:cubicBezTo>
                    <a:pt x="2342" y="934"/>
                    <a:pt x="2348" y="928"/>
                    <a:pt x="2353" y="923"/>
                  </a:cubicBezTo>
                  <a:cubicBezTo>
                    <a:pt x="2353" y="917"/>
                    <a:pt x="2353" y="912"/>
                    <a:pt x="2353" y="906"/>
                  </a:cubicBezTo>
                  <a:cubicBezTo>
                    <a:pt x="2367" y="906"/>
                    <a:pt x="2381" y="906"/>
                    <a:pt x="2394" y="906"/>
                  </a:cubicBezTo>
                  <a:cubicBezTo>
                    <a:pt x="2394" y="909"/>
                    <a:pt x="2394" y="913"/>
                    <a:pt x="2394" y="915"/>
                  </a:cubicBezTo>
                  <a:cubicBezTo>
                    <a:pt x="2398" y="918"/>
                    <a:pt x="2400" y="921"/>
                    <a:pt x="2402" y="923"/>
                  </a:cubicBezTo>
                  <a:cubicBezTo>
                    <a:pt x="2411" y="923"/>
                    <a:pt x="2420" y="923"/>
                    <a:pt x="2428" y="923"/>
                  </a:cubicBezTo>
                  <a:cubicBezTo>
                    <a:pt x="2431" y="926"/>
                    <a:pt x="2433" y="929"/>
                    <a:pt x="2436" y="932"/>
                  </a:cubicBezTo>
                  <a:cubicBezTo>
                    <a:pt x="2445" y="932"/>
                    <a:pt x="2453" y="932"/>
                    <a:pt x="2460" y="932"/>
                  </a:cubicBezTo>
                  <a:cubicBezTo>
                    <a:pt x="2464" y="935"/>
                    <a:pt x="2467" y="937"/>
                    <a:pt x="2469" y="940"/>
                  </a:cubicBezTo>
                  <a:cubicBezTo>
                    <a:pt x="2469" y="943"/>
                    <a:pt x="2469" y="945"/>
                    <a:pt x="2469" y="948"/>
                  </a:cubicBezTo>
                  <a:cubicBezTo>
                    <a:pt x="2472" y="951"/>
                    <a:pt x="2475" y="954"/>
                    <a:pt x="2477" y="956"/>
                  </a:cubicBezTo>
                  <a:cubicBezTo>
                    <a:pt x="2480" y="953"/>
                    <a:pt x="2484" y="950"/>
                    <a:pt x="2486" y="948"/>
                  </a:cubicBezTo>
                  <a:cubicBezTo>
                    <a:pt x="2492" y="948"/>
                    <a:pt x="2497" y="948"/>
                    <a:pt x="2502" y="948"/>
                  </a:cubicBezTo>
                  <a:cubicBezTo>
                    <a:pt x="2505" y="944"/>
                    <a:pt x="2508" y="942"/>
                    <a:pt x="2511" y="940"/>
                  </a:cubicBezTo>
                  <a:cubicBezTo>
                    <a:pt x="2511" y="934"/>
                    <a:pt x="2511" y="928"/>
                    <a:pt x="2511" y="923"/>
                  </a:cubicBezTo>
                  <a:cubicBezTo>
                    <a:pt x="2514" y="920"/>
                    <a:pt x="2516" y="917"/>
                    <a:pt x="2519" y="915"/>
                  </a:cubicBezTo>
                  <a:cubicBezTo>
                    <a:pt x="2535" y="915"/>
                    <a:pt x="2552" y="915"/>
                    <a:pt x="2569" y="915"/>
                  </a:cubicBezTo>
                  <a:cubicBezTo>
                    <a:pt x="2569" y="918"/>
                    <a:pt x="2569" y="921"/>
                    <a:pt x="2569" y="923"/>
                  </a:cubicBezTo>
                  <a:cubicBezTo>
                    <a:pt x="2572" y="926"/>
                    <a:pt x="2574" y="929"/>
                    <a:pt x="2577" y="932"/>
                  </a:cubicBezTo>
                  <a:cubicBezTo>
                    <a:pt x="2577" y="935"/>
                    <a:pt x="2577" y="937"/>
                    <a:pt x="2577" y="940"/>
                  </a:cubicBezTo>
                  <a:cubicBezTo>
                    <a:pt x="2580" y="943"/>
                    <a:pt x="2583" y="945"/>
                    <a:pt x="2585" y="948"/>
                  </a:cubicBezTo>
                  <a:cubicBezTo>
                    <a:pt x="2585" y="951"/>
                    <a:pt x="2585" y="954"/>
                    <a:pt x="2585" y="956"/>
                  </a:cubicBezTo>
                  <a:cubicBezTo>
                    <a:pt x="2589" y="959"/>
                    <a:pt x="2591" y="962"/>
                    <a:pt x="2593" y="964"/>
                  </a:cubicBezTo>
                  <a:cubicBezTo>
                    <a:pt x="2602" y="964"/>
                    <a:pt x="2610" y="964"/>
                    <a:pt x="2618" y="964"/>
                  </a:cubicBezTo>
                  <a:cubicBezTo>
                    <a:pt x="2638" y="984"/>
                    <a:pt x="2657" y="1003"/>
                    <a:pt x="2676" y="1022"/>
                  </a:cubicBezTo>
                  <a:cubicBezTo>
                    <a:pt x="2676" y="1025"/>
                    <a:pt x="2676" y="1029"/>
                    <a:pt x="2676" y="1031"/>
                  </a:cubicBezTo>
                  <a:cubicBezTo>
                    <a:pt x="2682" y="1031"/>
                    <a:pt x="2687" y="1031"/>
                    <a:pt x="2693" y="1031"/>
                  </a:cubicBezTo>
                  <a:cubicBezTo>
                    <a:pt x="2698" y="1037"/>
                    <a:pt x="2704" y="1042"/>
                    <a:pt x="2709" y="1047"/>
                  </a:cubicBezTo>
                  <a:cubicBezTo>
                    <a:pt x="2713" y="1044"/>
                    <a:pt x="2715" y="1041"/>
                    <a:pt x="2717" y="1039"/>
                  </a:cubicBezTo>
                  <a:cubicBezTo>
                    <a:pt x="2720" y="1042"/>
                    <a:pt x="2724" y="1045"/>
                    <a:pt x="2726" y="1047"/>
                  </a:cubicBezTo>
                  <a:cubicBezTo>
                    <a:pt x="2729" y="1044"/>
                    <a:pt x="2732" y="1041"/>
                    <a:pt x="2734" y="1039"/>
                  </a:cubicBezTo>
                  <a:cubicBezTo>
                    <a:pt x="2737" y="1039"/>
                    <a:pt x="2740" y="1039"/>
                    <a:pt x="2743" y="1039"/>
                  </a:cubicBezTo>
                  <a:cubicBezTo>
                    <a:pt x="2746" y="1042"/>
                    <a:pt x="2748" y="1045"/>
                    <a:pt x="2751" y="1047"/>
                  </a:cubicBezTo>
                  <a:cubicBezTo>
                    <a:pt x="2756" y="1047"/>
                    <a:pt x="2762" y="1047"/>
                    <a:pt x="2767" y="1047"/>
                  </a:cubicBezTo>
                  <a:cubicBezTo>
                    <a:pt x="2771" y="1050"/>
                    <a:pt x="2773" y="1053"/>
                    <a:pt x="2775" y="1056"/>
                  </a:cubicBezTo>
                  <a:cubicBezTo>
                    <a:pt x="2781" y="1056"/>
                    <a:pt x="2786" y="1056"/>
                    <a:pt x="2792" y="1056"/>
                  </a:cubicBezTo>
                  <a:cubicBezTo>
                    <a:pt x="2795" y="1059"/>
                    <a:pt x="2798" y="1061"/>
                    <a:pt x="2800" y="1064"/>
                  </a:cubicBezTo>
                  <a:cubicBezTo>
                    <a:pt x="2806" y="1064"/>
                    <a:pt x="2811" y="1064"/>
                    <a:pt x="2817" y="1064"/>
                  </a:cubicBezTo>
                  <a:cubicBezTo>
                    <a:pt x="2820" y="1067"/>
                    <a:pt x="2823" y="1070"/>
                    <a:pt x="2825" y="1072"/>
                  </a:cubicBezTo>
                  <a:cubicBezTo>
                    <a:pt x="2829" y="1072"/>
                    <a:pt x="2831" y="1072"/>
                    <a:pt x="2833" y="1072"/>
                  </a:cubicBezTo>
                  <a:cubicBezTo>
                    <a:pt x="2837" y="1076"/>
                    <a:pt x="2840" y="1078"/>
                    <a:pt x="2842" y="1080"/>
                  </a:cubicBezTo>
                  <a:cubicBezTo>
                    <a:pt x="2848" y="1080"/>
                    <a:pt x="2853" y="1080"/>
                    <a:pt x="2858" y="1080"/>
                  </a:cubicBezTo>
                  <a:cubicBezTo>
                    <a:pt x="2861" y="1084"/>
                    <a:pt x="2864" y="1086"/>
                    <a:pt x="2867" y="1088"/>
                  </a:cubicBezTo>
                  <a:cubicBezTo>
                    <a:pt x="2872" y="1088"/>
                    <a:pt x="2878" y="1088"/>
                    <a:pt x="2883" y="1088"/>
                  </a:cubicBezTo>
                  <a:cubicBezTo>
                    <a:pt x="2887" y="1091"/>
                    <a:pt x="2889" y="1095"/>
                    <a:pt x="2891" y="1097"/>
                  </a:cubicBezTo>
                  <a:cubicBezTo>
                    <a:pt x="2897" y="1097"/>
                    <a:pt x="2903" y="1097"/>
                    <a:pt x="2908" y="1097"/>
                  </a:cubicBezTo>
                  <a:cubicBezTo>
                    <a:pt x="2908" y="1103"/>
                    <a:pt x="2908" y="1108"/>
                    <a:pt x="2908" y="1114"/>
                  </a:cubicBezTo>
                  <a:cubicBezTo>
                    <a:pt x="2905" y="1117"/>
                    <a:pt x="2902" y="1119"/>
                    <a:pt x="2899" y="1122"/>
                  </a:cubicBezTo>
                  <a:cubicBezTo>
                    <a:pt x="2899" y="1125"/>
                    <a:pt x="2899" y="1128"/>
                    <a:pt x="2899" y="1130"/>
                  </a:cubicBezTo>
                  <a:cubicBezTo>
                    <a:pt x="2894" y="1136"/>
                    <a:pt x="2888" y="1142"/>
                    <a:pt x="2883" y="1146"/>
                  </a:cubicBezTo>
                  <a:cubicBezTo>
                    <a:pt x="2883" y="1150"/>
                    <a:pt x="2883" y="1153"/>
                    <a:pt x="2883" y="1155"/>
                  </a:cubicBezTo>
                  <a:cubicBezTo>
                    <a:pt x="2880" y="1155"/>
                    <a:pt x="2877" y="1155"/>
                    <a:pt x="2875" y="1155"/>
                  </a:cubicBezTo>
                  <a:cubicBezTo>
                    <a:pt x="2872" y="1152"/>
                    <a:pt x="2869" y="1149"/>
                    <a:pt x="2867" y="1146"/>
                  </a:cubicBezTo>
                  <a:cubicBezTo>
                    <a:pt x="2864" y="1146"/>
                    <a:pt x="2860" y="1146"/>
                    <a:pt x="2858" y="1146"/>
                  </a:cubicBezTo>
                  <a:cubicBezTo>
                    <a:pt x="2855" y="1143"/>
                    <a:pt x="2852" y="1141"/>
                    <a:pt x="2850" y="1138"/>
                  </a:cubicBezTo>
                  <a:cubicBezTo>
                    <a:pt x="2847" y="1138"/>
                    <a:pt x="2845" y="1138"/>
                    <a:pt x="2842" y="1138"/>
                  </a:cubicBezTo>
                  <a:cubicBezTo>
                    <a:pt x="2839" y="1142"/>
                    <a:pt x="2836" y="1144"/>
                    <a:pt x="2833" y="1146"/>
                  </a:cubicBezTo>
                  <a:cubicBezTo>
                    <a:pt x="2833" y="1152"/>
                    <a:pt x="2833" y="1157"/>
                    <a:pt x="2833" y="1163"/>
                  </a:cubicBezTo>
                  <a:cubicBezTo>
                    <a:pt x="2830" y="1166"/>
                    <a:pt x="2828" y="1169"/>
                    <a:pt x="2825" y="1172"/>
                  </a:cubicBezTo>
                  <a:cubicBezTo>
                    <a:pt x="2825" y="1177"/>
                    <a:pt x="2825" y="1183"/>
                    <a:pt x="2825" y="1188"/>
                  </a:cubicBezTo>
                  <a:cubicBezTo>
                    <a:pt x="2829" y="1188"/>
                    <a:pt x="2831" y="1188"/>
                    <a:pt x="2833" y="1188"/>
                  </a:cubicBezTo>
                  <a:cubicBezTo>
                    <a:pt x="2837" y="1192"/>
                    <a:pt x="2840" y="1194"/>
                    <a:pt x="2842" y="1196"/>
                  </a:cubicBezTo>
                  <a:cubicBezTo>
                    <a:pt x="2848" y="1196"/>
                    <a:pt x="2853" y="1196"/>
                    <a:pt x="2858" y="1196"/>
                  </a:cubicBezTo>
                  <a:cubicBezTo>
                    <a:pt x="2858" y="1202"/>
                    <a:pt x="2858" y="1208"/>
                    <a:pt x="2858" y="1213"/>
                  </a:cubicBezTo>
                  <a:cubicBezTo>
                    <a:pt x="2875" y="1230"/>
                    <a:pt x="2891" y="1247"/>
                    <a:pt x="2908" y="1262"/>
                  </a:cubicBezTo>
                  <a:cubicBezTo>
                    <a:pt x="2908" y="1268"/>
                    <a:pt x="2908" y="1274"/>
                    <a:pt x="2908" y="1279"/>
                  </a:cubicBezTo>
                  <a:cubicBezTo>
                    <a:pt x="2922" y="1293"/>
                    <a:pt x="2936" y="1307"/>
                    <a:pt x="2949" y="1320"/>
                  </a:cubicBezTo>
                  <a:cubicBezTo>
                    <a:pt x="2953" y="1320"/>
                    <a:pt x="2955" y="1320"/>
                    <a:pt x="2957" y="1320"/>
                  </a:cubicBezTo>
                  <a:cubicBezTo>
                    <a:pt x="2961" y="1324"/>
                    <a:pt x="2964" y="1327"/>
                    <a:pt x="2966" y="1329"/>
                  </a:cubicBezTo>
                  <a:cubicBezTo>
                    <a:pt x="2972" y="1329"/>
                    <a:pt x="2977" y="1329"/>
                    <a:pt x="2983" y="1329"/>
                  </a:cubicBezTo>
                  <a:cubicBezTo>
                    <a:pt x="2986" y="1332"/>
                    <a:pt x="2988" y="1335"/>
                    <a:pt x="2991" y="1337"/>
                  </a:cubicBezTo>
                  <a:cubicBezTo>
                    <a:pt x="3002" y="1337"/>
                    <a:pt x="3013" y="1337"/>
                    <a:pt x="3024" y="1337"/>
                  </a:cubicBezTo>
                  <a:cubicBezTo>
                    <a:pt x="3024" y="1340"/>
                    <a:pt x="3024" y="1343"/>
                    <a:pt x="3024" y="1345"/>
                  </a:cubicBezTo>
                  <a:cubicBezTo>
                    <a:pt x="3033" y="1354"/>
                    <a:pt x="3041" y="1363"/>
                    <a:pt x="3049" y="1371"/>
                  </a:cubicBezTo>
                  <a:cubicBezTo>
                    <a:pt x="3052" y="1371"/>
                    <a:pt x="3054" y="1371"/>
                    <a:pt x="3057" y="1371"/>
                  </a:cubicBezTo>
                  <a:cubicBezTo>
                    <a:pt x="3057" y="1376"/>
                    <a:pt x="3057" y="1382"/>
                    <a:pt x="3057" y="1387"/>
                  </a:cubicBezTo>
                  <a:cubicBezTo>
                    <a:pt x="3060" y="1387"/>
                    <a:pt x="3063" y="1387"/>
                    <a:pt x="3066" y="1387"/>
                  </a:cubicBezTo>
                  <a:cubicBezTo>
                    <a:pt x="3069" y="1390"/>
                    <a:pt x="3071" y="1393"/>
                    <a:pt x="3074" y="1395"/>
                  </a:cubicBezTo>
                  <a:cubicBezTo>
                    <a:pt x="3077" y="1395"/>
                    <a:pt x="3080" y="1395"/>
                    <a:pt x="3082" y="1395"/>
                  </a:cubicBezTo>
                  <a:cubicBezTo>
                    <a:pt x="3085" y="1398"/>
                    <a:pt x="3088" y="1401"/>
                    <a:pt x="3090" y="1403"/>
                  </a:cubicBezTo>
                  <a:cubicBezTo>
                    <a:pt x="3090" y="1406"/>
                    <a:pt x="3090" y="1410"/>
                    <a:pt x="3090" y="1412"/>
                  </a:cubicBezTo>
                  <a:cubicBezTo>
                    <a:pt x="3093" y="1415"/>
                    <a:pt x="3097" y="1417"/>
                    <a:pt x="3099" y="1420"/>
                  </a:cubicBezTo>
                  <a:cubicBezTo>
                    <a:pt x="3093" y="1425"/>
                    <a:pt x="3088" y="1431"/>
                    <a:pt x="3082" y="1437"/>
                  </a:cubicBezTo>
                  <a:cubicBezTo>
                    <a:pt x="3082" y="1440"/>
                    <a:pt x="3082" y="1442"/>
                    <a:pt x="3082" y="1444"/>
                  </a:cubicBezTo>
                  <a:cubicBezTo>
                    <a:pt x="3074" y="1453"/>
                    <a:pt x="3065" y="1462"/>
                    <a:pt x="3057" y="1470"/>
                  </a:cubicBezTo>
                  <a:cubicBezTo>
                    <a:pt x="3057" y="1473"/>
                    <a:pt x="3057" y="1476"/>
                    <a:pt x="3057" y="1478"/>
                  </a:cubicBezTo>
                  <a:cubicBezTo>
                    <a:pt x="3060" y="1478"/>
                    <a:pt x="3063" y="1478"/>
                    <a:pt x="3066" y="1478"/>
                  </a:cubicBezTo>
                  <a:cubicBezTo>
                    <a:pt x="3069" y="1481"/>
                    <a:pt x="3071" y="1484"/>
                    <a:pt x="3074" y="1487"/>
                  </a:cubicBezTo>
                  <a:cubicBezTo>
                    <a:pt x="3090" y="1487"/>
                    <a:pt x="3107" y="1487"/>
                    <a:pt x="3124" y="1487"/>
                  </a:cubicBezTo>
                  <a:cubicBezTo>
                    <a:pt x="3127" y="1490"/>
                    <a:pt x="3129" y="1492"/>
                    <a:pt x="3132" y="1495"/>
                  </a:cubicBezTo>
                  <a:cubicBezTo>
                    <a:pt x="3143" y="1495"/>
                    <a:pt x="3154" y="1495"/>
                    <a:pt x="3165" y="1495"/>
                  </a:cubicBezTo>
                  <a:cubicBezTo>
                    <a:pt x="3165" y="1514"/>
                    <a:pt x="3165" y="1534"/>
                    <a:pt x="3165" y="1553"/>
                  </a:cubicBezTo>
                  <a:cubicBezTo>
                    <a:pt x="3168" y="1556"/>
                    <a:pt x="3171" y="1558"/>
                    <a:pt x="3173" y="1561"/>
                  </a:cubicBezTo>
                  <a:cubicBezTo>
                    <a:pt x="3164" y="1569"/>
                    <a:pt x="3156" y="1578"/>
                    <a:pt x="3148" y="1586"/>
                  </a:cubicBezTo>
                  <a:cubicBezTo>
                    <a:pt x="3148" y="1595"/>
                    <a:pt x="3148" y="1603"/>
                    <a:pt x="3148" y="1611"/>
                  </a:cubicBezTo>
                  <a:cubicBezTo>
                    <a:pt x="3145" y="1614"/>
                    <a:pt x="3143" y="1616"/>
                    <a:pt x="3140" y="1619"/>
                  </a:cubicBezTo>
                  <a:cubicBezTo>
                    <a:pt x="3140" y="1622"/>
                    <a:pt x="3140" y="1625"/>
                    <a:pt x="3140" y="1627"/>
                  </a:cubicBezTo>
                  <a:cubicBezTo>
                    <a:pt x="3137" y="1631"/>
                    <a:pt x="3134" y="1633"/>
                    <a:pt x="3132" y="1635"/>
                  </a:cubicBezTo>
                  <a:cubicBezTo>
                    <a:pt x="3132" y="1646"/>
                    <a:pt x="3132" y="1658"/>
                    <a:pt x="3132" y="1669"/>
                  </a:cubicBezTo>
                  <a:cubicBezTo>
                    <a:pt x="3140" y="1677"/>
                    <a:pt x="3148" y="1685"/>
                    <a:pt x="3156" y="1693"/>
                  </a:cubicBezTo>
                  <a:cubicBezTo>
                    <a:pt x="3156" y="1697"/>
                    <a:pt x="3156" y="1699"/>
                    <a:pt x="3156" y="1701"/>
                  </a:cubicBezTo>
                  <a:cubicBezTo>
                    <a:pt x="3159" y="1705"/>
                    <a:pt x="3163" y="1708"/>
                    <a:pt x="3165" y="1710"/>
                  </a:cubicBezTo>
                  <a:cubicBezTo>
                    <a:pt x="3165" y="1713"/>
                    <a:pt x="3165" y="1716"/>
                    <a:pt x="3165" y="1718"/>
                  </a:cubicBezTo>
                  <a:cubicBezTo>
                    <a:pt x="3168" y="1721"/>
                    <a:pt x="3171" y="1724"/>
                    <a:pt x="3173" y="1727"/>
                  </a:cubicBezTo>
                  <a:cubicBezTo>
                    <a:pt x="3173" y="1747"/>
                    <a:pt x="3173" y="1766"/>
                    <a:pt x="3173" y="1785"/>
                  </a:cubicBezTo>
                  <a:cubicBezTo>
                    <a:pt x="3170" y="1788"/>
                    <a:pt x="3167" y="1790"/>
                    <a:pt x="3165" y="1793"/>
                  </a:cubicBezTo>
                  <a:cubicBezTo>
                    <a:pt x="3165" y="1796"/>
                    <a:pt x="3165" y="1798"/>
                    <a:pt x="3165" y="1801"/>
                  </a:cubicBezTo>
                  <a:cubicBezTo>
                    <a:pt x="3159" y="1806"/>
                    <a:pt x="3154" y="1812"/>
                    <a:pt x="3148" y="1817"/>
                  </a:cubicBezTo>
                  <a:cubicBezTo>
                    <a:pt x="3148" y="1821"/>
                    <a:pt x="3148" y="1824"/>
                    <a:pt x="3148" y="1826"/>
                  </a:cubicBezTo>
                  <a:cubicBezTo>
                    <a:pt x="3145" y="1829"/>
                    <a:pt x="3143" y="1832"/>
                    <a:pt x="3140" y="1834"/>
                  </a:cubicBezTo>
                  <a:cubicBezTo>
                    <a:pt x="3140" y="1837"/>
                    <a:pt x="3140" y="1840"/>
                    <a:pt x="3140" y="1843"/>
                  </a:cubicBezTo>
                  <a:cubicBezTo>
                    <a:pt x="3124" y="1860"/>
                    <a:pt x="3107" y="1876"/>
                    <a:pt x="3090" y="1892"/>
                  </a:cubicBezTo>
                  <a:cubicBezTo>
                    <a:pt x="3090" y="1901"/>
                    <a:pt x="3090" y="1909"/>
                    <a:pt x="3090" y="1917"/>
                  </a:cubicBezTo>
                  <a:cubicBezTo>
                    <a:pt x="3096" y="1922"/>
                    <a:pt x="3101" y="1928"/>
                    <a:pt x="3107" y="1933"/>
                  </a:cubicBezTo>
                  <a:cubicBezTo>
                    <a:pt x="3107" y="1937"/>
                    <a:pt x="3107" y="1940"/>
                    <a:pt x="3107" y="1942"/>
                  </a:cubicBezTo>
                  <a:cubicBezTo>
                    <a:pt x="3110" y="1945"/>
                    <a:pt x="3112" y="1948"/>
                    <a:pt x="3115" y="1950"/>
                  </a:cubicBezTo>
                  <a:cubicBezTo>
                    <a:pt x="3118" y="1950"/>
                    <a:pt x="3121" y="1950"/>
                    <a:pt x="3124" y="1950"/>
                  </a:cubicBezTo>
                  <a:cubicBezTo>
                    <a:pt x="3129" y="1945"/>
                    <a:pt x="3135" y="1939"/>
                    <a:pt x="3140" y="1933"/>
                  </a:cubicBezTo>
                  <a:cubicBezTo>
                    <a:pt x="3143" y="1933"/>
                    <a:pt x="3146" y="1933"/>
                    <a:pt x="3148" y="1933"/>
                  </a:cubicBezTo>
                  <a:cubicBezTo>
                    <a:pt x="3151" y="1930"/>
                    <a:pt x="3154" y="1928"/>
                    <a:pt x="3156" y="1926"/>
                  </a:cubicBezTo>
                  <a:cubicBezTo>
                    <a:pt x="3159" y="1926"/>
                    <a:pt x="3163" y="1926"/>
                    <a:pt x="3165" y="1926"/>
                  </a:cubicBezTo>
                  <a:cubicBezTo>
                    <a:pt x="3165" y="1931"/>
                    <a:pt x="3165" y="1937"/>
                    <a:pt x="3165" y="1942"/>
                  </a:cubicBezTo>
                  <a:cubicBezTo>
                    <a:pt x="3171" y="1948"/>
                    <a:pt x="3176" y="1953"/>
                    <a:pt x="3182" y="1958"/>
                  </a:cubicBezTo>
                  <a:cubicBezTo>
                    <a:pt x="3185" y="1958"/>
                    <a:pt x="3187" y="1958"/>
                    <a:pt x="3190" y="1958"/>
                  </a:cubicBezTo>
                  <a:cubicBezTo>
                    <a:pt x="3195" y="1964"/>
                    <a:pt x="3201" y="1969"/>
                    <a:pt x="3206" y="1975"/>
                  </a:cubicBezTo>
                  <a:cubicBezTo>
                    <a:pt x="3217" y="1975"/>
                    <a:pt x="3229" y="1975"/>
                    <a:pt x="3240" y="1975"/>
                  </a:cubicBezTo>
                  <a:cubicBezTo>
                    <a:pt x="3240" y="1980"/>
                    <a:pt x="3240" y="1986"/>
                    <a:pt x="3240" y="1992"/>
                  </a:cubicBezTo>
                  <a:cubicBezTo>
                    <a:pt x="3237" y="1992"/>
                    <a:pt x="3233" y="1992"/>
                    <a:pt x="3231" y="1992"/>
                  </a:cubicBezTo>
                  <a:cubicBezTo>
                    <a:pt x="3222" y="2000"/>
                    <a:pt x="3214" y="2008"/>
                    <a:pt x="3206" y="2016"/>
                  </a:cubicBezTo>
                  <a:cubicBezTo>
                    <a:pt x="3209" y="2019"/>
                    <a:pt x="3212" y="2023"/>
                    <a:pt x="3214" y="2025"/>
                  </a:cubicBezTo>
                  <a:cubicBezTo>
                    <a:pt x="3211" y="2028"/>
                    <a:pt x="3209" y="2030"/>
                    <a:pt x="3206" y="2033"/>
                  </a:cubicBezTo>
                  <a:cubicBezTo>
                    <a:pt x="3206" y="2036"/>
                    <a:pt x="3206" y="2039"/>
                    <a:pt x="3206" y="2042"/>
                  </a:cubicBezTo>
                  <a:cubicBezTo>
                    <a:pt x="3203" y="2045"/>
                    <a:pt x="3201" y="2047"/>
                    <a:pt x="3198" y="2050"/>
                  </a:cubicBezTo>
                  <a:cubicBezTo>
                    <a:pt x="3198" y="2053"/>
                    <a:pt x="3198" y="2055"/>
                    <a:pt x="3198" y="2058"/>
                  </a:cubicBezTo>
                  <a:cubicBezTo>
                    <a:pt x="3195" y="2061"/>
                    <a:pt x="3192" y="2064"/>
                    <a:pt x="3190" y="2066"/>
                  </a:cubicBezTo>
                  <a:cubicBezTo>
                    <a:pt x="3190" y="2069"/>
                    <a:pt x="3190" y="2072"/>
                    <a:pt x="3190" y="2074"/>
                  </a:cubicBezTo>
                  <a:cubicBezTo>
                    <a:pt x="3186" y="2077"/>
                    <a:pt x="3184" y="2081"/>
                    <a:pt x="3182" y="2083"/>
                  </a:cubicBezTo>
                  <a:cubicBezTo>
                    <a:pt x="3178" y="2083"/>
                    <a:pt x="3175" y="2083"/>
                    <a:pt x="3173" y="2083"/>
                  </a:cubicBezTo>
                  <a:cubicBezTo>
                    <a:pt x="3170" y="2086"/>
                    <a:pt x="3167" y="2089"/>
                    <a:pt x="3165" y="2091"/>
                  </a:cubicBezTo>
                  <a:cubicBezTo>
                    <a:pt x="3159" y="2091"/>
                    <a:pt x="3154" y="2091"/>
                    <a:pt x="3148" y="2091"/>
                  </a:cubicBezTo>
                  <a:cubicBezTo>
                    <a:pt x="3143" y="2096"/>
                    <a:pt x="3137" y="2102"/>
                    <a:pt x="3132" y="2108"/>
                  </a:cubicBezTo>
                  <a:cubicBezTo>
                    <a:pt x="3132" y="2111"/>
                    <a:pt x="3132" y="2113"/>
                    <a:pt x="3132" y="2116"/>
                  </a:cubicBezTo>
                  <a:cubicBezTo>
                    <a:pt x="3128" y="2119"/>
                    <a:pt x="3126" y="2122"/>
                    <a:pt x="3124" y="2124"/>
                  </a:cubicBezTo>
                  <a:cubicBezTo>
                    <a:pt x="3120" y="2124"/>
                    <a:pt x="3117" y="2124"/>
                    <a:pt x="3115" y="2124"/>
                  </a:cubicBezTo>
                  <a:cubicBezTo>
                    <a:pt x="3112" y="2121"/>
                    <a:pt x="3109" y="2118"/>
                    <a:pt x="3107" y="2116"/>
                  </a:cubicBezTo>
                  <a:cubicBezTo>
                    <a:pt x="3104" y="2116"/>
                    <a:pt x="3101" y="2116"/>
                    <a:pt x="3099" y="2116"/>
                  </a:cubicBezTo>
                  <a:cubicBezTo>
                    <a:pt x="3096" y="2112"/>
                    <a:pt x="3093" y="2110"/>
                    <a:pt x="3090" y="2108"/>
                  </a:cubicBezTo>
                  <a:cubicBezTo>
                    <a:pt x="3087" y="2108"/>
                    <a:pt x="3085" y="2108"/>
                    <a:pt x="3082" y="2108"/>
                  </a:cubicBezTo>
                  <a:cubicBezTo>
                    <a:pt x="3079" y="2104"/>
                    <a:pt x="3076" y="2101"/>
                    <a:pt x="3074" y="2099"/>
                  </a:cubicBezTo>
                  <a:cubicBezTo>
                    <a:pt x="3068" y="2099"/>
                    <a:pt x="3062" y="2099"/>
                    <a:pt x="3057" y="2099"/>
                  </a:cubicBezTo>
                  <a:cubicBezTo>
                    <a:pt x="3051" y="2104"/>
                    <a:pt x="3046" y="2110"/>
                    <a:pt x="3041" y="2116"/>
                  </a:cubicBezTo>
                  <a:cubicBezTo>
                    <a:pt x="3038" y="2116"/>
                    <a:pt x="3035" y="2116"/>
                    <a:pt x="3032" y="2116"/>
                  </a:cubicBezTo>
                  <a:cubicBezTo>
                    <a:pt x="3029" y="2119"/>
                    <a:pt x="3027" y="2122"/>
                    <a:pt x="3024" y="2124"/>
                  </a:cubicBezTo>
                  <a:cubicBezTo>
                    <a:pt x="3024" y="2135"/>
                    <a:pt x="3024" y="2147"/>
                    <a:pt x="3024" y="2157"/>
                  </a:cubicBezTo>
                  <a:cubicBezTo>
                    <a:pt x="3021" y="2160"/>
                    <a:pt x="3018" y="2163"/>
                    <a:pt x="3015" y="2166"/>
                  </a:cubicBezTo>
                  <a:cubicBezTo>
                    <a:pt x="3015" y="2188"/>
                    <a:pt x="3015" y="2210"/>
                    <a:pt x="3015" y="2232"/>
                  </a:cubicBezTo>
                  <a:cubicBezTo>
                    <a:pt x="3019" y="2235"/>
                    <a:pt x="3022" y="2238"/>
                    <a:pt x="3024" y="2240"/>
                  </a:cubicBezTo>
                  <a:cubicBezTo>
                    <a:pt x="3024" y="2244"/>
                    <a:pt x="3024" y="2246"/>
                    <a:pt x="3024" y="2248"/>
                  </a:cubicBezTo>
                  <a:cubicBezTo>
                    <a:pt x="3019" y="2254"/>
                    <a:pt x="3013" y="2259"/>
                    <a:pt x="3008" y="2265"/>
                  </a:cubicBezTo>
                  <a:cubicBezTo>
                    <a:pt x="3004" y="2265"/>
                    <a:pt x="3002" y="2265"/>
                    <a:pt x="3000" y="2265"/>
                  </a:cubicBezTo>
                  <a:cubicBezTo>
                    <a:pt x="2994" y="2271"/>
                    <a:pt x="2988" y="2276"/>
                    <a:pt x="2983" y="2282"/>
                  </a:cubicBezTo>
                  <a:cubicBezTo>
                    <a:pt x="2983" y="2293"/>
                    <a:pt x="2983" y="2304"/>
                    <a:pt x="2983" y="2314"/>
                  </a:cubicBezTo>
                  <a:cubicBezTo>
                    <a:pt x="2980" y="2314"/>
                    <a:pt x="2977" y="2314"/>
                    <a:pt x="2974" y="2314"/>
                  </a:cubicBezTo>
                  <a:cubicBezTo>
                    <a:pt x="2971" y="2318"/>
                    <a:pt x="2969" y="2321"/>
                    <a:pt x="2966" y="2323"/>
                  </a:cubicBezTo>
                  <a:cubicBezTo>
                    <a:pt x="2966" y="2326"/>
                    <a:pt x="2966" y="2329"/>
                    <a:pt x="2966" y="2331"/>
                  </a:cubicBezTo>
                  <a:cubicBezTo>
                    <a:pt x="2963" y="2331"/>
                    <a:pt x="2960" y="2331"/>
                    <a:pt x="2957" y="2331"/>
                  </a:cubicBezTo>
                  <a:cubicBezTo>
                    <a:pt x="2954" y="2334"/>
                    <a:pt x="2952" y="2337"/>
                    <a:pt x="2949" y="2340"/>
                  </a:cubicBezTo>
                  <a:cubicBezTo>
                    <a:pt x="2946" y="2340"/>
                    <a:pt x="2944" y="2340"/>
                    <a:pt x="2942" y="2340"/>
                  </a:cubicBezTo>
                  <a:cubicBezTo>
                    <a:pt x="2938" y="2343"/>
                    <a:pt x="2935" y="2345"/>
                    <a:pt x="2933" y="2348"/>
                  </a:cubicBezTo>
                  <a:cubicBezTo>
                    <a:pt x="2933" y="2351"/>
                    <a:pt x="2933" y="2353"/>
                    <a:pt x="2933" y="2356"/>
                  </a:cubicBezTo>
                  <a:cubicBezTo>
                    <a:pt x="2930" y="2359"/>
                    <a:pt x="2927" y="2362"/>
                    <a:pt x="2925" y="2364"/>
                  </a:cubicBezTo>
                  <a:cubicBezTo>
                    <a:pt x="2925" y="2376"/>
                    <a:pt x="2925" y="2387"/>
                    <a:pt x="2925" y="2398"/>
                  </a:cubicBezTo>
                  <a:cubicBezTo>
                    <a:pt x="2928" y="2398"/>
                    <a:pt x="2930" y="2398"/>
                    <a:pt x="2933" y="2398"/>
                  </a:cubicBezTo>
                  <a:cubicBezTo>
                    <a:pt x="2936" y="2401"/>
                    <a:pt x="2939" y="2403"/>
                    <a:pt x="2942" y="2406"/>
                  </a:cubicBezTo>
                  <a:cubicBezTo>
                    <a:pt x="2942" y="2409"/>
                    <a:pt x="2942" y="2411"/>
                    <a:pt x="2942" y="2414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86552DE-C55D-42CC-9E93-5AC67BD7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102"/>
              <a:ext cx="1118" cy="752"/>
            </a:xfrm>
            <a:custGeom>
              <a:avLst/>
              <a:gdLst>
                <a:gd name="T0" fmla="*/ 1466 w 4912"/>
                <a:gd name="T1" fmla="*/ 2941 h 3305"/>
                <a:gd name="T2" fmla="*/ 1168 w 4912"/>
                <a:gd name="T3" fmla="*/ 2924 h 3305"/>
                <a:gd name="T4" fmla="*/ 1135 w 4912"/>
                <a:gd name="T5" fmla="*/ 2767 h 3305"/>
                <a:gd name="T6" fmla="*/ 944 w 4912"/>
                <a:gd name="T7" fmla="*/ 2891 h 3305"/>
                <a:gd name="T8" fmla="*/ 679 w 4912"/>
                <a:gd name="T9" fmla="*/ 3040 h 3305"/>
                <a:gd name="T10" fmla="*/ 456 w 4912"/>
                <a:gd name="T11" fmla="*/ 2999 h 3305"/>
                <a:gd name="T12" fmla="*/ 340 w 4912"/>
                <a:gd name="T13" fmla="*/ 2609 h 3305"/>
                <a:gd name="T14" fmla="*/ 75 w 4912"/>
                <a:gd name="T15" fmla="*/ 2418 h 3305"/>
                <a:gd name="T16" fmla="*/ 197 w 4912"/>
                <a:gd name="T17" fmla="*/ 2221 h 3305"/>
                <a:gd name="T18" fmla="*/ 124 w 4912"/>
                <a:gd name="T19" fmla="*/ 2062 h 3305"/>
                <a:gd name="T20" fmla="*/ 274 w 4912"/>
                <a:gd name="T21" fmla="*/ 1946 h 3305"/>
                <a:gd name="T22" fmla="*/ 447 w 4912"/>
                <a:gd name="T23" fmla="*/ 1863 h 3305"/>
                <a:gd name="T24" fmla="*/ 671 w 4912"/>
                <a:gd name="T25" fmla="*/ 1988 h 3305"/>
                <a:gd name="T26" fmla="*/ 994 w 4912"/>
                <a:gd name="T27" fmla="*/ 1963 h 3305"/>
                <a:gd name="T28" fmla="*/ 1069 w 4912"/>
                <a:gd name="T29" fmla="*/ 1805 h 3305"/>
                <a:gd name="T30" fmla="*/ 1159 w 4912"/>
                <a:gd name="T31" fmla="*/ 1698 h 3305"/>
                <a:gd name="T32" fmla="*/ 1416 w 4912"/>
                <a:gd name="T33" fmla="*/ 1657 h 3305"/>
                <a:gd name="T34" fmla="*/ 1549 w 4912"/>
                <a:gd name="T35" fmla="*/ 1516 h 3305"/>
                <a:gd name="T36" fmla="*/ 1632 w 4912"/>
                <a:gd name="T37" fmla="*/ 1160 h 3305"/>
                <a:gd name="T38" fmla="*/ 1557 w 4912"/>
                <a:gd name="T39" fmla="*/ 894 h 3305"/>
                <a:gd name="T40" fmla="*/ 1483 w 4912"/>
                <a:gd name="T41" fmla="*/ 679 h 3305"/>
                <a:gd name="T42" fmla="*/ 1532 w 4912"/>
                <a:gd name="T43" fmla="*/ 505 h 3305"/>
                <a:gd name="T44" fmla="*/ 1574 w 4912"/>
                <a:gd name="T45" fmla="*/ 215 h 3305"/>
                <a:gd name="T46" fmla="*/ 1698 w 4912"/>
                <a:gd name="T47" fmla="*/ 132 h 3305"/>
                <a:gd name="T48" fmla="*/ 1922 w 4912"/>
                <a:gd name="T49" fmla="*/ 174 h 3305"/>
                <a:gd name="T50" fmla="*/ 2038 w 4912"/>
                <a:gd name="T51" fmla="*/ 314 h 3305"/>
                <a:gd name="T52" fmla="*/ 2162 w 4912"/>
                <a:gd name="T53" fmla="*/ 348 h 3305"/>
                <a:gd name="T54" fmla="*/ 2402 w 4912"/>
                <a:gd name="T55" fmla="*/ 223 h 3305"/>
                <a:gd name="T56" fmla="*/ 2427 w 4912"/>
                <a:gd name="T57" fmla="*/ 91 h 3305"/>
                <a:gd name="T58" fmla="*/ 2667 w 4912"/>
                <a:gd name="T59" fmla="*/ 41 h 3305"/>
                <a:gd name="T60" fmla="*/ 2874 w 4912"/>
                <a:gd name="T61" fmla="*/ 232 h 3305"/>
                <a:gd name="T62" fmla="*/ 2932 w 4912"/>
                <a:gd name="T63" fmla="*/ 356 h 3305"/>
                <a:gd name="T64" fmla="*/ 3040 w 4912"/>
                <a:gd name="T65" fmla="*/ 547 h 3305"/>
                <a:gd name="T66" fmla="*/ 3065 w 4912"/>
                <a:gd name="T67" fmla="*/ 894 h 3305"/>
                <a:gd name="T68" fmla="*/ 3289 w 4912"/>
                <a:gd name="T69" fmla="*/ 836 h 3305"/>
                <a:gd name="T70" fmla="*/ 3463 w 4912"/>
                <a:gd name="T71" fmla="*/ 935 h 3305"/>
                <a:gd name="T72" fmla="*/ 3752 w 4912"/>
                <a:gd name="T73" fmla="*/ 1052 h 3305"/>
                <a:gd name="T74" fmla="*/ 3918 w 4912"/>
                <a:gd name="T75" fmla="*/ 1093 h 3305"/>
                <a:gd name="T76" fmla="*/ 4050 w 4912"/>
                <a:gd name="T77" fmla="*/ 1218 h 3305"/>
                <a:gd name="T78" fmla="*/ 4208 w 4912"/>
                <a:gd name="T79" fmla="*/ 1267 h 3305"/>
                <a:gd name="T80" fmla="*/ 4573 w 4912"/>
                <a:gd name="T81" fmla="*/ 1143 h 3305"/>
                <a:gd name="T82" fmla="*/ 4763 w 4912"/>
                <a:gd name="T83" fmla="*/ 1085 h 3305"/>
                <a:gd name="T84" fmla="*/ 4904 w 4912"/>
                <a:gd name="T85" fmla="*/ 1234 h 3305"/>
                <a:gd name="T86" fmla="*/ 4755 w 4912"/>
                <a:gd name="T87" fmla="*/ 1391 h 3305"/>
                <a:gd name="T88" fmla="*/ 4697 w 4912"/>
                <a:gd name="T89" fmla="*/ 1657 h 3305"/>
                <a:gd name="T90" fmla="*/ 4531 w 4912"/>
                <a:gd name="T91" fmla="*/ 1955 h 3305"/>
                <a:gd name="T92" fmla="*/ 4232 w 4912"/>
                <a:gd name="T93" fmla="*/ 2095 h 3305"/>
                <a:gd name="T94" fmla="*/ 4034 w 4912"/>
                <a:gd name="T95" fmla="*/ 2095 h 3305"/>
                <a:gd name="T96" fmla="*/ 4100 w 4912"/>
                <a:gd name="T97" fmla="*/ 2394 h 3305"/>
                <a:gd name="T98" fmla="*/ 3752 w 4912"/>
                <a:gd name="T99" fmla="*/ 2684 h 3305"/>
                <a:gd name="T100" fmla="*/ 3628 w 4912"/>
                <a:gd name="T101" fmla="*/ 2750 h 3305"/>
                <a:gd name="T102" fmla="*/ 3421 w 4912"/>
                <a:gd name="T103" fmla="*/ 2999 h 3305"/>
                <a:gd name="T104" fmla="*/ 3313 w 4912"/>
                <a:gd name="T105" fmla="*/ 2941 h 3305"/>
                <a:gd name="T106" fmla="*/ 3181 w 4912"/>
                <a:gd name="T107" fmla="*/ 2634 h 3305"/>
                <a:gd name="T108" fmla="*/ 2742 w 4912"/>
                <a:gd name="T109" fmla="*/ 2402 h 3305"/>
                <a:gd name="T110" fmla="*/ 2535 w 4912"/>
                <a:gd name="T111" fmla="*/ 2270 h 3305"/>
                <a:gd name="T112" fmla="*/ 2303 w 4912"/>
                <a:gd name="T113" fmla="*/ 2220 h 3305"/>
                <a:gd name="T114" fmla="*/ 2162 w 4912"/>
                <a:gd name="T115" fmla="*/ 2410 h 3305"/>
                <a:gd name="T116" fmla="*/ 2129 w 4912"/>
                <a:gd name="T117" fmla="*/ 2667 h 3305"/>
                <a:gd name="T118" fmla="*/ 1971 w 4912"/>
                <a:gd name="T119" fmla="*/ 2725 h 3305"/>
                <a:gd name="T120" fmla="*/ 1954 w 4912"/>
                <a:gd name="T121" fmla="*/ 2965 h 3305"/>
                <a:gd name="T122" fmla="*/ 1847 w 4912"/>
                <a:gd name="T123" fmla="*/ 3205 h 3305"/>
                <a:gd name="T124" fmla="*/ 1772 w 4912"/>
                <a:gd name="T125" fmla="*/ 3205 h 3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12" h="3305">
                  <a:moveTo>
                    <a:pt x="1656" y="3089"/>
                  </a:moveTo>
                  <a:cubicBezTo>
                    <a:pt x="1643" y="3089"/>
                    <a:pt x="1629" y="3089"/>
                    <a:pt x="1615" y="3089"/>
                  </a:cubicBezTo>
                  <a:cubicBezTo>
                    <a:pt x="1613" y="3092"/>
                    <a:pt x="1610" y="3095"/>
                    <a:pt x="1607" y="3098"/>
                  </a:cubicBezTo>
                  <a:cubicBezTo>
                    <a:pt x="1599" y="3098"/>
                    <a:pt x="1591" y="3098"/>
                    <a:pt x="1582" y="3098"/>
                  </a:cubicBezTo>
                  <a:cubicBezTo>
                    <a:pt x="1580" y="3096"/>
                    <a:pt x="1577" y="3093"/>
                    <a:pt x="1574" y="3089"/>
                  </a:cubicBezTo>
                  <a:cubicBezTo>
                    <a:pt x="1574" y="3087"/>
                    <a:pt x="1574" y="3085"/>
                    <a:pt x="1574" y="3081"/>
                  </a:cubicBezTo>
                  <a:cubicBezTo>
                    <a:pt x="1571" y="3079"/>
                    <a:pt x="1569" y="3076"/>
                    <a:pt x="1566" y="3073"/>
                  </a:cubicBezTo>
                  <a:cubicBezTo>
                    <a:pt x="1566" y="3057"/>
                    <a:pt x="1566" y="3040"/>
                    <a:pt x="1566" y="3023"/>
                  </a:cubicBezTo>
                  <a:cubicBezTo>
                    <a:pt x="1558" y="3015"/>
                    <a:pt x="1550" y="3007"/>
                    <a:pt x="1541" y="2999"/>
                  </a:cubicBezTo>
                  <a:cubicBezTo>
                    <a:pt x="1541" y="2996"/>
                    <a:pt x="1541" y="2993"/>
                    <a:pt x="1541" y="2990"/>
                  </a:cubicBezTo>
                  <a:cubicBezTo>
                    <a:pt x="1539" y="2988"/>
                    <a:pt x="1535" y="2985"/>
                    <a:pt x="1532" y="2982"/>
                  </a:cubicBezTo>
                  <a:cubicBezTo>
                    <a:pt x="1530" y="2982"/>
                    <a:pt x="1527" y="2982"/>
                    <a:pt x="1524" y="2982"/>
                  </a:cubicBezTo>
                  <a:cubicBezTo>
                    <a:pt x="1519" y="2976"/>
                    <a:pt x="1513" y="2971"/>
                    <a:pt x="1508" y="2965"/>
                  </a:cubicBezTo>
                  <a:cubicBezTo>
                    <a:pt x="1505" y="2965"/>
                    <a:pt x="1502" y="2965"/>
                    <a:pt x="1499" y="2965"/>
                  </a:cubicBezTo>
                  <a:cubicBezTo>
                    <a:pt x="1496" y="2963"/>
                    <a:pt x="1494" y="2960"/>
                    <a:pt x="1491" y="2957"/>
                  </a:cubicBezTo>
                  <a:cubicBezTo>
                    <a:pt x="1489" y="2957"/>
                    <a:pt x="1486" y="2957"/>
                    <a:pt x="1483" y="2957"/>
                  </a:cubicBezTo>
                  <a:cubicBezTo>
                    <a:pt x="1477" y="2952"/>
                    <a:pt x="1472" y="2946"/>
                    <a:pt x="1466" y="2941"/>
                  </a:cubicBezTo>
                  <a:cubicBezTo>
                    <a:pt x="1466" y="2938"/>
                    <a:pt x="1466" y="2935"/>
                    <a:pt x="1466" y="2932"/>
                  </a:cubicBezTo>
                  <a:cubicBezTo>
                    <a:pt x="1464" y="2930"/>
                    <a:pt x="1461" y="2927"/>
                    <a:pt x="1458" y="2924"/>
                  </a:cubicBezTo>
                  <a:cubicBezTo>
                    <a:pt x="1450" y="2924"/>
                    <a:pt x="1442" y="2924"/>
                    <a:pt x="1433" y="2924"/>
                  </a:cubicBezTo>
                  <a:cubicBezTo>
                    <a:pt x="1430" y="2926"/>
                    <a:pt x="1428" y="2929"/>
                    <a:pt x="1425" y="2932"/>
                  </a:cubicBezTo>
                  <a:cubicBezTo>
                    <a:pt x="1423" y="2932"/>
                    <a:pt x="1419" y="2932"/>
                    <a:pt x="1416" y="2932"/>
                  </a:cubicBezTo>
                  <a:cubicBezTo>
                    <a:pt x="1414" y="2934"/>
                    <a:pt x="1411" y="2938"/>
                    <a:pt x="1408" y="2941"/>
                  </a:cubicBezTo>
                  <a:cubicBezTo>
                    <a:pt x="1370" y="2941"/>
                    <a:pt x="1331" y="2941"/>
                    <a:pt x="1292" y="2941"/>
                  </a:cubicBezTo>
                  <a:cubicBezTo>
                    <a:pt x="1290" y="2943"/>
                    <a:pt x="1287" y="2945"/>
                    <a:pt x="1284" y="2949"/>
                  </a:cubicBezTo>
                  <a:cubicBezTo>
                    <a:pt x="1273" y="2949"/>
                    <a:pt x="1262" y="2949"/>
                    <a:pt x="1251" y="2949"/>
                  </a:cubicBezTo>
                  <a:cubicBezTo>
                    <a:pt x="1248" y="2946"/>
                    <a:pt x="1246" y="2944"/>
                    <a:pt x="1243" y="2941"/>
                  </a:cubicBezTo>
                  <a:cubicBezTo>
                    <a:pt x="1240" y="2943"/>
                    <a:pt x="1237" y="2945"/>
                    <a:pt x="1234" y="2949"/>
                  </a:cubicBezTo>
                  <a:cubicBezTo>
                    <a:pt x="1229" y="2949"/>
                    <a:pt x="1223" y="2949"/>
                    <a:pt x="1217" y="2949"/>
                  </a:cubicBezTo>
                  <a:cubicBezTo>
                    <a:pt x="1215" y="2946"/>
                    <a:pt x="1213" y="2944"/>
                    <a:pt x="1209" y="2941"/>
                  </a:cubicBezTo>
                  <a:cubicBezTo>
                    <a:pt x="1207" y="2941"/>
                    <a:pt x="1204" y="2941"/>
                    <a:pt x="1201" y="2941"/>
                  </a:cubicBezTo>
                  <a:cubicBezTo>
                    <a:pt x="1198" y="2938"/>
                    <a:pt x="1196" y="2935"/>
                    <a:pt x="1193" y="2932"/>
                  </a:cubicBezTo>
                  <a:cubicBezTo>
                    <a:pt x="1187" y="2932"/>
                    <a:pt x="1182" y="2932"/>
                    <a:pt x="1176" y="2932"/>
                  </a:cubicBezTo>
                  <a:cubicBezTo>
                    <a:pt x="1174" y="2930"/>
                    <a:pt x="1171" y="2927"/>
                    <a:pt x="1168" y="2924"/>
                  </a:cubicBezTo>
                  <a:cubicBezTo>
                    <a:pt x="1168" y="2916"/>
                    <a:pt x="1168" y="2908"/>
                    <a:pt x="1168" y="2899"/>
                  </a:cubicBezTo>
                  <a:cubicBezTo>
                    <a:pt x="1170" y="2897"/>
                    <a:pt x="1173" y="2894"/>
                    <a:pt x="1176" y="2891"/>
                  </a:cubicBezTo>
                  <a:cubicBezTo>
                    <a:pt x="1176" y="2888"/>
                    <a:pt x="1176" y="2886"/>
                    <a:pt x="1176" y="2883"/>
                  </a:cubicBezTo>
                  <a:cubicBezTo>
                    <a:pt x="1178" y="2880"/>
                    <a:pt x="1182" y="2877"/>
                    <a:pt x="1185" y="2874"/>
                  </a:cubicBezTo>
                  <a:cubicBezTo>
                    <a:pt x="1185" y="2872"/>
                    <a:pt x="1185" y="2869"/>
                    <a:pt x="1185" y="2866"/>
                  </a:cubicBezTo>
                  <a:cubicBezTo>
                    <a:pt x="1182" y="2864"/>
                    <a:pt x="1179" y="2860"/>
                    <a:pt x="1176" y="2857"/>
                  </a:cubicBezTo>
                  <a:cubicBezTo>
                    <a:pt x="1176" y="2852"/>
                    <a:pt x="1176" y="2847"/>
                    <a:pt x="1176" y="2841"/>
                  </a:cubicBezTo>
                  <a:cubicBezTo>
                    <a:pt x="1182" y="2836"/>
                    <a:pt x="1187" y="2830"/>
                    <a:pt x="1193" y="2825"/>
                  </a:cubicBezTo>
                  <a:cubicBezTo>
                    <a:pt x="1193" y="2819"/>
                    <a:pt x="1193" y="2813"/>
                    <a:pt x="1193" y="2808"/>
                  </a:cubicBezTo>
                  <a:cubicBezTo>
                    <a:pt x="1190" y="2806"/>
                    <a:pt x="1188" y="2803"/>
                    <a:pt x="1185" y="2800"/>
                  </a:cubicBezTo>
                  <a:cubicBezTo>
                    <a:pt x="1185" y="2792"/>
                    <a:pt x="1185" y="2783"/>
                    <a:pt x="1185" y="2775"/>
                  </a:cubicBezTo>
                  <a:cubicBezTo>
                    <a:pt x="1182" y="2775"/>
                    <a:pt x="1179" y="2775"/>
                    <a:pt x="1176" y="2775"/>
                  </a:cubicBezTo>
                  <a:cubicBezTo>
                    <a:pt x="1174" y="2777"/>
                    <a:pt x="1171" y="2780"/>
                    <a:pt x="1168" y="2783"/>
                  </a:cubicBezTo>
                  <a:cubicBezTo>
                    <a:pt x="1166" y="2783"/>
                    <a:pt x="1163" y="2783"/>
                    <a:pt x="1159" y="2783"/>
                  </a:cubicBezTo>
                  <a:cubicBezTo>
                    <a:pt x="1157" y="2781"/>
                    <a:pt x="1155" y="2778"/>
                    <a:pt x="1151" y="2775"/>
                  </a:cubicBezTo>
                  <a:cubicBezTo>
                    <a:pt x="1149" y="2775"/>
                    <a:pt x="1147" y="2775"/>
                    <a:pt x="1143" y="2775"/>
                  </a:cubicBezTo>
                  <a:cubicBezTo>
                    <a:pt x="1141" y="2772"/>
                    <a:pt x="1138" y="2770"/>
                    <a:pt x="1135" y="2767"/>
                  </a:cubicBezTo>
                  <a:cubicBezTo>
                    <a:pt x="1124" y="2767"/>
                    <a:pt x="1112" y="2767"/>
                    <a:pt x="1101" y="2767"/>
                  </a:cubicBezTo>
                  <a:cubicBezTo>
                    <a:pt x="1097" y="2772"/>
                    <a:pt x="1091" y="2778"/>
                    <a:pt x="1085" y="2783"/>
                  </a:cubicBezTo>
                  <a:cubicBezTo>
                    <a:pt x="1083" y="2783"/>
                    <a:pt x="1080" y="2783"/>
                    <a:pt x="1077" y="2783"/>
                  </a:cubicBezTo>
                  <a:cubicBezTo>
                    <a:pt x="1074" y="2786"/>
                    <a:pt x="1072" y="2788"/>
                    <a:pt x="1069" y="2791"/>
                  </a:cubicBezTo>
                  <a:cubicBezTo>
                    <a:pt x="1066" y="2791"/>
                    <a:pt x="1063" y="2791"/>
                    <a:pt x="1060" y="2791"/>
                  </a:cubicBezTo>
                  <a:cubicBezTo>
                    <a:pt x="1054" y="2797"/>
                    <a:pt x="1049" y="2802"/>
                    <a:pt x="1043" y="2808"/>
                  </a:cubicBezTo>
                  <a:cubicBezTo>
                    <a:pt x="1041" y="2808"/>
                    <a:pt x="1038" y="2808"/>
                    <a:pt x="1035" y="2808"/>
                  </a:cubicBezTo>
                  <a:cubicBezTo>
                    <a:pt x="1033" y="2810"/>
                    <a:pt x="1031" y="2813"/>
                    <a:pt x="1027" y="2816"/>
                  </a:cubicBezTo>
                  <a:cubicBezTo>
                    <a:pt x="1027" y="2818"/>
                    <a:pt x="1027" y="2821"/>
                    <a:pt x="1027" y="2825"/>
                  </a:cubicBezTo>
                  <a:cubicBezTo>
                    <a:pt x="1022" y="2830"/>
                    <a:pt x="1016" y="2836"/>
                    <a:pt x="1011" y="2841"/>
                  </a:cubicBezTo>
                  <a:cubicBezTo>
                    <a:pt x="1008" y="2841"/>
                    <a:pt x="1005" y="2841"/>
                    <a:pt x="1002" y="2841"/>
                  </a:cubicBezTo>
                  <a:cubicBezTo>
                    <a:pt x="1000" y="2844"/>
                    <a:pt x="997" y="2846"/>
                    <a:pt x="994" y="2849"/>
                  </a:cubicBezTo>
                  <a:cubicBezTo>
                    <a:pt x="994" y="2852"/>
                    <a:pt x="994" y="2854"/>
                    <a:pt x="994" y="2857"/>
                  </a:cubicBezTo>
                  <a:cubicBezTo>
                    <a:pt x="992" y="2857"/>
                    <a:pt x="989" y="2857"/>
                    <a:pt x="986" y="2857"/>
                  </a:cubicBezTo>
                  <a:cubicBezTo>
                    <a:pt x="978" y="2865"/>
                    <a:pt x="969" y="2874"/>
                    <a:pt x="961" y="2883"/>
                  </a:cubicBezTo>
                  <a:cubicBezTo>
                    <a:pt x="958" y="2883"/>
                    <a:pt x="956" y="2883"/>
                    <a:pt x="953" y="2883"/>
                  </a:cubicBezTo>
                  <a:cubicBezTo>
                    <a:pt x="950" y="2885"/>
                    <a:pt x="947" y="2887"/>
                    <a:pt x="944" y="2891"/>
                  </a:cubicBezTo>
                  <a:cubicBezTo>
                    <a:pt x="941" y="2891"/>
                    <a:pt x="939" y="2891"/>
                    <a:pt x="936" y="2891"/>
                  </a:cubicBezTo>
                  <a:cubicBezTo>
                    <a:pt x="934" y="2893"/>
                    <a:pt x="931" y="2896"/>
                    <a:pt x="928" y="2899"/>
                  </a:cubicBezTo>
                  <a:cubicBezTo>
                    <a:pt x="926" y="2899"/>
                    <a:pt x="922" y="2899"/>
                    <a:pt x="919" y="2899"/>
                  </a:cubicBezTo>
                  <a:cubicBezTo>
                    <a:pt x="911" y="2907"/>
                    <a:pt x="903" y="2915"/>
                    <a:pt x="895" y="2924"/>
                  </a:cubicBezTo>
                  <a:cubicBezTo>
                    <a:pt x="895" y="2930"/>
                    <a:pt x="895" y="2935"/>
                    <a:pt x="895" y="2941"/>
                  </a:cubicBezTo>
                  <a:cubicBezTo>
                    <a:pt x="892" y="2943"/>
                    <a:pt x="890" y="2945"/>
                    <a:pt x="887" y="2949"/>
                  </a:cubicBezTo>
                  <a:cubicBezTo>
                    <a:pt x="881" y="2949"/>
                    <a:pt x="875" y="2949"/>
                    <a:pt x="870" y="2949"/>
                  </a:cubicBezTo>
                  <a:cubicBezTo>
                    <a:pt x="868" y="2951"/>
                    <a:pt x="864" y="2953"/>
                    <a:pt x="861" y="2957"/>
                  </a:cubicBezTo>
                  <a:cubicBezTo>
                    <a:pt x="848" y="2957"/>
                    <a:pt x="834" y="2957"/>
                    <a:pt x="820" y="2957"/>
                  </a:cubicBezTo>
                  <a:cubicBezTo>
                    <a:pt x="814" y="2962"/>
                    <a:pt x="809" y="2968"/>
                    <a:pt x="803" y="2973"/>
                  </a:cubicBezTo>
                  <a:cubicBezTo>
                    <a:pt x="795" y="2973"/>
                    <a:pt x="787" y="2973"/>
                    <a:pt x="778" y="2973"/>
                  </a:cubicBezTo>
                  <a:cubicBezTo>
                    <a:pt x="767" y="2984"/>
                    <a:pt x="756" y="2996"/>
                    <a:pt x="745" y="3007"/>
                  </a:cubicBezTo>
                  <a:cubicBezTo>
                    <a:pt x="740" y="3007"/>
                    <a:pt x="735" y="3007"/>
                    <a:pt x="729" y="3007"/>
                  </a:cubicBezTo>
                  <a:cubicBezTo>
                    <a:pt x="721" y="3015"/>
                    <a:pt x="713" y="3023"/>
                    <a:pt x="704" y="3031"/>
                  </a:cubicBezTo>
                  <a:cubicBezTo>
                    <a:pt x="701" y="3031"/>
                    <a:pt x="699" y="3031"/>
                    <a:pt x="696" y="3031"/>
                  </a:cubicBezTo>
                  <a:cubicBezTo>
                    <a:pt x="693" y="3034"/>
                    <a:pt x="691" y="3037"/>
                    <a:pt x="688" y="3040"/>
                  </a:cubicBezTo>
                  <a:cubicBezTo>
                    <a:pt x="686" y="3040"/>
                    <a:pt x="682" y="3040"/>
                    <a:pt x="679" y="3040"/>
                  </a:cubicBezTo>
                  <a:cubicBezTo>
                    <a:pt x="677" y="3042"/>
                    <a:pt x="674" y="3045"/>
                    <a:pt x="671" y="3048"/>
                  </a:cubicBezTo>
                  <a:cubicBezTo>
                    <a:pt x="666" y="3048"/>
                    <a:pt x="660" y="3048"/>
                    <a:pt x="655" y="3048"/>
                  </a:cubicBezTo>
                  <a:cubicBezTo>
                    <a:pt x="649" y="3054"/>
                    <a:pt x="643" y="3059"/>
                    <a:pt x="638" y="3065"/>
                  </a:cubicBezTo>
                  <a:cubicBezTo>
                    <a:pt x="632" y="3065"/>
                    <a:pt x="627" y="3065"/>
                    <a:pt x="621" y="3065"/>
                  </a:cubicBezTo>
                  <a:cubicBezTo>
                    <a:pt x="619" y="3067"/>
                    <a:pt x="616" y="3070"/>
                    <a:pt x="613" y="3073"/>
                  </a:cubicBezTo>
                  <a:cubicBezTo>
                    <a:pt x="608" y="3073"/>
                    <a:pt x="602" y="3073"/>
                    <a:pt x="596" y="3073"/>
                  </a:cubicBezTo>
                  <a:cubicBezTo>
                    <a:pt x="594" y="3075"/>
                    <a:pt x="591" y="3078"/>
                    <a:pt x="588" y="3081"/>
                  </a:cubicBezTo>
                  <a:cubicBezTo>
                    <a:pt x="583" y="3081"/>
                    <a:pt x="577" y="3081"/>
                    <a:pt x="572" y="3081"/>
                  </a:cubicBezTo>
                  <a:cubicBezTo>
                    <a:pt x="572" y="3079"/>
                    <a:pt x="572" y="3076"/>
                    <a:pt x="572" y="3073"/>
                  </a:cubicBezTo>
                  <a:cubicBezTo>
                    <a:pt x="569" y="3070"/>
                    <a:pt x="566" y="3068"/>
                    <a:pt x="563" y="3065"/>
                  </a:cubicBezTo>
                  <a:cubicBezTo>
                    <a:pt x="563" y="3059"/>
                    <a:pt x="563" y="3054"/>
                    <a:pt x="563" y="3048"/>
                  </a:cubicBezTo>
                  <a:cubicBezTo>
                    <a:pt x="555" y="3048"/>
                    <a:pt x="547" y="3048"/>
                    <a:pt x="538" y="3048"/>
                  </a:cubicBezTo>
                  <a:cubicBezTo>
                    <a:pt x="533" y="3042"/>
                    <a:pt x="527" y="3037"/>
                    <a:pt x="522" y="3031"/>
                  </a:cubicBezTo>
                  <a:cubicBezTo>
                    <a:pt x="516" y="3031"/>
                    <a:pt x="511" y="3031"/>
                    <a:pt x="505" y="3031"/>
                  </a:cubicBezTo>
                  <a:cubicBezTo>
                    <a:pt x="503" y="3029"/>
                    <a:pt x="500" y="3027"/>
                    <a:pt x="497" y="3023"/>
                  </a:cubicBezTo>
                  <a:cubicBezTo>
                    <a:pt x="492" y="3023"/>
                    <a:pt x="486" y="3023"/>
                    <a:pt x="480" y="3023"/>
                  </a:cubicBezTo>
                  <a:cubicBezTo>
                    <a:pt x="472" y="3015"/>
                    <a:pt x="464" y="3008"/>
                    <a:pt x="456" y="2999"/>
                  </a:cubicBezTo>
                  <a:cubicBezTo>
                    <a:pt x="450" y="2999"/>
                    <a:pt x="445" y="2999"/>
                    <a:pt x="439" y="2999"/>
                  </a:cubicBezTo>
                  <a:cubicBezTo>
                    <a:pt x="437" y="2996"/>
                    <a:pt x="434" y="2993"/>
                    <a:pt x="431" y="2990"/>
                  </a:cubicBezTo>
                  <a:cubicBezTo>
                    <a:pt x="426" y="2990"/>
                    <a:pt x="420" y="2990"/>
                    <a:pt x="414" y="2990"/>
                  </a:cubicBezTo>
                  <a:cubicBezTo>
                    <a:pt x="412" y="2988"/>
                    <a:pt x="409" y="2985"/>
                    <a:pt x="406" y="2982"/>
                  </a:cubicBezTo>
                  <a:cubicBezTo>
                    <a:pt x="398" y="2982"/>
                    <a:pt x="390" y="2982"/>
                    <a:pt x="381" y="2982"/>
                  </a:cubicBezTo>
                  <a:cubicBezTo>
                    <a:pt x="379" y="2980"/>
                    <a:pt x="376" y="2976"/>
                    <a:pt x="373" y="2973"/>
                  </a:cubicBezTo>
                  <a:cubicBezTo>
                    <a:pt x="367" y="2973"/>
                    <a:pt x="362" y="2973"/>
                    <a:pt x="356" y="2973"/>
                  </a:cubicBezTo>
                  <a:cubicBezTo>
                    <a:pt x="354" y="2971"/>
                    <a:pt x="351" y="2969"/>
                    <a:pt x="348" y="2965"/>
                  </a:cubicBezTo>
                  <a:cubicBezTo>
                    <a:pt x="334" y="2965"/>
                    <a:pt x="321" y="2965"/>
                    <a:pt x="306" y="2965"/>
                  </a:cubicBezTo>
                  <a:cubicBezTo>
                    <a:pt x="306" y="2954"/>
                    <a:pt x="306" y="2943"/>
                    <a:pt x="306" y="2932"/>
                  </a:cubicBezTo>
                  <a:cubicBezTo>
                    <a:pt x="309" y="2930"/>
                    <a:pt x="312" y="2927"/>
                    <a:pt x="315" y="2924"/>
                  </a:cubicBezTo>
                  <a:cubicBezTo>
                    <a:pt x="315" y="2886"/>
                    <a:pt x="315" y="2847"/>
                    <a:pt x="315" y="2808"/>
                  </a:cubicBezTo>
                  <a:cubicBezTo>
                    <a:pt x="317" y="2806"/>
                    <a:pt x="320" y="2803"/>
                    <a:pt x="323" y="2800"/>
                  </a:cubicBezTo>
                  <a:cubicBezTo>
                    <a:pt x="323" y="2775"/>
                    <a:pt x="323" y="2751"/>
                    <a:pt x="323" y="2725"/>
                  </a:cubicBezTo>
                  <a:cubicBezTo>
                    <a:pt x="325" y="2723"/>
                    <a:pt x="329" y="2720"/>
                    <a:pt x="332" y="2717"/>
                  </a:cubicBezTo>
                  <a:cubicBezTo>
                    <a:pt x="332" y="2684"/>
                    <a:pt x="332" y="2651"/>
                    <a:pt x="332" y="2617"/>
                  </a:cubicBezTo>
                  <a:cubicBezTo>
                    <a:pt x="334" y="2615"/>
                    <a:pt x="336" y="2612"/>
                    <a:pt x="340" y="2609"/>
                  </a:cubicBezTo>
                  <a:cubicBezTo>
                    <a:pt x="340" y="2592"/>
                    <a:pt x="340" y="2576"/>
                    <a:pt x="340" y="2559"/>
                  </a:cubicBezTo>
                  <a:cubicBezTo>
                    <a:pt x="315" y="2559"/>
                    <a:pt x="290" y="2559"/>
                    <a:pt x="265" y="2559"/>
                  </a:cubicBezTo>
                  <a:cubicBezTo>
                    <a:pt x="262" y="2557"/>
                    <a:pt x="260" y="2554"/>
                    <a:pt x="257" y="2551"/>
                  </a:cubicBezTo>
                  <a:cubicBezTo>
                    <a:pt x="221" y="2551"/>
                    <a:pt x="185" y="2551"/>
                    <a:pt x="149" y="2551"/>
                  </a:cubicBezTo>
                  <a:cubicBezTo>
                    <a:pt x="146" y="2549"/>
                    <a:pt x="144" y="2546"/>
                    <a:pt x="141" y="2543"/>
                  </a:cubicBezTo>
                  <a:cubicBezTo>
                    <a:pt x="108" y="2543"/>
                    <a:pt x="75" y="2543"/>
                    <a:pt x="41" y="2543"/>
                  </a:cubicBezTo>
                  <a:cubicBezTo>
                    <a:pt x="39" y="2541"/>
                    <a:pt x="36" y="2538"/>
                    <a:pt x="33" y="2534"/>
                  </a:cubicBezTo>
                  <a:cubicBezTo>
                    <a:pt x="30" y="2534"/>
                    <a:pt x="28" y="2534"/>
                    <a:pt x="25" y="2534"/>
                  </a:cubicBezTo>
                  <a:cubicBezTo>
                    <a:pt x="22" y="2532"/>
                    <a:pt x="20" y="2530"/>
                    <a:pt x="17" y="2526"/>
                  </a:cubicBezTo>
                  <a:cubicBezTo>
                    <a:pt x="17" y="2521"/>
                    <a:pt x="17" y="2515"/>
                    <a:pt x="17" y="2510"/>
                  </a:cubicBezTo>
                  <a:cubicBezTo>
                    <a:pt x="14" y="2507"/>
                    <a:pt x="11" y="2504"/>
                    <a:pt x="8" y="2501"/>
                  </a:cubicBezTo>
                  <a:cubicBezTo>
                    <a:pt x="8" y="2496"/>
                    <a:pt x="8" y="2491"/>
                    <a:pt x="8" y="2485"/>
                  </a:cubicBezTo>
                  <a:cubicBezTo>
                    <a:pt x="6" y="2483"/>
                    <a:pt x="3" y="2480"/>
                    <a:pt x="0" y="2476"/>
                  </a:cubicBezTo>
                  <a:cubicBezTo>
                    <a:pt x="0" y="2466"/>
                    <a:pt x="0" y="2455"/>
                    <a:pt x="0" y="2444"/>
                  </a:cubicBezTo>
                  <a:cubicBezTo>
                    <a:pt x="2" y="2441"/>
                    <a:pt x="5" y="2438"/>
                    <a:pt x="8" y="2435"/>
                  </a:cubicBezTo>
                  <a:cubicBezTo>
                    <a:pt x="8" y="2429"/>
                    <a:pt x="8" y="2424"/>
                    <a:pt x="8" y="2418"/>
                  </a:cubicBezTo>
                  <a:cubicBezTo>
                    <a:pt x="30" y="2418"/>
                    <a:pt x="53" y="2418"/>
                    <a:pt x="75" y="2418"/>
                  </a:cubicBezTo>
                  <a:cubicBezTo>
                    <a:pt x="75" y="2437"/>
                    <a:pt x="75" y="2456"/>
                    <a:pt x="75" y="2476"/>
                  </a:cubicBezTo>
                  <a:cubicBezTo>
                    <a:pt x="77" y="2479"/>
                    <a:pt x="80" y="2482"/>
                    <a:pt x="83" y="2485"/>
                  </a:cubicBezTo>
                  <a:cubicBezTo>
                    <a:pt x="96" y="2485"/>
                    <a:pt x="110" y="2485"/>
                    <a:pt x="124" y="2485"/>
                  </a:cubicBezTo>
                  <a:cubicBezTo>
                    <a:pt x="127" y="2483"/>
                    <a:pt x="130" y="2480"/>
                    <a:pt x="133" y="2476"/>
                  </a:cubicBezTo>
                  <a:cubicBezTo>
                    <a:pt x="133" y="2457"/>
                    <a:pt x="133" y="2438"/>
                    <a:pt x="133" y="2418"/>
                  </a:cubicBezTo>
                  <a:cubicBezTo>
                    <a:pt x="135" y="2416"/>
                    <a:pt x="138" y="2414"/>
                    <a:pt x="141" y="2410"/>
                  </a:cubicBezTo>
                  <a:cubicBezTo>
                    <a:pt x="141" y="2383"/>
                    <a:pt x="141" y="2355"/>
                    <a:pt x="141" y="2328"/>
                  </a:cubicBezTo>
                  <a:cubicBezTo>
                    <a:pt x="143" y="2328"/>
                    <a:pt x="146" y="2328"/>
                    <a:pt x="149" y="2328"/>
                  </a:cubicBezTo>
                  <a:cubicBezTo>
                    <a:pt x="151" y="2325"/>
                    <a:pt x="154" y="2322"/>
                    <a:pt x="158" y="2319"/>
                  </a:cubicBezTo>
                  <a:cubicBezTo>
                    <a:pt x="158" y="2317"/>
                    <a:pt x="158" y="2314"/>
                    <a:pt x="158" y="2311"/>
                  </a:cubicBezTo>
                  <a:cubicBezTo>
                    <a:pt x="165" y="2311"/>
                    <a:pt x="173" y="2311"/>
                    <a:pt x="182" y="2311"/>
                  </a:cubicBezTo>
                  <a:cubicBezTo>
                    <a:pt x="182" y="2292"/>
                    <a:pt x="182" y="2273"/>
                    <a:pt x="182" y="2253"/>
                  </a:cubicBezTo>
                  <a:cubicBezTo>
                    <a:pt x="185" y="2251"/>
                    <a:pt x="187" y="2247"/>
                    <a:pt x="190" y="2244"/>
                  </a:cubicBezTo>
                  <a:cubicBezTo>
                    <a:pt x="193" y="2244"/>
                    <a:pt x="196" y="2244"/>
                    <a:pt x="199" y="2244"/>
                  </a:cubicBezTo>
                  <a:cubicBezTo>
                    <a:pt x="201" y="2242"/>
                    <a:pt x="204" y="2239"/>
                    <a:pt x="207" y="2236"/>
                  </a:cubicBezTo>
                  <a:cubicBezTo>
                    <a:pt x="207" y="2234"/>
                    <a:pt x="206" y="2231"/>
                    <a:pt x="206" y="2228"/>
                  </a:cubicBezTo>
                  <a:lnTo>
                    <a:pt x="197" y="2221"/>
                  </a:lnTo>
                  <a:cubicBezTo>
                    <a:pt x="197" y="2216"/>
                    <a:pt x="199" y="2208"/>
                    <a:pt x="199" y="2203"/>
                  </a:cubicBezTo>
                  <a:cubicBezTo>
                    <a:pt x="196" y="2200"/>
                    <a:pt x="193" y="2198"/>
                    <a:pt x="190" y="2195"/>
                  </a:cubicBezTo>
                  <a:cubicBezTo>
                    <a:pt x="190" y="2192"/>
                    <a:pt x="190" y="2190"/>
                    <a:pt x="190" y="2187"/>
                  </a:cubicBezTo>
                  <a:cubicBezTo>
                    <a:pt x="188" y="2185"/>
                    <a:pt x="185" y="2181"/>
                    <a:pt x="182" y="2178"/>
                  </a:cubicBezTo>
                  <a:cubicBezTo>
                    <a:pt x="180" y="2176"/>
                    <a:pt x="177" y="2173"/>
                    <a:pt x="174" y="2170"/>
                  </a:cubicBezTo>
                  <a:cubicBezTo>
                    <a:pt x="179" y="2165"/>
                    <a:pt x="185" y="2159"/>
                    <a:pt x="190" y="2154"/>
                  </a:cubicBezTo>
                  <a:cubicBezTo>
                    <a:pt x="193" y="2154"/>
                    <a:pt x="196" y="2154"/>
                    <a:pt x="199" y="2154"/>
                  </a:cubicBezTo>
                  <a:cubicBezTo>
                    <a:pt x="207" y="2146"/>
                    <a:pt x="215" y="2138"/>
                    <a:pt x="223" y="2129"/>
                  </a:cubicBezTo>
                  <a:cubicBezTo>
                    <a:pt x="223" y="2126"/>
                    <a:pt x="223" y="2123"/>
                    <a:pt x="223" y="2120"/>
                  </a:cubicBezTo>
                  <a:cubicBezTo>
                    <a:pt x="226" y="2118"/>
                    <a:pt x="229" y="2115"/>
                    <a:pt x="232" y="2112"/>
                  </a:cubicBezTo>
                  <a:cubicBezTo>
                    <a:pt x="232" y="2104"/>
                    <a:pt x="232" y="2096"/>
                    <a:pt x="232" y="2088"/>
                  </a:cubicBezTo>
                  <a:cubicBezTo>
                    <a:pt x="224" y="2080"/>
                    <a:pt x="216" y="2071"/>
                    <a:pt x="207" y="2062"/>
                  </a:cubicBezTo>
                  <a:cubicBezTo>
                    <a:pt x="204" y="2062"/>
                    <a:pt x="202" y="2062"/>
                    <a:pt x="199" y="2062"/>
                  </a:cubicBezTo>
                  <a:cubicBezTo>
                    <a:pt x="196" y="2060"/>
                    <a:pt x="193" y="2057"/>
                    <a:pt x="190" y="2054"/>
                  </a:cubicBezTo>
                  <a:cubicBezTo>
                    <a:pt x="188" y="2054"/>
                    <a:pt x="185" y="2054"/>
                    <a:pt x="182" y="2054"/>
                  </a:cubicBezTo>
                  <a:cubicBezTo>
                    <a:pt x="180" y="2057"/>
                    <a:pt x="177" y="2059"/>
                    <a:pt x="174" y="2062"/>
                  </a:cubicBezTo>
                  <a:cubicBezTo>
                    <a:pt x="158" y="2062"/>
                    <a:pt x="141" y="2062"/>
                    <a:pt x="124" y="2062"/>
                  </a:cubicBezTo>
                  <a:cubicBezTo>
                    <a:pt x="122" y="2060"/>
                    <a:pt x="119" y="2057"/>
                    <a:pt x="116" y="2054"/>
                  </a:cubicBezTo>
                  <a:cubicBezTo>
                    <a:pt x="114" y="2054"/>
                    <a:pt x="111" y="2054"/>
                    <a:pt x="107" y="2054"/>
                  </a:cubicBezTo>
                  <a:cubicBezTo>
                    <a:pt x="107" y="2049"/>
                    <a:pt x="107" y="2043"/>
                    <a:pt x="107" y="2037"/>
                  </a:cubicBezTo>
                  <a:cubicBezTo>
                    <a:pt x="113" y="2037"/>
                    <a:pt x="119" y="2037"/>
                    <a:pt x="124" y="2037"/>
                  </a:cubicBezTo>
                  <a:cubicBezTo>
                    <a:pt x="127" y="2035"/>
                    <a:pt x="130" y="2033"/>
                    <a:pt x="133" y="2029"/>
                  </a:cubicBezTo>
                  <a:cubicBezTo>
                    <a:pt x="138" y="2029"/>
                    <a:pt x="143" y="2029"/>
                    <a:pt x="149" y="2029"/>
                  </a:cubicBezTo>
                  <a:cubicBezTo>
                    <a:pt x="151" y="2027"/>
                    <a:pt x="154" y="2024"/>
                    <a:pt x="158" y="2021"/>
                  </a:cubicBezTo>
                  <a:cubicBezTo>
                    <a:pt x="168" y="2021"/>
                    <a:pt x="179" y="2021"/>
                    <a:pt x="190" y="2021"/>
                  </a:cubicBezTo>
                  <a:cubicBezTo>
                    <a:pt x="193" y="2018"/>
                    <a:pt x="196" y="2016"/>
                    <a:pt x="199" y="2013"/>
                  </a:cubicBezTo>
                  <a:cubicBezTo>
                    <a:pt x="199" y="2010"/>
                    <a:pt x="199" y="2007"/>
                    <a:pt x="199" y="2004"/>
                  </a:cubicBezTo>
                  <a:cubicBezTo>
                    <a:pt x="201" y="2002"/>
                    <a:pt x="204" y="1999"/>
                    <a:pt x="207" y="1996"/>
                  </a:cubicBezTo>
                  <a:cubicBezTo>
                    <a:pt x="207" y="1991"/>
                    <a:pt x="207" y="1985"/>
                    <a:pt x="207" y="1979"/>
                  </a:cubicBezTo>
                  <a:cubicBezTo>
                    <a:pt x="204" y="1977"/>
                    <a:pt x="202" y="1975"/>
                    <a:pt x="199" y="1971"/>
                  </a:cubicBezTo>
                  <a:cubicBezTo>
                    <a:pt x="199" y="1969"/>
                    <a:pt x="199" y="1966"/>
                    <a:pt x="199" y="1963"/>
                  </a:cubicBezTo>
                  <a:cubicBezTo>
                    <a:pt x="216" y="1963"/>
                    <a:pt x="232" y="1963"/>
                    <a:pt x="248" y="1963"/>
                  </a:cubicBezTo>
                  <a:cubicBezTo>
                    <a:pt x="254" y="1957"/>
                    <a:pt x="259" y="1952"/>
                    <a:pt x="265" y="1946"/>
                  </a:cubicBezTo>
                  <a:cubicBezTo>
                    <a:pt x="268" y="1946"/>
                    <a:pt x="271" y="1946"/>
                    <a:pt x="274" y="1946"/>
                  </a:cubicBezTo>
                  <a:cubicBezTo>
                    <a:pt x="277" y="1949"/>
                    <a:pt x="279" y="1952"/>
                    <a:pt x="282" y="1955"/>
                  </a:cubicBezTo>
                  <a:cubicBezTo>
                    <a:pt x="290" y="1955"/>
                    <a:pt x="298" y="1955"/>
                    <a:pt x="306" y="1955"/>
                  </a:cubicBezTo>
                  <a:cubicBezTo>
                    <a:pt x="309" y="1958"/>
                    <a:pt x="313" y="1960"/>
                    <a:pt x="315" y="1963"/>
                  </a:cubicBezTo>
                  <a:cubicBezTo>
                    <a:pt x="321" y="1963"/>
                    <a:pt x="326" y="1963"/>
                    <a:pt x="332" y="1963"/>
                  </a:cubicBezTo>
                  <a:cubicBezTo>
                    <a:pt x="335" y="1966"/>
                    <a:pt x="337" y="1969"/>
                    <a:pt x="340" y="1971"/>
                  </a:cubicBezTo>
                  <a:cubicBezTo>
                    <a:pt x="345" y="1971"/>
                    <a:pt x="351" y="1971"/>
                    <a:pt x="356" y="1971"/>
                  </a:cubicBezTo>
                  <a:cubicBezTo>
                    <a:pt x="359" y="1975"/>
                    <a:pt x="362" y="1977"/>
                    <a:pt x="364" y="1979"/>
                  </a:cubicBezTo>
                  <a:cubicBezTo>
                    <a:pt x="370" y="1979"/>
                    <a:pt x="375" y="1979"/>
                    <a:pt x="381" y="1979"/>
                  </a:cubicBezTo>
                  <a:cubicBezTo>
                    <a:pt x="386" y="1974"/>
                    <a:pt x="392" y="1968"/>
                    <a:pt x="398" y="1963"/>
                  </a:cubicBezTo>
                  <a:cubicBezTo>
                    <a:pt x="401" y="1963"/>
                    <a:pt x="403" y="1963"/>
                    <a:pt x="406" y="1963"/>
                  </a:cubicBezTo>
                  <a:cubicBezTo>
                    <a:pt x="409" y="1960"/>
                    <a:pt x="412" y="1957"/>
                    <a:pt x="414" y="1955"/>
                  </a:cubicBezTo>
                  <a:cubicBezTo>
                    <a:pt x="418" y="1955"/>
                    <a:pt x="420" y="1955"/>
                    <a:pt x="422" y="1955"/>
                  </a:cubicBezTo>
                  <a:cubicBezTo>
                    <a:pt x="422" y="1949"/>
                    <a:pt x="422" y="1944"/>
                    <a:pt x="422" y="1938"/>
                  </a:cubicBezTo>
                  <a:cubicBezTo>
                    <a:pt x="425" y="1935"/>
                    <a:pt x="429" y="1932"/>
                    <a:pt x="431" y="1930"/>
                  </a:cubicBezTo>
                  <a:cubicBezTo>
                    <a:pt x="431" y="1919"/>
                    <a:pt x="431" y="1908"/>
                    <a:pt x="431" y="1897"/>
                  </a:cubicBezTo>
                  <a:cubicBezTo>
                    <a:pt x="437" y="1897"/>
                    <a:pt x="442" y="1897"/>
                    <a:pt x="447" y="1897"/>
                  </a:cubicBezTo>
                  <a:cubicBezTo>
                    <a:pt x="447" y="1886"/>
                    <a:pt x="447" y="1874"/>
                    <a:pt x="447" y="1863"/>
                  </a:cubicBezTo>
                  <a:cubicBezTo>
                    <a:pt x="450" y="1860"/>
                    <a:pt x="453" y="1858"/>
                    <a:pt x="456" y="1855"/>
                  </a:cubicBezTo>
                  <a:cubicBezTo>
                    <a:pt x="459" y="1855"/>
                    <a:pt x="461" y="1855"/>
                    <a:pt x="464" y="1855"/>
                  </a:cubicBezTo>
                  <a:cubicBezTo>
                    <a:pt x="467" y="1859"/>
                    <a:pt x="470" y="1861"/>
                    <a:pt x="472" y="1863"/>
                  </a:cubicBezTo>
                  <a:cubicBezTo>
                    <a:pt x="476" y="1863"/>
                    <a:pt x="478" y="1863"/>
                    <a:pt x="480" y="1863"/>
                  </a:cubicBezTo>
                  <a:cubicBezTo>
                    <a:pt x="486" y="1869"/>
                    <a:pt x="491" y="1874"/>
                    <a:pt x="497" y="1880"/>
                  </a:cubicBezTo>
                  <a:cubicBezTo>
                    <a:pt x="500" y="1880"/>
                    <a:pt x="503" y="1880"/>
                    <a:pt x="505" y="1880"/>
                  </a:cubicBezTo>
                  <a:cubicBezTo>
                    <a:pt x="508" y="1883"/>
                    <a:pt x="511" y="1886"/>
                    <a:pt x="514" y="1889"/>
                  </a:cubicBezTo>
                  <a:cubicBezTo>
                    <a:pt x="519" y="1889"/>
                    <a:pt x="525" y="1889"/>
                    <a:pt x="530" y="1889"/>
                  </a:cubicBezTo>
                  <a:cubicBezTo>
                    <a:pt x="536" y="1894"/>
                    <a:pt x="542" y="1900"/>
                    <a:pt x="546" y="1905"/>
                  </a:cubicBezTo>
                  <a:cubicBezTo>
                    <a:pt x="549" y="1905"/>
                    <a:pt x="553" y="1905"/>
                    <a:pt x="555" y="1905"/>
                  </a:cubicBezTo>
                  <a:cubicBezTo>
                    <a:pt x="558" y="1908"/>
                    <a:pt x="561" y="1911"/>
                    <a:pt x="563" y="1913"/>
                  </a:cubicBezTo>
                  <a:cubicBezTo>
                    <a:pt x="566" y="1913"/>
                    <a:pt x="569" y="1913"/>
                    <a:pt x="572" y="1913"/>
                  </a:cubicBezTo>
                  <a:cubicBezTo>
                    <a:pt x="586" y="1928"/>
                    <a:pt x="600" y="1941"/>
                    <a:pt x="613" y="1955"/>
                  </a:cubicBezTo>
                  <a:cubicBezTo>
                    <a:pt x="616" y="1955"/>
                    <a:pt x="619" y="1955"/>
                    <a:pt x="621" y="1955"/>
                  </a:cubicBezTo>
                  <a:cubicBezTo>
                    <a:pt x="627" y="1960"/>
                    <a:pt x="632" y="1966"/>
                    <a:pt x="638" y="1971"/>
                  </a:cubicBezTo>
                  <a:cubicBezTo>
                    <a:pt x="643" y="1971"/>
                    <a:pt x="649" y="1971"/>
                    <a:pt x="654" y="1971"/>
                  </a:cubicBezTo>
                  <a:cubicBezTo>
                    <a:pt x="660" y="1977"/>
                    <a:pt x="666" y="1983"/>
                    <a:pt x="671" y="1988"/>
                  </a:cubicBezTo>
                  <a:cubicBezTo>
                    <a:pt x="674" y="1988"/>
                    <a:pt x="677" y="1988"/>
                    <a:pt x="679" y="1988"/>
                  </a:cubicBezTo>
                  <a:cubicBezTo>
                    <a:pt x="682" y="1991"/>
                    <a:pt x="685" y="1994"/>
                    <a:pt x="688" y="1996"/>
                  </a:cubicBezTo>
                  <a:cubicBezTo>
                    <a:pt x="691" y="1996"/>
                    <a:pt x="693" y="1996"/>
                    <a:pt x="696" y="1996"/>
                  </a:cubicBezTo>
                  <a:cubicBezTo>
                    <a:pt x="699" y="1999"/>
                    <a:pt x="701" y="2002"/>
                    <a:pt x="704" y="2004"/>
                  </a:cubicBezTo>
                  <a:cubicBezTo>
                    <a:pt x="707" y="2004"/>
                    <a:pt x="710" y="2004"/>
                    <a:pt x="712" y="2004"/>
                  </a:cubicBezTo>
                  <a:cubicBezTo>
                    <a:pt x="716" y="2007"/>
                    <a:pt x="718" y="2010"/>
                    <a:pt x="720" y="2013"/>
                  </a:cubicBezTo>
                  <a:cubicBezTo>
                    <a:pt x="726" y="2013"/>
                    <a:pt x="732" y="2013"/>
                    <a:pt x="737" y="2013"/>
                  </a:cubicBezTo>
                  <a:cubicBezTo>
                    <a:pt x="740" y="2010"/>
                    <a:pt x="743" y="2006"/>
                    <a:pt x="745" y="2004"/>
                  </a:cubicBezTo>
                  <a:cubicBezTo>
                    <a:pt x="754" y="2004"/>
                    <a:pt x="763" y="2004"/>
                    <a:pt x="771" y="2004"/>
                  </a:cubicBezTo>
                  <a:cubicBezTo>
                    <a:pt x="776" y="1998"/>
                    <a:pt x="782" y="1993"/>
                    <a:pt x="787" y="1988"/>
                  </a:cubicBezTo>
                  <a:cubicBezTo>
                    <a:pt x="832" y="1988"/>
                    <a:pt x="875" y="1988"/>
                    <a:pt x="919" y="1988"/>
                  </a:cubicBezTo>
                  <a:cubicBezTo>
                    <a:pt x="922" y="1985"/>
                    <a:pt x="926" y="1982"/>
                    <a:pt x="928" y="1979"/>
                  </a:cubicBezTo>
                  <a:cubicBezTo>
                    <a:pt x="931" y="1979"/>
                    <a:pt x="934" y="1979"/>
                    <a:pt x="936" y="1979"/>
                  </a:cubicBezTo>
                  <a:cubicBezTo>
                    <a:pt x="939" y="1976"/>
                    <a:pt x="941" y="1974"/>
                    <a:pt x="944" y="1971"/>
                  </a:cubicBezTo>
                  <a:cubicBezTo>
                    <a:pt x="949" y="1971"/>
                    <a:pt x="955" y="1971"/>
                    <a:pt x="961" y="1971"/>
                  </a:cubicBezTo>
                  <a:cubicBezTo>
                    <a:pt x="964" y="1968"/>
                    <a:pt x="967" y="1965"/>
                    <a:pt x="969" y="1963"/>
                  </a:cubicBezTo>
                  <a:cubicBezTo>
                    <a:pt x="978" y="1963"/>
                    <a:pt x="986" y="1963"/>
                    <a:pt x="994" y="1963"/>
                  </a:cubicBezTo>
                  <a:cubicBezTo>
                    <a:pt x="997" y="1966"/>
                    <a:pt x="1000" y="1969"/>
                    <a:pt x="1002" y="1971"/>
                  </a:cubicBezTo>
                  <a:cubicBezTo>
                    <a:pt x="1007" y="1971"/>
                    <a:pt x="1013" y="1971"/>
                    <a:pt x="1019" y="1971"/>
                  </a:cubicBezTo>
                  <a:cubicBezTo>
                    <a:pt x="1024" y="1977"/>
                    <a:pt x="1030" y="1983"/>
                    <a:pt x="1035" y="1988"/>
                  </a:cubicBezTo>
                  <a:cubicBezTo>
                    <a:pt x="1038" y="1988"/>
                    <a:pt x="1041" y="1988"/>
                    <a:pt x="1043" y="1988"/>
                  </a:cubicBezTo>
                  <a:cubicBezTo>
                    <a:pt x="1054" y="1977"/>
                    <a:pt x="1066" y="1966"/>
                    <a:pt x="1077" y="1955"/>
                  </a:cubicBezTo>
                  <a:cubicBezTo>
                    <a:pt x="1077" y="1952"/>
                    <a:pt x="1077" y="1949"/>
                    <a:pt x="1077" y="1946"/>
                  </a:cubicBezTo>
                  <a:cubicBezTo>
                    <a:pt x="1079" y="1944"/>
                    <a:pt x="1082" y="1941"/>
                    <a:pt x="1085" y="1938"/>
                  </a:cubicBezTo>
                  <a:cubicBezTo>
                    <a:pt x="1088" y="1938"/>
                    <a:pt x="1090" y="1938"/>
                    <a:pt x="1093" y="1938"/>
                  </a:cubicBezTo>
                  <a:cubicBezTo>
                    <a:pt x="1093" y="1933"/>
                    <a:pt x="1093" y="1927"/>
                    <a:pt x="1093" y="1921"/>
                  </a:cubicBezTo>
                  <a:cubicBezTo>
                    <a:pt x="1099" y="1916"/>
                    <a:pt x="1104" y="1910"/>
                    <a:pt x="1110" y="1905"/>
                  </a:cubicBezTo>
                  <a:cubicBezTo>
                    <a:pt x="1110" y="1891"/>
                    <a:pt x="1110" y="1878"/>
                    <a:pt x="1110" y="1863"/>
                  </a:cubicBezTo>
                  <a:cubicBezTo>
                    <a:pt x="1104" y="1863"/>
                    <a:pt x="1099" y="1863"/>
                    <a:pt x="1093" y="1863"/>
                  </a:cubicBezTo>
                  <a:cubicBezTo>
                    <a:pt x="1091" y="1861"/>
                    <a:pt x="1089" y="1859"/>
                    <a:pt x="1085" y="1855"/>
                  </a:cubicBezTo>
                  <a:cubicBezTo>
                    <a:pt x="1085" y="1853"/>
                    <a:pt x="1085" y="1850"/>
                    <a:pt x="1085" y="1847"/>
                  </a:cubicBezTo>
                  <a:cubicBezTo>
                    <a:pt x="1083" y="1844"/>
                    <a:pt x="1080" y="1842"/>
                    <a:pt x="1077" y="1839"/>
                  </a:cubicBezTo>
                  <a:cubicBezTo>
                    <a:pt x="1077" y="1831"/>
                    <a:pt x="1077" y="1823"/>
                    <a:pt x="1077" y="1814"/>
                  </a:cubicBezTo>
                  <a:cubicBezTo>
                    <a:pt x="1074" y="1812"/>
                    <a:pt x="1072" y="1808"/>
                    <a:pt x="1069" y="1805"/>
                  </a:cubicBezTo>
                  <a:cubicBezTo>
                    <a:pt x="1063" y="1805"/>
                    <a:pt x="1058" y="1805"/>
                    <a:pt x="1052" y="1805"/>
                  </a:cubicBezTo>
                  <a:cubicBezTo>
                    <a:pt x="1050" y="1803"/>
                    <a:pt x="1046" y="1801"/>
                    <a:pt x="1043" y="1797"/>
                  </a:cubicBezTo>
                  <a:cubicBezTo>
                    <a:pt x="1043" y="1792"/>
                    <a:pt x="1043" y="1786"/>
                    <a:pt x="1043" y="1781"/>
                  </a:cubicBezTo>
                  <a:cubicBezTo>
                    <a:pt x="1043" y="1770"/>
                    <a:pt x="1043" y="1758"/>
                    <a:pt x="1043" y="1747"/>
                  </a:cubicBezTo>
                  <a:cubicBezTo>
                    <a:pt x="1041" y="1745"/>
                    <a:pt x="1038" y="1742"/>
                    <a:pt x="1035" y="1739"/>
                  </a:cubicBezTo>
                  <a:cubicBezTo>
                    <a:pt x="1038" y="1737"/>
                    <a:pt x="1040" y="1735"/>
                    <a:pt x="1043" y="1731"/>
                  </a:cubicBezTo>
                  <a:cubicBezTo>
                    <a:pt x="1041" y="1729"/>
                    <a:pt x="1038" y="1726"/>
                    <a:pt x="1035" y="1723"/>
                  </a:cubicBezTo>
                  <a:cubicBezTo>
                    <a:pt x="1035" y="1720"/>
                    <a:pt x="1035" y="1718"/>
                    <a:pt x="1035" y="1715"/>
                  </a:cubicBezTo>
                  <a:cubicBezTo>
                    <a:pt x="1038" y="1712"/>
                    <a:pt x="1040" y="1709"/>
                    <a:pt x="1043" y="1706"/>
                  </a:cubicBezTo>
                  <a:cubicBezTo>
                    <a:pt x="1043" y="1704"/>
                    <a:pt x="1043" y="1701"/>
                    <a:pt x="1043" y="1698"/>
                  </a:cubicBezTo>
                  <a:cubicBezTo>
                    <a:pt x="1046" y="1696"/>
                    <a:pt x="1049" y="1692"/>
                    <a:pt x="1052" y="1689"/>
                  </a:cubicBezTo>
                  <a:cubicBezTo>
                    <a:pt x="1052" y="1684"/>
                    <a:pt x="1052" y="1679"/>
                    <a:pt x="1052" y="1673"/>
                  </a:cubicBezTo>
                  <a:cubicBezTo>
                    <a:pt x="1074" y="1673"/>
                    <a:pt x="1097" y="1673"/>
                    <a:pt x="1118" y="1673"/>
                  </a:cubicBezTo>
                  <a:cubicBezTo>
                    <a:pt x="1121" y="1676"/>
                    <a:pt x="1124" y="1679"/>
                    <a:pt x="1127" y="1681"/>
                  </a:cubicBezTo>
                  <a:cubicBezTo>
                    <a:pt x="1130" y="1681"/>
                    <a:pt x="1132" y="1681"/>
                    <a:pt x="1135" y="1681"/>
                  </a:cubicBezTo>
                  <a:cubicBezTo>
                    <a:pt x="1140" y="1687"/>
                    <a:pt x="1146" y="1692"/>
                    <a:pt x="1151" y="1698"/>
                  </a:cubicBezTo>
                  <a:cubicBezTo>
                    <a:pt x="1155" y="1698"/>
                    <a:pt x="1157" y="1698"/>
                    <a:pt x="1159" y="1698"/>
                  </a:cubicBezTo>
                  <a:cubicBezTo>
                    <a:pt x="1165" y="1704"/>
                    <a:pt x="1170" y="1709"/>
                    <a:pt x="1176" y="1715"/>
                  </a:cubicBezTo>
                  <a:cubicBezTo>
                    <a:pt x="1185" y="1715"/>
                    <a:pt x="1193" y="1715"/>
                    <a:pt x="1201" y="1715"/>
                  </a:cubicBezTo>
                  <a:cubicBezTo>
                    <a:pt x="1204" y="1711"/>
                    <a:pt x="1207" y="1708"/>
                    <a:pt x="1209" y="1706"/>
                  </a:cubicBezTo>
                  <a:cubicBezTo>
                    <a:pt x="1213" y="1706"/>
                    <a:pt x="1215" y="1706"/>
                    <a:pt x="1217" y="1706"/>
                  </a:cubicBezTo>
                  <a:cubicBezTo>
                    <a:pt x="1217" y="1703"/>
                    <a:pt x="1217" y="1700"/>
                    <a:pt x="1217" y="1698"/>
                  </a:cubicBezTo>
                  <a:cubicBezTo>
                    <a:pt x="1221" y="1695"/>
                    <a:pt x="1224" y="1692"/>
                    <a:pt x="1226" y="1689"/>
                  </a:cubicBezTo>
                  <a:cubicBezTo>
                    <a:pt x="1235" y="1689"/>
                    <a:pt x="1243" y="1689"/>
                    <a:pt x="1251" y="1689"/>
                  </a:cubicBezTo>
                  <a:cubicBezTo>
                    <a:pt x="1254" y="1692"/>
                    <a:pt x="1256" y="1696"/>
                    <a:pt x="1259" y="1698"/>
                  </a:cubicBezTo>
                  <a:cubicBezTo>
                    <a:pt x="1281" y="1698"/>
                    <a:pt x="1303" y="1698"/>
                    <a:pt x="1326" y="1698"/>
                  </a:cubicBezTo>
                  <a:cubicBezTo>
                    <a:pt x="1329" y="1695"/>
                    <a:pt x="1331" y="1692"/>
                    <a:pt x="1333" y="1689"/>
                  </a:cubicBezTo>
                  <a:cubicBezTo>
                    <a:pt x="1339" y="1689"/>
                    <a:pt x="1345" y="1689"/>
                    <a:pt x="1350" y="1689"/>
                  </a:cubicBezTo>
                  <a:cubicBezTo>
                    <a:pt x="1356" y="1684"/>
                    <a:pt x="1361" y="1678"/>
                    <a:pt x="1367" y="1673"/>
                  </a:cubicBezTo>
                  <a:cubicBezTo>
                    <a:pt x="1370" y="1673"/>
                    <a:pt x="1372" y="1673"/>
                    <a:pt x="1375" y="1673"/>
                  </a:cubicBezTo>
                  <a:cubicBezTo>
                    <a:pt x="1378" y="1670"/>
                    <a:pt x="1381" y="1667"/>
                    <a:pt x="1384" y="1665"/>
                  </a:cubicBezTo>
                  <a:cubicBezTo>
                    <a:pt x="1389" y="1665"/>
                    <a:pt x="1395" y="1665"/>
                    <a:pt x="1399" y="1665"/>
                  </a:cubicBezTo>
                  <a:cubicBezTo>
                    <a:pt x="1403" y="1661"/>
                    <a:pt x="1406" y="1659"/>
                    <a:pt x="1408" y="1657"/>
                  </a:cubicBezTo>
                  <a:cubicBezTo>
                    <a:pt x="1411" y="1657"/>
                    <a:pt x="1414" y="1657"/>
                    <a:pt x="1416" y="1657"/>
                  </a:cubicBezTo>
                  <a:cubicBezTo>
                    <a:pt x="1419" y="1653"/>
                    <a:pt x="1423" y="1650"/>
                    <a:pt x="1425" y="1648"/>
                  </a:cubicBezTo>
                  <a:cubicBezTo>
                    <a:pt x="1428" y="1648"/>
                    <a:pt x="1430" y="1648"/>
                    <a:pt x="1433" y="1648"/>
                  </a:cubicBezTo>
                  <a:cubicBezTo>
                    <a:pt x="1433" y="1645"/>
                    <a:pt x="1433" y="1642"/>
                    <a:pt x="1433" y="1640"/>
                  </a:cubicBezTo>
                  <a:cubicBezTo>
                    <a:pt x="1436" y="1637"/>
                    <a:pt x="1439" y="1634"/>
                    <a:pt x="1442" y="1632"/>
                  </a:cubicBezTo>
                  <a:cubicBezTo>
                    <a:pt x="1442" y="1629"/>
                    <a:pt x="1442" y="1626"/>
                    <a:pt x="1442" y="1623"/>
                  </a:cubicBezTo>
                  <a:cubicBezTo>
                    <a:pt x="1445" y="1620"/>
                    <a:pt x="1447" y="1618"/>
                    <a:pt x="1450" y="1615"/>
                  </a:cubicBezTo>
                  <a:cubicBezTo>
                    <a:pt x="1450" y="1610"/>
                    <a:pt x="1450" y="1604"/>
                    <a:pt x="1450" y="1599"/>
                  </a:cubicBezTo>
                  <a:cubicBezTo>
                    <a:pt x="1453" y="1595"/>
                    <a:pt x="1455" y="1592"/>
                    <a:pt x="1458" y="1590"/>
                  </a:cubicBezTo>
                  <a:cubicBezTo>
                    <a:pt x="1458" y="1587"/>
                    <a:pt x="1458" y="1584"/>
                    <a:pt x="1458" y="1582"/>
                  </a:cubicBezTo>
                  <a:cubicBezTo>
                    <a:pt x="1461" y="1579"/>
                    <a:pt x="1464" y="1576"/>
                    <a:pt x="1466" y="1574"/>
                  </a:cubicBezTo>
                  <a:cubicBezTo>
                    <a:pt x="1472" y="1574"/>
                    <a:pt x="1477" y="1574"/>
                    <a:pt x="1483" y="1574"/>
                  </a:cubicBezTo>
                  <a:cubicBezTo>
                    <a:pt x="1486" y="1571"/>
                    <a:pt x="1489" y="1568"/>
                    <a:pt x="1491" y="1565"/>
                  </a:cubicBezTo>
                  <a:cubicBezTo>
                    <a:pt x="1494" y="1565"/>
                    <a:pt x="1496" y="1565"/>
                    <a:pt x="1499" y="1565"/>
                  </a:cubicBezTo>
                  <a:cubicBezTo>
                    <a:pt x="1510" y="1554"/>
                    <a:pt x="1521" y="1543"/>
                    <a:pt x="1532" y="1533"/>
                  </a:cubicBezTo>
                  <a:cubicBezTo>
                    <a:pt x="1535" y="1533"/>
                    <a:pt x="1539" y="1533"/>
                    <a:pt x="1541" y="1533"/>
                  </a:cubicBezTo>
                  <a:cubicBezTo>
                    <a:pt x="1544" y="1529"/>
                    <a:pt x="1547" y="1526"/>
                    <a:pt x="1549" y="1524"/>
                  </a:cubicBezTo>
                  <a:cubicBezTo>
                    <a:pt x="1549" y="1521"/>
                    <a:pt x="1549" y="1518"/>
                    <a:pt x="1549" y="1516"/>
                  </a:cubicBezTo>
                  <a:cubicBezTo>
                    <a:pt x="1555" y="1510"/>
                    <a:pt x="1560" y="1505"/>
                    <a:pt x="1566" y="1499"/>
                  </a:cubicBezTo>
                  <a:cubicBezTo>
                    <a:pt x="1566" y="1496"/>
                    <a:pt x="1566" y="1493"/>
                    <a:pt x="1566" y="1490"/>
                  </a:cubicBezTo>
                  <a:cubicBezTo>
                    <a:pt x="1569" y="1487"/>
                    <a:pt x="1571" y="1485"/>
                    <a:pt x="1574" y="1482"/>
                  </a:cubicBezTo>
                  <a:cubicBezTo>
                    <a:pt x="1574" y="1479"/>
                    <a:pt x="1574" y="1477"/>
                    <a:pt x="1574" y="1475"/>
                  </a:cubicBezTo>
                  <a:cubicBezTo>
                    <a:pt x="1577" y="1471"/>
                    <a:pt x="1580" y="1468"/>
                    <a:pt x="1582" y="1466"/>
                  </a:cubicBezTo>
                  <a:cubicBezTo>
                    <a:pt x="1582" y="1457"/>
                    <a:pt x="1582" y="1449"/>
                    <a:pt x="1582" y="1441"/>
                  </a:cubicBezTo>
                  <a:cubicBezTo>
                    <a:pt x="1582" y="1436"/>
                    <a:pt x="1582" y="1430"/>
                    <a:pt x="1582" y="1424"/>
                  </a:cubicBezTo>
                  <a:cubicBezTo>
                    <a:pt x="1588" y="1419"/>
                    <a:pt x="1593" y="1413"/>
                    <a:pt x="1599" y="1408"/>
                  </a:cubicBezTo>
                  <a:cubicBezTo>
                    <a:pt x="1599" y="1405"/>
                    <a:pt x="1599" y="1403"/>
                    <a:pt x="1599" y="1400"/>
                  </a:cubicBezTo>
                  <a:cubicBezTo>
                    <a:pt x="1597" y="1397"/>
                    <a:pt x="1593" y="1394"/>
                    <a:pt x="1590" y="1391"/>
                  </a:cubicBezTo>
                  <a:cubicBezTo>
                    <a:pt x="1590" y="1353"/>
                    <a:pt x="1590" y="1315"/>
                    <a:pt x="1590" y="1276"/>
                  </a:cubicBezTo>
                  <a:cubicBezTo>
                    <a:pt x="1593" y="1273"/>
                    <a:pt x="1596" y="1270"/>
                    <a:pt x="1599" y="1267"/>
                  </a:cubicBezTo>
                  <a:cubicBezTo>
                    <a:pt x="1599" y="1259"/>
                    <a:pt x="1599" y="1251"/>
                    <a:pt x="1599" y="1242"/>
                  </a:cubicBezTo>
                  <a:cubicBezTo>
                    <a:pt x="1601" y="1240"/>
                    <a:pt x="1604" y="1237"/>
                    <a:pt x="1607" y="1234"/>
                  </a:cubicBezTo>
                  <a:cubicBezTo>
                    <a:pt x="1607" y="1212"/>
                    <a:pt x="1607" y="1190"/>
                    <a:pt x="1607" y="1168"/>
                  </a:cubicBezTo>
                  <a:cubicBezTo>
                    <a:pt x="1613" y="1168"/>
                    <a:pt x="1618" y="1168"/>
                    <a:pt x="1624" y="1168"/>
                  </a:cubicBezTo>
                  <a:cubicBezTo>
                    <a:pt x="1626" y="1165"/>
                    <a:pt x="1628" y="1163"/>
                    <a:pt x="1632" y="1160"/>
                  </a:cubicBezTo>
                  <a:cubicBezTo>
                    <a:pt x="1632" y="1141"/>
                    <a:pt x="1632" y="1121"/>
                    <a:pt x="1632" y="1102"/>
                  </a:cubicBezTo>
                  <a:cubicBezTo>
                    <a:pt x="1634" y="1099"/>
                    <a:pt x="1637" y="1096"/>
                    <a:pt x="1640" y="1093"/>
                  </a:cubicBezTo>
                  <a:cubicBezTo>
                    <a:pt x="1640" y="1085"/>
                    <a:pt x="1640" y="1077"/>
                    <a:pt x="1640" y="1068"/>
                  </a:cubicBezTo>
                  <a:cubicBezTo>
                    <a:pt x="1643" y="1066"/>
                    <a:pt x="1645" y="1063"/>
                    <a:pt x="1648" y="1060"/>
                  </a:cubicBezTo>
                  <a:cubicBezTo>
                    <a:pt x="1654" y="1060"/>
                    <a:pt x="1659" y="1060"/>
                    <a:pt x="1665" y="1060"/>
                  </a:cubicBezTo>
                  <a:cubicBezTo>
                    <a:pt x="1667" y="1058"/>
                    <a:pt x="1670" y="1055"/>
                    <a:pt x="1673" y="1051"/>
                  </a:cubicBezTo>
                  <a:cubicBezTo>
                    <a:pt x="1673" y="1044"/>
                    <a:pt x="1673" y="1036"/>
                    <a:pt x="1673" y="1027"/>
                  </a:cubicBezTo>
                  <a:cubicBezTo>
                    <a:pt x="1671" y="1024"/>
                    <a:pt x="1668" y="1022"/>
                    <a:pt x="1665" y="1019"/>
                  </a:cubicBezTo>
                  <a:cubicBezTo>
                    <a:pt x="1665" y="1002"/>
                    <a:pt x="1665" y="986"/>
                    <a:pt x="1665" y="969"/>
                  </a:cubicBezTo>
                  <a:cubicBezTo>
                    <a:pt x="1663" y="966"/>
                    <a:pt x="1659" y="964"/>
                    <a:pt x="1656" y="961"/>
                  </a:cubicBezTo>
                  <a:cubicBezTo>
                    <a:pt x="1654" y="961"/>
                    <a:pt x="1652" y="961"/>
                    <a:pt x="1648" y="961"/>
                  </a:cubicBezTo>
                  <a:cubicBezTo>
                    <a:pt x="1646" y="958"/>
                    <a:pt x="1644" y="955"/>
                    <a:pt x="1640" y="952"/>
                  </a:cubicBezTo>
                  <a:cubicBezTo>
                    <a:pt x="1629" y="952"/>
                    <a:pt x="1618" y="952"/>
                    <a:pt x="1607" y="952"/>
                  </a:cubicBezTo>
                  <a:cubicBezTo>
                    <a:pt x="1599" y="944"/>
                    <a:pt x="1591" y="936"/>
                    <a:pt x="1582" y="927"/>
                  </a:cubicBezTo>
                  <a:cubicBezTo>
                    <a:pt x="1580" y="927"/>
                    <a:pt x="1577" y="927"/>
                    <a:pt x="1574" y="927"/>
                  </a:cubicBezTo>
                  <a:cubicBezTo>
                    <a:pt x="1574" y="922"/>
                    <a:pt x="1574" y="916"/>
                    <a:pt x="1574" y="911"/>
                  </a:cubicBezTo>
                  <a:cubicBezTo>
                    <a:pt x="1568" y="905"/>
                    <a:pt x="1562" y="900"/>
                    <a:pt x="1557" y="894"/>
                  </a:cubicBezTo>
                  <a:cubicBezTo>
                    <a:pt x="1559" y="892"/>
                    <a:pt x="1562" y="889"/>
                    <a:pt x="1566" y="886"/>
                  </a:cubicBezTo>
                  <a:cubicBezTo>
                    <a:pt x="1566" y="881"/>
                    <a:pt x="1566" y="875"/>
                    <a:pt x="1566" y="869"/>
                  </a:cubicBezTo>
                  <a:cubicBezTo>
                    <a:pt x="1563" y="867"/>
                    <a:pt x="1560" y="865"/>
                    <a:pt x="1557" y="861"/>
                  </a:cubicBezTo>
                  <a:cubicBezTo>
                    <a:pt x="1557" y="856"/>
                    <a:pt x="1557" y="850"/>
                    <a:pt x="1557" y="845"/>
                  </a:cubicBezTo>
                  <a:cubicBezTo>
                    <a:pt x="1562" y="839"/>
                    <a:pt x="1568" y="834"/>
                    <a:pt x="1574" y="828"/>
                  </a:cubicBezTo>
                  <a:cubicBezTo>
                    <a:pt x="1574" y="826"/>
                    <a:pt x="1574" y="823"/>
                    <a:pt x="1574" y="820"/>
                  </a:cubicBezTo>
                  <a:cubicBezTo>
                    <a:pt x="1576" y="818"/>
                    <a:pt x="1579" y="815"/>
                    <a:pt x="1582" y="811"/>
                  </a:cubicBezTo>
                  <a:cubicBezTo>
                    <a:pt x="1577" y="806"/>
                    <a:pt x="1571" y="800"/>
                    <a:pt x="1566" y="795"/>
                  </a:cubicBezTo>
                  <a:cubicBezTo>
                    <a:pt x="1560" y="795"/>
                    <a:pt x="1555" y="795"/>
                    <a:pt x="1549" y="795"/>
                  </a:cubicBezTo>
                  <a:cubicBezTo>
                    <a:pt x="1543" y="789"/>
                    <a:pt x="1538" y="784"/>
                    <a:pt x="1532" y="778"/>
                  </a:cubicBezTo>
                  <a:cubicBezTo>
                    <a:pt x="1532" y="776"/>
                    <a:pt x="1532" y="773"/>
                    <a:pt x="1532" y="770"/>
                  </a:cubicBezTo>
                  <a:cubicBezTo>
                    <a:pt x="1530" y="768"/>
                    <a:pt x="1527" y="765"/>
                    <a:pt x="1524" y="762"/>
                  </a:cubicBezTo>
                  <a:cubicBezTo>
                    <a:pt x="1524" y="757"/>
                    <a:pt x="1524" y="751"/>
                    <a:pt x="1524" y="745"/>
                  </a:cubicBezTo>
                  <a:cubicBezTo>
                    <a:pt x="1522" y="743"/>
                    <a:pt x="1519" y="740"/>
                    <a:pt x="1516" y="737"/>
                  </a:cubicBezTo>
                  <a:cubicBezTo>
                    <a:pt x="1516" y="732"/>
                    <a:pt x="1516" y="726"/>
                    <a:pt x="1516" y="721"/>
                  </a:cubicBezTo>
                  <a:cubicBezTo>
                    <a:pt x="1505" y="710"/>
                    <a:pt x="1494" y="698"/>
                    <a:pt x="1483" y="687"/>
                  </a:cubicBezTo>
                  <a:cubicBezTo>
                    <a:pt x="1483" y="685"/>
                    <a:pt x="1483" y="682"/>
                    <a:pt x="1483" y="679"/>
                  </a:cubicBezTo>
                  <a:cubicBezTo>
                    <a:pt x="1488" y="679"/>
                    <a:pt x="1493" y="679"/>
                    <a:pt x="1499" y="679"/>
                  </a:cubicBezTo>
                  <a:cubicBezTo>
                    <a:pt x="1501" y="676"/>
                    <a:pt x="1504" y="674"/>
                    <a:pt x="1508" y="671"/>
                  </a:cubicBezTo>
                  <a:cubicBezTo>
                    <a:pt x="1508" y="668"/>
                    <a:pt x="1508" y="666"/>
                    <a:pt x="1508" y="663"/>
                  </a:cubicBezTo>
                  <a:cubicBezTo>
                    <a:pt x="1510" y="660"/>
                    <a:pt x="1512" y="657"/>
                    <a:pt x="1516" y="654"/>
                  </a:cubicBezTo>
                  <a:cubicBezTo>
                    <a:pt x="1518" y="654"/>
                    <a:pt x="1521" y="654"/>
                    <a:pt x="1524" y="654"/>
                  </a:cubicBezTo>
                  <a:cubicBezTo>
                    <a:pt x="1530" y="648"/>
                    <a:pt x="1535" y="643"/>
                    <a:pt x="1541" y="637"/>
                  </a:cubicBezTo>
                  <a:cubicBezTo>
                    <a:pt x="1543" y="637"/>
                    <a:pt x="1546" y="637"/>
                    <a:pt x="1549" y="637"/>
                  </a:cubicBezTo>
                  <a:cubicBezTo>
                    <a:pt x="1551" y="635"/>
                    <a:pt x="1554" y="632"/>
                    <a:pt x="1557" y="629"/>
                  </a:cubicBezTo>
                  <a:cubicBezTo>
                    <a:pt x="1559" y="629"/>
                    <a:pt x="1562" y="629"/>
                    <a:pt x="1566" y="629"/>
                  </a:cubicBezTo>
                  <a:cubicBezTo>
                    <a:pt x="1568" y="627"/>
                    <a:pt x="1570" y="625"/>
                    <a:pt x="1574" y="621"/>
                  </a:cubicBezTo>
                  <a:cubicBezTo>
                    <a:pt x="1574" y="619"/>
                    <a:pt x="1574" y="616"/>
                    <a:pt x="1574" y="613"/>
                  </a:cubicBezTo>
                  <a:cubicBezTo>
                    <a:pt x="1568" y="607"/>
                    <a:pt x="1562" y="601"/>
                    <a:pt x="1557" y="596"/>
                  </a:cubicBezTo>
                  <a:cubicBezTo>
                    <a:pt x="1557" y="594"/>
                    <a:pt x="1557" y="591"/>
                    <a:pt x="1557" y="588"/>
                  </a:cubicBezTo>
                  <a:cubicBezTo>
                    <a:pt x="1552" y="582"/>
                    <a:pt x="1547" y="577"/>
                    <a:pt x="1541" y="571"/>
                  </a:cubicBezTo>
                  <a:cubicBezTo>
                    <a:pt x="1541" y="569"/>
                    <a:pt x="1541" y="566"/>
                    <a:pt x="1541" y="563"/>
                  </a:cubicBezTo>
                  <a:cubicBezTo>
                    <a:pt x="1539" y="561"/>
                    <a:pt x="1535" y="558"/>
                    <a:pt x="1532" y="555"/>
                  </a:cubicBezTo>
                  <a:cubicBezTo>
                    <a:pt x="1532" y="539"/>
                    <a:pt x="1532" y="522"/>
                    <a:pt x="1532" y="505"/>
                  </a:cubicBezTo>
                  <a:cubicBezTo>
                    <a:pt x="1530" y="503"/>
                    <a:pt x="1527" y="500"/>
                    <a:pt x="1524" y="497"/>
                  </a:cubicBezTo>
                  <a:cubicBezTo>
                    <a:pt x="1524" y="483"/>
                    <a:pt x="1524" y="469"/>
                    <a:pt x="1524" y="455"/>
                  </a:cubicBezTo>
                  <a:cubicBezTo>
                    <a:pt x="1519" y="450"/>
                    <a:pt x="1513" y="444"/>
                    <a:pt x="1508" y="438"/>
                  </a:cubicBezTo>
                  <a:cubicBezTo>
                    <a:pt x="1508" y="434"/>
                    <a:pt x="1508" y="428"/>
                    <a:pt x="1508" y="423"/>
                  </a:cubicBezTo>
                  <a:cubicBezTo>
                    <a:pt x="1505" y="420"/>
                    <a:pt x="1502" y="417"/>
                    <a:pt x="1499" y="414"/>
                  </a:cubicBezTo>
                  <a:cubicBezTo>
                    <a:pt x="1499" y="395"/>
                    <a:pt x="1499" y="376"/>
                    <a:pt x="1499" y="356"/>
                  </a:cubicBezTo>
                  <a:cubicBezTo>
                    <a:pt x="1496" y="353"/>
                    <a:pt x="1494" y="351"/>
                    <a:pt x="1491" y="348"/>
                  </a:cubicBezTo>
                  <a:cubicBezTo>
                    <a:pt x="1491" y="334"/>
                    <a:pt x="1491" y="321"/>
                    <a:pt x="1491" y="306"/>
                  </a:cubicBezTo>
                  <a:cubicBezTo>
                    <a:pt x="1508" y="306"/>
                    <a:pt x="1524" y="306"/>
                    <a:pt x="1541" y="306"/>
                  </a:cubicBezTo>
                  <a:cubicBezTo>
                    <a:pt x="1544" y="303"/>
                    <a:pt x="1547" y="300"/>
                    <a:pt x="1549" y="298"/>
                  </a:cubicBezTo>
                  <a:cubicBezTo>
                    <a:pt x="1552" y="298"/>
                    <a:pt x="1555" y="298"/>
                    <a:pt x="1557" y="298"/>
                  </a:cubicBezTo>
                  <a:cubicBezTo>
                    <a:pt x="1560" y="295"/>
                    <a:pt x="1563" y="292"/>
                    <a:pt x="1566" y="290"/>
                  </a:cubicBezTo>
                  <a:cubicBezTo>
                    <a:pt x="1566" y="287"/>
                    <a:pt x="1566" y="283"/>
                    <a:pt x="1566" y="281"/>
                  </a:cubicBezTo>
                  <a:cubicBezTo>
                    <a:pt x="1562" y="278"/>
                    <a:pt x="1559" y="275"/>
                    <a:pt x="1557" y="273"/>
                  </a:cubicBezTo>
                  <a:cubicBezTo>
                    <a:pt x="1557" y="264"/>
                    <a:pt x="1557" y="256"/>
                    <a:pt x="1557" y="248"/>
                  </a:cubicBezTo>
                  <a:cubicBezTo>
                    <a:pt x="1562" y="243"/>
                    <a:pt x="1568" y="237"/>
                    <a:pt x="1574" y="232"/>
                  </a:cubicBezTo>
                  <a:cubicBezTo>
                    <a:pt x="1574" y="226"/>
                    <a:pt x="1574" y="221"/>
                    <a:pt x="1574" y="215"/>
                  </a:cubicBezTo>
                  <a:cubicBezTo>
                    <a:pt x="1577" y="212"/>
                    <a:pt x="1580" y="209"/>
                    <a:pt x="1582" y="207"/>
                  </a:cubicBezTo>
                  <a:cubicBezTo>
                    <a:pt x="1586" y="210"/>
                    <a:pt x="1588" y="213"/>
                    <a:pt x="1590" y="215"/>
                  </a:cubicBezTo>
                  <a:cubicBezTo>
                    <a:pt x="1596" y="215"/>
                    <a:pt x="1601" y="215"/>
                    <a:pt x="1607" y="215"/>
                  </a:cubicBezTo>
                  <a:cubicBezTo>
                    <a:pt x="1610" y="218"/>
                    <a:pt x="1613" y="221"/>
                    <a:pt x="1615" y="223"/>
                  </a:cubicBezTo>
                  <a:cubicBezTo>
                    <a:pt x="1615" y="229"/>
                    <a:pt x="1615" y="234"/>
                    <a:pt x="1615" y="240"/>
                  </a:cubicBezTo>
                  <a:cubicBezTo>
                    <a:pt x="1626" y="240"/>
                    <a:pt x="1637" y="240"/>
                    <a:pt x="1648" y="240"/>
                  </a:cubicBezTo>
                  <a:cubicBezTo>
                    <a:pt x="1652" y="243"/>
                    <a:pt x="1654" y="246"/>
                    <a:pt x="1656" y="248"/>
                  </a:cubicBezTo>
                  <a:cubicBezTo>
                    <a:pt x="1662" y="248"/>
                    <a:pt x="1667" y="248"/>
                    <a:pt x="1673" y="248"/>
                  </a:cubicBezTo>
                  <a:cubicBezTo>
                    <a:pt x="1676" y="245"/>
                    <a:pt x="1679" y="242"/>
                    <a:pt x="1682" y="240"/>
                  </a:cubicBezTo>
                  <a:cubicBezTo>
                    <a:pt x="1685" y="240"/>
                    <a:pt x="1687" y="240"/>
                    <a:pt x="1690" y="240"/>
                  </a:cubicBezTo>
                  <a:cubicBezTo>
                    <a:pt x="1690" y="237"/>
                    <a:pt x="1690" y="234"/>
                    <a:pt x="1690" y="232"/>
                  </a:cubicBezTo>
                  <a:cubicBezTo>
                    <a:pt x="1693" y="229"/>
                    <a:pt x="1696" y="225"/>
                    <a:pt x="1698" y="223"/>
                  </a:cubicBezTo>
                  <a:cubicBezTo>
                    <a:pt x="1698" y="220"/>
                    <a:pt x="1698" y="217"/>
                    <a:pt x="1698" y="215"/>
                  </a:cubicBezTo>
                  <a:cubicBezTo>
                    <a:pt x="1702" y="212"/>
                    <a:pt x="1704" y="209"/>
                    <a:pt x="1706" y="207"/>
                  </a:cubicBezTo>
                  <a:cubicBezTo>
                    <a:pt x="1706" y="193"/>
                    <a:pt x="1706" y="179"/>
                    <a:pt x="1706" y="166"/>
                  </a:cubicBezTo>
                  <a:cubicBezTo>
                    <a:pt x="1703" y="163"/>
                    <a:pt x="1701" y="159"/>
                    <a:pt x="1698" y="157"/>
                  </a:cubicBezTo>
                  <a:cubicBezTo>
                    <a:pt x="1698" y="148"/>
                    <a:pt x="1698" y="140"/>
                    <a:pt x="1698" y="132"/>
                  </a:cubicBezTo>
                  <a:cubicBezTo>
                    <a:pt x="1713" y="132"/>
                    <a:pt x="1726" y="132"/>
                    <a:pt x="1740" y="132"/>
                  </a:cubicBezTo>
                  <a:cubicBezTo>
                    <a:pt x="1743" y="136"/>
                    <a:pt x="1745" y="138"/>
                    <a:pt x="1748" y="140"/>
                  </a:cubicBezTo>
                  <a:cubicBezTo>
                    <a:pt x="1751" y="140"/>
                    <a:pt x="1753" y="140"/>
                    <a:pt x="1756" y="140"/>
                  </a:cubicBezTo>
                  <a:cubicBezTo>
                    <a:pt x="1759" y="143"/>
                    <a:pt x="1762" y="147"/>
                    <a:pt x="1764" y="149"/>
                  </a:cubicBezTo>
                  <a:cubicBezTo>
                    <a:pt x="1773" y="149"/>
                    <a:pt x="1781" y="149"/>
                    <a:pt x="1789" y="149"/>
                  </a:cubicBezTo>
                  <a:cubicBezTo>
                    <a:pt x="1789" y="158"/>
                    <a:pt x="1789" y="166"/>
                    <a:pt x="1789" y="174"/>
                  </a:cubicBezTo>
                  <a:cubicBezTo>
                    <a:pt x="1792" y="177"/>
                    <a:pt x="1795" y="179"/>
                    <a:pt x="1798" y="182"/>
                  </a:cubicBezTo>
                  <a:cubicBezTo>
                    <a:pt x="1801" y="182"/>
                    <a:pt x="1803" y="182"/>
                    <a:pt x="1806" y="182"/>
                  </a:cubicBezTo>
                  <a:cubicBezTo>
                    <a:pt x="1809" y="185"/>
                    <a:pt x="1811" y="188"/>
                    <a:pt x="1814" y="190"/>
                  </a:cubicBezTo>
                  <a:cubicBezTo>
                    <a:pt x="1819" y="190"/>
                    <a:pt x="1825" y="190"/>
                    <a:pt x="1830" y="190"/>
                  </a:cubicBezTo>
                  <a:cubicBezTo>
                    <a:pt x="1834" y="194"/>
                    <a:pt x="1837" y="196"/>
                    <a:pt x="1839" y="198"/>
                  </a:cubicBezTo>
                  <a:cubicBezTo>
                    <a:pt x="1848" y="198"/>
                    <a:pt x="1856" y="198"/>
                    <a:pt x="1864" y="198"/>
                  </a:cubicBezTo>
                  <a:cubicBezTo>
                    <a:pt x="1869" y="193"/>
                    <a:pt x="1875" y="187"/>
                    <a:pt x="1881" y="182"/>
                  </a:cubicBezTo>
                  <a:cubicBezTo>
                    <a:pt x="1881" y="176"/>
                    <a:pt x="1881" y="171"/>
                    <a:pt x="1881" y="166"/>
                  </a:cubicBezTo>
                  <a:cubicBezTo>
                    <a:pt x="1889" y="166"/>
                    <a:pt x="1897" y="166"/>
                    <a:pt x="1905" y="166"/>
                  </a:cubicBezTo>
                  <a:cubicBezTo>
                    <a:pt x="1908" y="169"/>
                    <a:pt x="1911" y="171"/>
                    <a:pt x="1913" y="174"/>
                  </a:cubicBezTo>
                  <a:cubicBezTo>
                    <a:pt x="1916" y="174"/>
                    <a:pt x="1919" y="174"/>
                    <a:pt x="1922" y="174"/>
                  </a:cubicBezTo>
                  <a:cubicBezTo>
                    <a:pt x="1922" y="185"/>
                    <a:pt x="1922" y="196"/>
                    <a:pt x="1922" y="207"/>
                  </a:cubicBezTo>
                  <a:cubicBezTo>
                    <a:pt x="1919" y="210"/>
                    <a:pt x="1916" y="213"/>
                    <a:pt x="1913" y="215"/>
                  </a:cubicBezTo>
                  <a:cubicBezTo>
                    <a:pt x="1916" y="218"/>
                    <a:pt x="1919" y="221"/>
                    <a:pt x="1922" y="223"/>
                  </a:cubicBezTo>
                  <a:cubicBezTo>
                    <a:pt x="1922" y="226"/>
                    <a:pt x="1922" y="229"/>
                    <a:pt x="1922" y="232"/>
                  </a:cubicBezTo>
                  <a:cubicBezTo>
                    <a:pt x="1925" y="235"/>
                    <a:pt x="1927" y="237"/>
                    <a:pt x="1930" y="240"/>
                  </a:cubicBezTo>
                  <a:cubicBezTo>
                    <a:pt x="1930" y="245"/>
                    <a:pt x="1930" y="251"/>
                    <a:pt x="1930" y="256"/>
                  </a:cubicBezTo>
                  <a:cubicBezTo>
                    <a:pt x="1927" y="260"/>
                    <a:pt x="1924" y="263"/>
                    <a:pt x="1922" y="265"/>
                  </a:cubicBezTo>
                  <a:cubicBezTo>
                    <a:pt x="1922" y="268"/>
                    <a:pt x="1922" y="271"/>
                    <a:pt x="1922" y="273"/>
                  </a:cubicBezTo>
                  <a:cubicBezTo>
                    <a:pt x="1919" y="276"/>
                    <a:pt x="1916" y="279"/>
                    <a:pt x="1913" y="281"/>
                  </a:cubicBezTo>
                  <a:cubicBezTo>
                    <a:pt x="1913" y="287"/>
                    <a:pt x="1913" y="292"/>
                    <a:pt x="1913" y="298"/>
                  </a:cubicBezTo>
                  <a:cubicBezTo>
                    <a:pt x="1916" y="301"/>
                    <a:pt x="1919" y="304"/>
                    <a:pt x="1922" y="306"/>
                  </a:cubicBezTo>
                  <a:cubicBezTo>
                    <a:pt x="1922" y="310"/>
                    <a:pt x="1922" y="312"/>
                    <a:pt x="1922" y="314"/>
                  </a:cubicBezTo>
                  <a:cubicBezTo>
                    <a:pt x="1936" y="314"/>
                    <a:pt x="1950" y="314"/>
                    <a:pt x="1963" y="314"/>
                  </a:cubicBezTo>
                  <a:cubicBezTo>
                    <a:pt x="1966" y="311"/>
                    <a:pt x="1969" y="309"/>
                    <a:pt x="1971" y="306"/>
                  </a:cubicBezTo>
                  <a:cubicBezTo>
                    <a:pt x="1988" y="306"/>
                    <a:pt x="2005" y="306"/>
                    <a:pt x="2021" y="306"/>
                  </a:cubicBezTo>
                  <a:cubicBezTo>
                    <a:pt x="2024" y="310"/>
                    <a:pt x="2027" y="312"/>
                    <a:pt x="2029" y="314"/>
                  </a:cubicBezTo>
                  <a:cubicBezTo>
                    <a:pt x="2032" y="314"/>
                    <a:pt x="2036" y="314"/>
                    <a:pt x="2038" y="314"/>
                  </a:cubicBezTo>
                  <a:cubicBezTo>
                    <a:pt x="2041" y="318"/>
                    <a:pt x="2044" y="320"/>
                    <a:pt x="2046" y="322"/>
                  </a:cubicBezTo>
                  <a:cubicBezTo>
                    <a:pt x="2049" y="322"/>
                    <a:pt x="2052" y="322"/>
                    <a:pt x="2055" y="322"/>
                  </a:cubicBezTo>
                  <a:cubicBezTo>
                    <a:pt x="2055" y="317"/>
                    <a:pt x="2055" y="311"/>
                    <a:pt x="2055" y="306"/>
                  </a:cubicBezTo>
                  <a:cubicBezTo>
                    <a:pt x="2058" y="303"/>
                    <a:pt x="2060" y="300"/>
                    <a:pt x="2063" y="298"/>
                  </a:cubicBezTo>
                  <a:cubicBezTo>
                    <a:pt x="2066" y="301"/>
                    <a:pt x="2068" y="304"/>
                    <a:pt x="2071" y="306"/>
                  </a:cubicBezTo>
                  <a:cubicBezTo>
                    <a:pt x="2071" y="310"/>
                    <a:pt x="2071" y="312"/>
                    <a:pt x="2071" y="314"/>
                  </a:cubicBezTo>
                  <a:cubicBezTo>
                    <a:pt x="2074" y="318"/>
                    <a:pt x="2077" y="320"/>
                    <a:pt x="2079" y="322"/>
                  </a:cubicBezTo>
                  <a:cubicBezTo>
                    <a:pt x="2079" y="326"/>
                    <a:pt x="2079" y="329"/>
                    <a:pt x="2079" y="331"/>
                  </a:cubicBezTo>
                  <a:cubicBezTo>
                    <a:pt x="2082" y="334"/>
                    <a:pt x="2085" y="337"/>
                    <a:pt x="2087" y="339"/>
                  </a:cubicBezTo>
                  <a:cubicBezTo>
                    <a:pt x="2087" y="342"/>
                    <a:pt x="2087" y="345"/>
                    <a:pt x="2087" y="348"/>
                  </a:cubicBezTo>
                  <a:cubicBezTo>
                    <a:pt x="2096" y="357"/>
                    <a:pt x="2104" y="365"/>
                    <a:pt x="2112" y="372"/>
                  </a:cubicBezTo>
                  <a:cubicBezTo>
                    <a:pt x="2117" y="372"/>
                    <a:pt x="2123" y="372"/>
                    <a:pt x="2129" y="372"/>
                  </a:cubicBezTo>
                  <a:cubicBezTo>
                    <a:pt x="2132" y="369"/>
                    <a:pt x="2135" y="367"/>
                    <a:pt x="2137" y="365"/>
                  </a:cubicBezTo>
                  <a:cubicBezTo>
                    <a:pt x="2141" y="365"/>
                    <a:pt x="2143" y="365"/>
                    <a:pt x="2145" y="365"/>
                  </a:cubicBezTo>
                  <a:cubicBezTo>
                    <a:pt x="2148" y="368"/>
                    <a:pt x="2152" y="370"/>
                    <a:pt x="2154" y="372"/>
                  </a:cubicBezTo>
                  <a:cubicBezTo>
                    <a:pt x="2157" y="372"/>
                    <a:pt x="2160" y="372"/>
                    <a:pt x="2162" y="372"/>
                  </a:cubicBezTo>
                  <a:cubicBezTo>
                    <a:pt x="2162" y="364"/>
                    <a:pt x="2162" y="356"/>
                    <a:pt x="2162" y="348"/>
                  </a:cubicBezTo>
                  <a:cubicBezTo>
                    <a:pt x="2165" y="348"/>
                    <a:pt x="2168" y="348"/>
                    <a:pt x="2170" y="348"/>
                  </a:cubicBezTo>
                  <a:cubicBezTo>
                    <a:pt x="2173" y="351"/>
                    <a:pt x="2176" y="353"/>
                    <a:pt x="2179" y="356"/>
                  </a:cubicBezTo>
                  <a:cubicBezTo>
                    <a:pt x="2187" y="356"/>
                    <a:pt x="2195" y="356"/>
                    <a:pt x="2203" y="356"/>
                  </a:cubicBezTo>
                  <a:cubicBezTo>
                    <a:pt x="2212" y="347"/>
                    <a:pt x="2220" y="339"/>
                    <a:pt x="2228" y="331"/>
                  </a:cubicBezTo>
                  <a:cubicBezTo>
                    <a:pt x="2237" y="331"/>
                    <a:pt x="2245" y="331"/>
                    <a:pt x="2253" y="331"/>
                  </a:cubicBezTo>
                  <a:cubicBezTo>
                    <a:pt x="2257" y="328"/>
                    <a:pt x="2259" y="325"/>
                    <a:pt x="2261" y="322"/>
                  </a:cubicBezTo>
                  <a:cubicBezTo>
                    <a:pt x="2265" y="322"/>
                    <a:pt x="2267" y="322"/>
                    <a:pt x="2269" y="322"/>
                  </a:cubicBezTo>
                  <a:cubicBezTo>
                    <a:pt x="2273" y="319"/>
                    <a:pt x="2276" y="317"/>
                    <a:pt x="2278" y="314"/>
                  </a:cubicBezTo>
                  <a:cubicBezTo>
                    <a:pt x="2281" y="314"/>
                    <a:pt x="2284" y="314"/>
                    <a:pt x="2286" y="314"/>
                  </a:cubicBezTo>
                  <a:cubicBezTo>
                    <a:pt x="2289" y="311"/>
                    <a:pt x="2292" y="309"/>
                    <a:pt x="2295" y="306"/>
                  </a:cubicBezTo>
                  <a:cubicBezTo>
                    <a:pt x="2298" y="306"/>
                    <a:pt x="2300" y="306"/>
                    <a:pt x="2303" y="306"/>
                  </a:cubicBezTo>
                  <a:cubicBezTo>
                    <a:pt x="2308" y="301"/>
                    <a:pt x="2314" y="295"/>
                    <a:pt x="2319" y="290"/>
                  </a:cubicBezTo>
                  <a:cubicBezTo>
                    <a:pt x="2319" y="281"/>
                    <a:pt x="2319" y="273"/>
                    <a:pt x="2319" y="265"/>
                  </a:cubicBezTo>
                  <a:cubicBezTo>
                    <a:pt x="2328" y="256"/>
                    <a:pt x="2336" y="248"/>
                    <a:pt x="2344" y="240"/>
                  </a:cubicBezTo>
                  <a:cubicBezTo>
                    <a:pt x="2355" y="240"/>
                    <a:pt x="2366" y="240"/>
                    <a:pt x="2377" y="240"/>
                  </a:cubicBezTo>
                  <a:cubicBezTo>
                    <a:pt x="2383" y="234"/>
                    <a:pt x="2389" y="229"/>
                    <a:pt x="2394" y="223"/>
                  </a:cubicBezTo>
                  <a:cubicBezTo>
                    <a:pt x="2397" y="223"/>
                    <a:pt x="2400" y="223"/>
                    <a:pt x="2402" y="223"/>
                  </a:cubicBezTo>
                  <a:cubicBezTo>
                    <a:pt x="2402" y="226"/>
                    <a:pt x="2402" y="229"/>
                    <a:pt x="2402" y="232"/>
                  </a:cubicBezTo>
                  <a:cubicBezTo>
                    <a:pt x="2408" y="237"/>
                    <a:pt x="2413" y="243"/>
                    <a:pt x="2419" y="248"/>
                  </a:cubicBezTo>
                  <a:cubicBezTo>
                    <a:pt x="2422" y="248"/>
                    <a:pt x="2424" y="248"/>
                    <a:pt x="2427" y="248"/>
                  </a:cubicBezTo>
                  <a:cubicBezTo>
                    <a:pt x="2432" y="254"/>
                    <a:pt x="2438" y="260"/>
                    <a:pt x="2443" y="265"/>
                  </a:cubicBezTo>
                  <a:cubicBezTo>
                    <a:pt x="2447" y="265"/>
                    <a:pt x="2450" y="265"/>
                    <a:pt x="2452" y="265"/>
                  </a:cubicBezTo>
                  <a:cubicBezTo>
                    <a:pt x="2455" y="262"/>
                    <a:pt x="2458" y="259"/>
                    <a:pt x="2460" y="256"/>
                  </a:cubicBezTo>
                  <a:cubicBezTo>
                    <a:pt x="2463" y="256"/>
                    <a:pt x="2466" y="256"/>
                    <a:pt x="2468" y="256"/>
                  </a:cubicBezTo>
                  <a:cubicBezTo>
                    <a:pt x="2471" y="253"/>
                    <a:pt x="2474" y="251"/>
                    <a:pt x="2477" y="248"/>
                  </a:cubicBezTo>
                  <a:cubicBezTo>
                    <a:pt x="2480" y="248"/>
                    <a:pt x="2482" y="248"/>
                    <a:pt x="2485" y="248"/>
                  </a:cubicBezTo>
                  <a:cubicBezTo>
                    <a:pt x="2488" y="245"/>
                    <a:pt x="2491" y="242"/>
                    <a:pt x="2494" y="240"/>
                  </a:cubicBezTo>
                  <a:cubicBezTo>
                    <a:pt x="2494" y="237"/>
                    <a:pt x="2494" y="234"/>
                    <a:pt x="2494" y="232"/>
                  </a:cubicBezTo>
                  <a:cubicBezTo>
                    <a:pt x="2468" y="206"/>
                    <a:pt x="2443" y="182"/>
                    <a:pt x="2419" y="157"/>
                  </a:cubicBezTo>
                  <a:cubicBezTo>
                    <a:pt x="2419" y="146"/>
                    <a:pt x="2419" y="135"/>
                    <a:pt x="2419" y="124"/>
                  </a:cubicBezTo>
                  <a:cubicBezTo>
                    <a:pt x="2416" y="120"/>
                    <a:pt x="2412" y="118"/>
                    <a:pt x="2410" y="116"/>
                  </a:cubicBezTo>
                  <a:cubicBezTo>
                    <a:pt x="2407" y="116"/>
                    <a:pt x="2404" y="116"/>
                    <a:pt x="2402" y="116"/>
                  </a:cubicBezTo>
                  <a:cubicBezTo>
                    <a:pt x="2402" y="107"/>
                    <a:pt x="2402" y="99"/>
                    <a:pt x="2402" y="91"/>
                  </a:cubicBezTo>
                  <a:cubicBezTo>
                    <a:pt x="2411" y="91"/>
                    <a:pt x="2419" y="91"/>
                    <a:pt x="2427" y="91"/>
                  </a:cubicBezTo>
                  <a:cubicBezTo>
                    <a:pt x="2430" y="88"/>
                    <a:pt x="2433" y="85"/>
                    <a:pt x="2436" y="82"/>
                  </a:cubicBezTo>
                  <a:cubicBezTo>
                    <a:pt x="2444" y="82"/>
                    <a:pt x="2452" y="82"/>
                    <a:pt x="2460" y="82"/>
                  </a:cubicBezTo>
                  <a:cubicBezTo>
                    <a:pt x="2466" y="77"/>
                    <a:pt x="2471" y="71"/>
                    <a:pt x="2477" y="66"/>
                  </a:cubicBezTo>
                  <a:cubicBezTo>
                    <a:pt x="2486" y="66"/>
                    <a:pt x="2494" y="66"/>
                    <a:pt x="2502" y="66"/>
                  </a:cubicBezTo>
                  <a:cubicBezTo>
                    <a:pt x="2505" y="63"/>
                    <a:pt x="2508" y="60"/>
                    <a:pt x="2510" y="58"/>
                  </a:cubicBezTo>
                  <a:cubicBezTo>
                    <a:pt x="2513" y="58"/>
                    <a:pt x="2516" y="58"/>
                    <a:pt x="2518" y="58"/>
                  </a:cubicBezTo>
                  <a:cubicBezTo>
                    <a:pt x="2521" y="54"/>
                    <a:pt x="2524" y="52"/>
                    <a:pt x="2526" y="50"/>
                  </a:cubicBezTo>
                  <a:cubicBezTo>
                    <a:pt x="2529" y="50"/>
                    <a:pt x="2533" y="50"/>
                    <a:pt x="2535" y="50"/>
                  </a:cubicBezTo>
                  <a:cubicBezTo>
                    <a:pt x="2538" y="46"/>
                    <a:pt x="2540" y="43"/>
                    <a:pt x="2543" y="41"/>
                  </a:cubicBezTo>
                  <a:cubicBezTo>
                    <a:pt x="2543" y="38"/>
                    <a:pt x="2543" y="35"/>
                    <a:pt x="2543" y="33"/>
                  </a:cubicBezTo>
                  <a:cubicBezTo>
                    <a:pt x="2548" y="27"/>
                    <a:pt x="2554" y="22"/>
                    <a:pt x="2560" y="16"/>
                  </a:cubicBezTo>
                  <a:cubicBezTo>
                    <a:pt x="2571" y="16"/>
                    <a:pt x="2582" y="16"/>
                    <a:pt x="2593" y="16"/>
                  </a:cubicBezTo>
                  <a:cubicBezTo>
                    <a:pt x="2596" y="13"/>
                    <a:pt x="2599" y="11"/>
                    <a:pt x="2601" y="8"/>
                  </a:cubicBezTo>
                  <a:cubicBezTo>
                    <a:pt x="2606" y="8"/>
                    <a:pt x="2612" y="8"/>
                    <a:pt x="2618" y="8"/>
                  </a:cubicBezTo>
                  <a:cubicBezTo>
                    <a:pt x="2621" y="5"/>
                    <a:pt x="2623" y="2"/>
                    <a:pt x="2626" y="0"/>
                  </a:cubicBezTo>
                  <a:cubicBezTo>
                    <a:pt x="2640" y="0"/>
                    <a:pt x="2653" y="0"/>
                    <a:pt x="2667" y="0"/>
                  </a:cubicBezTo>
                  <a:cubicBezTo>
                    <a:pt x="2667" y="14"/>
                    <a:pt x="2667" y="27"/>
                    <a:pt x="2667" y="41"/>
                  </a:cubicBezTo>
                  <a:cubicBezTo>
                    <a:pt x="2670" y="44"/>
                    <a:pt x="2673" y="47"/>
                    <a:pt x="2676" y="50"/>
                  </a:cubicBezTo>
                  <a:cubicBezTo>
                    <a:pt x="2676" y="55"/>
                    <a:pt x="2676" y="61"/>
                    <a:pt x="2676" y="66"/>
                  </a:cubicBezTo>
                  <a:cubicBezTo>
                    <a:pt x="2679" y="70"/>
                    <a:pt x="2681" y="72"/>
                    <a:pt x="2684" y="74"/>
                  </a:cubicBezTo>
                  <a:cubicBezTo>
                    <a:pt x="2703" y="74"/>
                    <a:pt x="2723" y="74"/>
                    <a:pt x="2742" y="74"/>
                  </a:cubicBezTo>
                  <a:cubicBezTo>
                    <a:pt x="2745" y="71"/>
                    <a:pt x="2748" y="69"/>
                    <a:pt x="2750" y="66"/>
                  </a:cubicBezTo>
                  <a:cubicBezTo>
                    <a:pt x="2759" y="66"/>
                    <a:pt x="2767" y="66"/>
                    <a:pt x="2775" y="66"/>
                  </a:cubicBezTo>
                  <a:cubicBezTo>
                    <a:pt x="2784" y="75"/>
                    <a:pt x="2792" y="83"/>
                    <a:pt x="2800" y="91"/>
                  </a:cubicBezTo>
                  <a:cubicBezTo>
                    <a:pt x="2800" y="94"/>
                    <a:pt x="2800" y="97"/>
                    <a:pt x="2800" y="99"/>
                  </a:cubicBezTo>
                  <a:cubicBezTo>
                    <a:pt x="2808" y="108"/>
                    <a:pt x="2816" y="116"/>
                    <a:pt x="2824" y="124"/>
                  </a:cubicBezTo>
                  <a:cubicBezTo>
                    <a:pt x="2824" y="129"/>
                    <a:pt x="2824" y="135"/>
                    <a:pt x="2824" y="140"/>
                  </a:cubicBezTo>
                  <a:cubicBezTo>
                    <a:pt x="2830" y="146"/>
                    <a:pt x="2835" y="151"/>
                    <a:pt x="2841" y="157"/>
                  </a:cubicBezTo>
                  <a:cubicBezTo>
                    <a:pt x="2841" y="166"/>
                    <a:pt x="2841" y="174"/>
                    <a:pt x="2841" y="182"/>
                  </a:cubicBezTo>
                  <a:cubicBezTo>
                    <a:pt x="2844" y="185"/>
                    <a:pt x="2847" y="188"/>
                    <a:pt x="2850" y="190"/>
                  </a:cubicBezTo>
                  <a:cubicBezTo>
                    <a:pt x="2853" y="190"/>
                    <a:pt x="2855" y="190"/>
                    <a:pt x="2858" y="190"/>
                  </a:cubicBezTo>
                  <a:cubicBezTo>
                    <a:pt x="2861" y="194"/>
                    <a:pt x="2863" y="196"/>
                    <a:pt x="2866" y="198"/>
                  </a:cubicBezTo>
                  <a:cubicBezTo>
                    <a:pt x="2866" y="207"/>
                    <a:pt x="2866" y="215"/>
                    <a:pt x="2866" y="223"/>
                  </a:cubicBezTo>
                  <a:cubicBezTo>
                    <a:pt x="2869" y="226"/>
                    <a:pt x="2872" y="229"/>
                    <a:pt x="2874" y="232"/>
                  </a:cubicBezTo>
                  <a:cubicBezTo>
                    <a:pt x="2878" y="232"/>
                    <a:pt x="2880" y="232"/>
                    <a:pt x="2882" y="232"/>
                  </a:cubicBezTo>
                  <a:cubicBezTo>
                    <a:pt x="2888" y="237"/>
                    <a:pt x="2893" y="243"/>
                    <a:pt x="2899" y="248"/>
                  </a:cubicBezTo>
                  <a:cubicBezTo>
                    <a:pt x="2899" y="252"/>
                    <a:pt x="2899" y="254"/>
                    <a:pt x="2899" y="256"/>
                  </a:cubicBezTo>
                  <a:cubicBezTo>
                    <a:pt x="2905" y="262"/>
                    <a:pt x="2910" y="268"/>
                    <a:pt x="2916" y="273"/>
                  </a:cubicBezTo>
                  <a:cubicBezTo>
                    <a:pt x="2919" y="273"/>
                    <a:pt x="2921" y="273"/>
                    <a:pt x="2924" y="273"/>
                  </a:cubicBezTo>
                  <a:cubicBezTo>
                    <a:pt x="2927" y="276"/>
                    <a:pt x="2930" y="279"/>
                    <a:pt x="2932" y="281"/>
                  </a:cubicBezTo>
                  <a:cubicBezTo>
                    <a:pt x="2932" y="284"/>
                    <a:pt x="2932" y="287"/>
                    <a:pt x="2932" y="290"/>
                  </a:cubicBezTo>
                  <a:cubicBezTo>
                    <a:pt x="2927" y="290"/>
                    <a:pt x="2921" y="290"/>
                    <a:pt x="2916" y="290"/>
                  </a:cubicBezTo>
                  <a:cubicBezTo>
                    <a:pt x="2916" y="299"/>
                    <a:pt x="2916" y="306"/>
                    <a:pt x="2916" y="314"/>
                  </a:cubicBezTo>
                  <a:cubicBezTo>
                    <a:pt x="2910" y="314"/>
                    <a:pt x="2905" y="314"/>
                    <a:pt x="2899" y="314"/>
                  </a:cubicBezTo>
                  <a:cubicBezTo>
                    <a:pt x="2896" y="311"/>
                    <a:pt x="2893" y="309"/>
                    <a:pt x="2891" y="306"/>
                  </a:cubicBezTo>
                  <a:cubicBezTo>
                    <a:pt x="2888" y="310"/>
                    <a:pt x="2885" y="312"/>
                    <a:pt x="2882" y="314"/>
                  </a:cubicBezTo>
                  <a:cubicBezTo>
                    <a:pt x="2882" y="323"/>
                    <a:pt x="2882" y="331"/>
                    <a:pt x="2882" y="339"/>
                  </a:cubicBezTo>
                  <a:cubicBezTo>
                    <a:pt x="2886" y="342"/>
                    <a:pt x="2889" y="345"/>
                    <a:pt x="2891" y="348"/>
                  </a:cubicBezTo>
                  <a:cubicBezTo>
                    <a:pt x="2900" y="348"/>
                    <a:pt x="2908" y="348"/>
                    <a:pt x="2916" y="348"/>
                  </a:cubicBezTo>
                  <a:cubicBezTo>
                    <a:pt x="2919" y="351"/>
                    <a:pt x="2921" y="353"/>
                    <a:pt x="2924" y="356"/>
                  </a:cubicBezTo>
                  <a:cubicBezTo>
                    <a:pt x="2927" y="356"/>
                    <a:pt x="2930" y="356"/>
                    <a:pt x="2932" y="356"/>
                  </a:cubicBezTo>
                  <a:cubicBezTo>
                    <a:pt x="2932" y="359"/>
                    <a:pt x="2932" y="362"/>
                    <a:pt x="2932" y="365"/>
                  </a:cubicBezTo>
                  <a:cubicBezTo>
                    <a:pt x="2936" y="368"/>
                    <a:pt x="2938" y="370"/>
                    <a:pt x="2940" y="372"/>
                  </a:cubicBezTo>
                  <a:cubicBezTo>
                    <a:pt x="2940" y="378"/>
                    <a:pt x="2940" y="384"/>
                    <a:pt x="2940" y="389"/>
                  </a:cubicBezTo>
                  <a:cubicBezTo>
                    <a:pt x="2946" y="389"/>
                    <a:pt x="2952" y="389"/>
                    <a:pt x="2957" y="389"/>
                  </a:cubicBezTo>
                  <a:cubicBezTo>
                    <a:pt x="2960" y="392"/>
                    <a:pt x="2963" y="395"/>
                    <a:pt x="2965" y="397"/>
                  </a:cubicBezTo>
                  <a:cubicBezTo>
                    <a:pt x="2968" y="397"/>
                    <a:pt x="2971" y="397"/>
                    <a:pt x="2974" y="397"/>
                  </a:cubicBezTo>
                  <a:cubicBezTo>
                    <a:pt x="2977" y="400"/>
                    <a:pt x="2979" y="404"/>
                    <a:pt x="2982" y="406"/>
                  </a:cubicBezTo>
                  <a:cubicBezTo>
                    <a:pt x="2982" y="411"/>
                    <a:pt x="2982" y="417"/>
                    <a:pt x="2982" y="423"/>
                  </a:cubicBezTo>
                  <a:cubicBezTo>
                    <a:pt x="2976" y="423"/>
                    <a:pt x="2971" y="423"/>
                    <a:pt x="2965" y="423"/>
                  </a:cubicBezTo>
                  <a:cubicBezTo>
                    <a:pt x="2965" y="431"/>
                    <a:pt x="2965" y="439"/>
                    <a:pt x="2965" y="447"/>
                  </a:cubicBezTo>
                  <a:cubicBezTo>
                    <a:pt x="2968" y="450"/>
                    <a:pt x="2971" y="453"/>
                    <a:pt x="2974" y="455"/>
                  </a:cubicBezTo>
                  <a:cubicBezTo>
                    <a:pt x="2974" y="466"/>
                    <a:pt x="2974" y="477"/>
                    <a:pt x="2974" y="489"/>
                  </a:cubicBezTo>
                  <a:cubicBezTo>
                    <a:pt x="2977" y="492"/>
                    <a:pt x="2979" y="494"/>
                    <a:pt x="2982" y="497"/>
                  </a:cubicBezTo>
                  <a:cubicBezTo>
                    <a:pt x="2982" y="508"/>
                    <a:pt x="2982" y="519"/>
                    <a:pt x="2982" y="530"/>
                  </a:cubicBezTo>
                  <a:cubicBezTo>
                    <a:pt x="2985" y="533"/>
                    <a:pt x="2988" y="535"/>
                    <a:pt x="2990" y="538"/>
                  </a:cubicBezTo>
                  <a:cubicBezTo>
                    <a:pt x="3005" y="538"/>
                    <a:pt x="3018" y="538"/>
                    <a:pt x="3032" y="538"/>
                  </a:cubicBezTo>
                  <a:cubicBezTo>
                    <a:pt x="3035" y="541"/>
                    <a:pt x="3037" y="544"/>
                    <a:pt x="3040" y="547"/>
                  </a:cubicBezTo>
                  <a:cubicBezTo>
                    <a:pt x="3043" y="547"/>
                    <a:pt x="3046" y="547"/>
                    <a:pt x="3049" y="547"/>
                  </a:cubicBezTo>
                  <a:cubicBezTo>
                    <a:pt x="3054" y="552"/>
                    <a:pt x="3060" y="558"/>
                    <a:pt x="3065" y="563"/>
                  </a:cubicBezTo>
                  <a:cubicBezTo>
                    <a:pt x="3065" y="588"/>
                    <a:pt x="3065" y="613"/>
                    <a:pt x="3065" y="637"/>
                  </a:cubicBezTo>
                  <a:cubicBezTo>
                    <a:pt x="3062" y="640"/>
                    <a:pt x="3059" y="644"/>
                    <a:pt x="3056" y="646"/>
                  </a:cubicBezTo>
                  <a:cubicBezTo>
                    <a:pt x="3056" y="666"/>
                    <a:pt x="3056" y="685"/>
                    <a:pt x="3056" y="704"/>
                  </a:cubicBezTo>
                  <a:cubicBezTo>
                    <a:pt x="3053" y="707"/>
                    <a:pt x="3051" y="710"/>
                    <a:pt x="3049" y="712"/>
                  </a:cubicBezTo>
                  <a:cubicBezTo>
                    <a:pt x="3049" y="718"/>
                    <a:pt x="3049" y="723"/>
                    <a:pt x="3049" y="729"/>
                  </a:cubicBezTo>
                  <a:cubicBezTo>
                    <a:pt x="3043" y="734"/>
                    <a:pt x="3037" y="740"/>
                    <a:pt x="3032" y="745"/>
                  </a:cubicBezTo>
                  <a:cubicBezTo>
                    <a:pt x="3032" y="749"/>
                    <a:pt x="3032" y="751"/>
                    <a:pt x="3032" y="753"/>
                  </a:cubicBezTo>
                  <a:cubicBezTo>
                    <a:pt x="3029" y="757"/>
                    <a:pt x="3025" y="760"/>
                    <a:pt x="3023" y="762"/>
                  </a:cubicBezTo>
                  <a:cubicBezTo>
                    <a:pt x="3023" y="771"/>
                    <a:pt x="3023" y="779"/>
                    <a:pt x="3023" y="787"/>
                  </a:cubicBezTo>
                  <a:cubicBezTo>
                    <a:pt x="3026" y="790"/>
                    <a:pt x="3029" y="792"/>
                    <a:pt x="3032" y="795"/>
                  </a:cubicBezTo>
                  <a:cubicBezTo>
                    <a:pt x="3032" y="798"/>
                    <a:pt x="3032" y="801"/>
                    <a:pt x="3032" y="803"/>
                  </a:cubicBezTo>
                  <a:cubicBezTo>
                    <a:pt x="3037" y="809"/>
                    <a:pt x="3043" y="815"/>
                    <a:pt x="3049" y="820"/>
                  </a:cubicBezTo>
                  <a:cubicBezTo>
                    <a:pt x="3049" y="834"/>
                    <a:pt x="3049" y="848"/>
                    <a:pt x="3049" y="861"/>
                  </a:cubicBezTo>
                  <a:cubicBezTo>
                    <a:pt x="3052" y="861"/>
                    <a:pt x="3054" y="886"/>
                    <a:pt x="3056" y="886"/>
                  </a:cubicBezTo>
                  <a:cubicBezTo>
                    <a:pt x="3060" y="889"/>
                    <a:pt x="3063" y="892"/>
                    <a:pt x="3065" y="894"/>
                  </a:cubicBezTo>
                  <a:cubicBezTo>
                    <a:pt x="3076" y="894"/>
                    <a:pt x="3088" y="894"/>
                    <a:pt x="3098" y="894"/>
                  </a:cubicBezTo>
                  <a:cubicBezTo>
                    <a:pt x="3103" y="889"/>
                    <a:pt x="3109" y="883"/>
                    <a:pt x="3115" y="878"/>
                  </a:cubicBezTo>
                  <a:cubicBezTo>
                    <a:pt x="3123" y="878"/>
                    <a:pt x="3131" y="878"/>
                    <a:pt x="3139" y="878"/>
                  </a:cubicBezTo>
                  <a:cubicBezTo>
                    <a:pt x="3142" y="875"/>
                    <a:pt x="3146" y="872"/>
                    <a:pt x="3148" y="869"/>
                  </a:cubicBezTo>
                  <a:cubicBezTo>
                    <a:pt x="3151" y="869"/>
                    <a:pt x="3154" y="869"/>
                    <a:pt x="3156" y="869"/>
                  </a:cubicBezTo>
                  <a:cubicBezTo>
                    <a:pt x="3159" y="866"/>
                    <a:pt x="3162" y="864"/>
                    <a:pt x="3165" y="861"/>
                  </a:cubicBezTo>
                  <a:cubicBezTo>
                    <a:pt x="3168" y="861"/>
                    <a:pt x="3170" y="861"/>
                    <a:pt x="3173" y="861"/>
                  </a:cubicBezTo>
                  <a:cubicBezTo>
                    <a:pt x="3178" y="867"/>
                    <a:pt x="3184" y="873"/>
                    <a:pt x="3189" y="878"/>
                  </a:cubicBezTo>
                  <a:cubicBezTo>
                    <a:pt x="3195" y="878"/>
                    <a:pt x="3200" y="878"/>
                    <a:pt x="3206" y="878"/>
                  </a:cubicBezTo>
                  <a:cubicBezTo>
                    <a:pt x="3209" y="875"/>
                    <a:pt x="3212" y="872"/>
                    <a:pt x="3214" y="869"/>
                  </a:cubicBezTo>
                  <a:cubicBezTo>
                    <a:pt x="3219" y="869"/>
                    <a:pt x="3225" y="869"/>
                    <a:pt x="3231" y="869"/>
                  </a:cubicBezTo>
                  <a:cubicBezTo>
                    <a:pt x="3234" y="866"/>
                    <a:pt x="3236" y="864"/>
                    <a:pt x="3239" y="861"/>
                  </a:cubicBezTo>
                  <a:cubicBezTo>
                    <a:pt x="3242" y="861"/>
                    <a:pt x="3245" y="861"/>
                    <a:pt x="3247" y="861"/>
                  </a:cubicBezTo>
                  <a:cubicBezTo>
                    <a:pt x="3253" y="856"/>
                    <a:pt x="3258" y="850"/>
                    <a:pt x="3264" y="845"/>
                  </a:cubicBezTo>
                  <a:cubicBezTo>
                    <a:pt x="3267" y="845"/>
                    <a:pt x="3270" y="845"/>
                    <a:pt x="3272" y="845"/>
                  </a:cubicBezTo>
                  <a:cubicBezTo>
                    <a:pt x="3275" y="842"/>
                    <a:pt x="3278" y="838"/>
                    <a:pt x="3280" y="836"/>
                  </a:cubicBezTo>
                  <a:cubicBezTo>
                    <a:pt x="3283" y="836"/>
                    <a:pt x="3286" y="836"/>
                    <a:pt x="3289" y="836"/>
                  </a:cubicBezTo>
                  <a:cubicBezTo>
                    <a:pt x="3292" y="833"/>
                    <a:pt x="3294" y="830"/>
                    <a:pt x="3297" y="828"/>
                  </a:cubicBezTo>
                  <a:cubicBezTo>
                    <a:pt x="3305" y="828"/>
                    <a:pt x="3313" y="828"/>
                    <a:pt x="3321" y="828"/>
                  </a:cubicBezTo>
                  <a:cubicBezTo>
                    <a:pt x="3324" y="825"/>
                    <a:pt x="3328" y="823"/>
                    <a:pt x="3330" y="820"/>
                  </a:cubicBezTo>
                  <a:cubicBezTo>
                    <a:pt x="3350" y="820"/>
                    <a:pt x="3369" y="820"/>
                    <a:pt x="3388" y="820"/>
                  </a:cubicBezTo>
                  <a:cubicBezTo>
                    <a:pt x="3391" y="823"/>
                    <a:pt x="3394" y="826"/>
                    <a:pt x="3396" y="828"/>
                  </a:cubicBezTo>
                  <a:cubicBezTo>
                    <a:pt x="3396" y="831"/>
                    <a:pt x="3396" y="834"/>
                    <a:pt x="3396" y="836"/>
                  </a:cubicBezTo>
                  <a:cubicBezTo>
                    <a:pt x="3399" y="839"/>
                    <a:pt x="3402" y="842"/>
                    <a:pt x="3405" y="845"/>
                  </a:cubicBezTo>
                  <a:cubicBezTo>
                    <a:pt x="3405" y="848"/>
                    <a:pt x="3405" y="850"/>
                    <a:pt x="3405" y="853"/>
                  </a:cubicBezTo>
                  <a:cubicBezTo>
                    <a:pt x="3414" y="861"/>
                    <a:pt x="3421" y="870"/>
                    <a:pt x="3429" y="878"/>
                  </a:cubicBezTo>
                  <a:cubicBezTo>
                    <a:pt x="3433" y="878"/>
                    <a:pt x="3435" y="878"/>
                    <a:pt x="3437" y="878"/>
                  </a:cubicBezTo>
                  <a:cubicBezTo>
                    <a:pt x="3437" y="881"/>
                    <a:pt x="3437" y="884"/>
                    <a:pt x="3437" y="886"/>
                  </a:cubicBezTo>
                  <a:cubicBezTo>
                    <a:pt x="3441" y="889"/>
                    <a:pt x="3444" y="892"/>
                    <a:pt x="3446" y="894"/>
                  </a:cubicBezTo>
                  <a:cubicBezTo>
                    <a:pt x="3446" y="897"/>
                    <a:pt x="3446" y="900"/>
                    <a:pt x="3446" y="903"/>
                  </a:cubicBezTo>
                  <a:cubicBezTo>
                    <a:pt x="3449" y="906"/>
                    <a:pt x="3452" y="908"/>
                    <a:pt x="3454" y="911"/>
                  </a:cubicBezTo>
                  <a:cubicBezTo>
                    <a:pt x="3454" y="914"/>
                    <a:pt x="3454" y="917"/>
                    <a:pt x="3454" y="920"/>
                  </a:cubicBezTo>
                  <a:cubicBezTo>
                    <a:pt x="3457" y="923"/>
                    <a:pt x="3460" y="925"/>
                    <a:pt x="3463" y="927"/>
                  </a:cubicBezTo>
                  <a:cubicBezTo>
                    <a:pt x="3463" y="931"/>
                    <a:pt x="3463" y="933"/>
                    <a:pt x="3463" y="935"/>
                  </a:cubicBezTo>
                  <a:cubicBezTo>
                    <a:pt x="3466" y="939"/>
                    <a:pt x="3468" y="942"/>
                    <a:pt x="3471" y="944"/>
                  </a:cubicBezTo>
                  <a:cubicBezTo>
                    <a:pt x="3474" y="944"/>
                    <a:pt x="3476" y="944"/>
                    <a:pt x="3479" y="944"/>
                  </a:cubicBezTo>
                  <a:cubicBezTo>
                    <a:pt x="3482" y="947"/>
                    <a:pt x="3485" y="950"/>
                    <a:pt x="3487" y="952"/>
                  </a:cubicBezTo>
                  <a:cubicBezTo>
                    <a:pt x="3487" y="978"/>
                    <a:pt x="3487" y="1002"/>
                    <a:pt x="3487" y="1027"/>
                  </a:cubicBezTo>
                  <a:cubicBezTo>
                    <a:pt x="3491" y="1027"/>
                    <a:pt x="3493" y="1027"/>
                    <a:pt x="3495" y="1027"/>
                  </a:cubicBezTo>
                  <a:cubicBezTo>
                    <a:pt x="3501" y="1032"/>
                    <a:pt x="3507" y="1038"/>
                    <a:pt x="3512" y="1044"/>
                  </a:cubicBezTo>
                  <a:cubicBezTo>
                    <a:pt x="3521" y="1044"/>
                    <a:pt x="3529" y="1044"/>
                    <a:pt x="3537" y="1044"/>
                  </a:cubicBezTo>
                  <a:cubicBezTo>
                    <a:pt x="3540" y="1047"/>
                    <a:pt x="3543" y="1049"/>
                    <a:pt x="3545" y="1052"/>
                  </a:cubicBezTo>
                  <a:cubicBezTo>
                    <a:pt x="3551" y="1046"/>
                    <a:pt x="3557" y="1040"/>
                    <a:pt x="3562" y="1035"/>
                  </a:cubicBezTo>
                  <a:cubicBezTo>
                    <a:pt x="3565" y="1035"/>
                    <a:pt x="3568" y="1035"/>
                    <a:pt x="3570" y="1035"/>
                  </a:cubicBezTo>
                  <a:cubicBezTo>
                    <a:pt x="3573" y="1032"/>
                    <a:pt x="3576" y="1029"/>
                    <a:pt x="3578" y="1027"/>
                  </a:cubicBezTo>
                  <a:cubicBezTo>
                    <a:pt x="3581" y="1027"/>
                    <a:pt x="3584" y="1027"/>
                    <a:pt x="3587" y="1027"/>
                  </a:cubicBezTo>
                  <a:cubicBezTo>
                    <a:pt x="3590" y="1024"/>
                    <a:pt x="3592" y="1021"/>
                    <a:pt x="3595" y="1019"/>
                  </a:cubicBezTo>
                  <a:cubicBezTo>
                    <a:pt x="3604" y="1028"/>
                    <a:pt x="3612" y="1036"/>
                    <a:pt x="3620" y="1044"/>
                  </a:cubicBezTo>
                  <a:cubicBezTo>
                    <a:pt x="3623" y="1044"/>
                    <a:pt x="3626" y="1044"/>
                    <a:pt x="3628" y="1044"/>
                  </a:cubicBezTo>
                  <a:cubicBezTo>
                    <a:pt x="3631" y="1047"/>
                    <a:pt x="3634" y="1049"/>
                    <a:pt x="3636" y="1052"/>
                  </a:cubicBezTo>
                  <a:cubicBezTo>
                    <a:pt x="3675" y="1052"/>
                    <a:pt x="3714" y="1052"/>
                    <a:pt x="3752" y="1052"/>
                  </a:cubicBezTo>
                  <a:cubicBezTo>
                    <a:pt x="3752" y="1046"/>
                    <a:pt x="3752" y="1040"/>
                    <a:pt x="3752" y="1035"/>
                  </a:cubicBezTo>
                  <a:cubicBezTo>
                    <a:pt x="3761" y="1035"/>
                    <a:pt x="3769" y="1035"/>
                    <a:pt x="3777" y="1035"/>
                  </a:cubicBezTo>
                  <a:cubicBezTo>
                    <a:pt x="3780" y="1038"/>
                    <a:pt x="3783" y="1041"/>
                    <a:pt x="3786" y="1044"/>
                  </a:cubicBezTo>
                  <a:cubicBezTo>
                    <a:pt x="3789" y="1044"/>
                    <a:pt x="3791" y="1044"/>
                    <a:pt x="3794" y="1044"/>
                  </a:cubicBezTo>
                  <a:cubicBezTo>
                    <a:pt x="3797" y="1047"/>
                    <a:pt x="3800" y="1049"/>
                    <a:pt x="3802" y="1052"/>
                  </a:cubicBezTo>
                  <a:cubicBezTo>
                    <a:pt x="3811" y="1052"/>
                    <a:pt x="3819" y="1052"/>
                    <a:pt x="3827" y="1052"/>
                  </a:cubicBezTo>
                  <a:cubicBezTo>
                    <a:pt x="3833" y="1057"/>
                    <a:pt x="3838" y="1063"/>
                    <a:pt x="3844" y="1068"/>
                  </a:cubicBezTo>
                  <a:cubicBezTo>
                    <a:pt x="3847" y="1068"/>
                    <a:pt x="3849" y="1068"/>
                    <a:pt x="3852" y="1068"/>
                  </a:cubicBezTo>
                  <a:cubicBezTo>
                    <a:pt x="3852" y="1071"/>
                    <a:pt x="3852" y="1075"/>
                    <a:pt x="3852" y="1077"/>
                  </a:cubicBezTo>
                  <a:cubicBezTo>
                    <a:pt x="3857" y="1083"/>
                    <a:pt x="3863" y="1088"/>
                    <a:pt x="3868" y="1093"/>
                  </a:cubicBezTo>
                  <a:cubicBezTo>
                    <a:pt x="3868" y="1096"/>
                    <a:pt x="3868" y="1099"/>
                    <a:pt x="3868" y="1102"/>
                  </a:cubicBezTo>
                  <a:cubicBezTo>
                    <a:pt x="3871" y="1102"/>
                    <a:pt x="3874" y="1102"/>
                    <a:pt x="3876" y="1102"/>
                  </a:cubicBezTo>
                  <a:cubicBezTo>
                    <a:pt x="3879" y="1098"/>
                    <a:pt x="3883" y="1095"/>
                    <a:pt x="3885" y="1093"/>
                  </a:cubicBezTo>
                  <a:cubicBezTo>
                    <a:pt x="3888" y="1093"/>
                    <a:pt x="3891" y="1093"/>
                    <a:pt x="3893" y="1093"/>
                  </a:cubicBezTo>
                  <a:cubicBezTo>
                    <a:pt x="3896" y="1090"/>
                    <a:pt x="3899" y="1087"/>
                    <a:pt x="3902" y="1085"/>
                  </a:cubicBezTo>
                  <a:cubicBezTo>
                    <a:pt x="3905" y="1088"/>
                    <a:pt x="3907" y="1090"/>
                    <a:pt x="3910" y="1093"/>
                  </a:cubicBezTo>
                  <a:cubicBezTo>
                    <a:pt x="3913" y="1093"/>
                    <a:pt x="3916" y="1093"/>
                    <a:pt x="3918" y="1093"/>
                  </a:cubicBezTo>
                  <a:cubicBezTo>
                    <a:pt x="3927" y="1102"/>
                    <a:pt x="3935" y="1110"/>
                    <a:pt x="3943" y="1118"/>
                  </a:cubicBezTo>
                  <a:cubicBezTo>
                    <a:pt x="3940" y="1121"/>
                    <a:pt x="3937" y="1124"/>
                    <a:pt x="3934" y="1126"/>
                  </a:cubicBezTo>
                  <a:cubicBezTo>
                    <a:pt x="3934" y="1129"/>
                    <a:pt x="3934" y="1132"/>
                    <a:pt x="3934" y="1134"/>
                  </a:cubicBezTo>
                  <a:cubicBezTo>
                    <a:pt x="3931" y="1137"/>
                    <a:pt x="3929" y="1141"/>
                    <a:pt x="3926" y="1143"/>
                  </a:cubicBezTo>
                  <a:cubicBezTo>
                    <a:pt x="3926" y="1146"/>
                    <a:pt x="3926" y="1149"/>
                    <a:pt x="3926" y="1151"/>
                  </a:cubicBezTo>
                  <a:cubicBezTo>
                    <a:pt x="3935" y="1160"/>
                    <a:pt x="3943" y="1168"/>
                    <a:pt x="3951" y="1176"/>
                  </a:cubicBezTo>
                  <a:cubicBezTo>
                    <a:pt x="3960" y="1176"/>
                    <a:pt x="3968" y="1176"/>
                    <a:pt x="3976" y="1176"/>
                  </a:cubicBezTo>
                  <a:cubicBezTo>
                    <a:pt x="3980" y="1173"/>
                    <a:pt x="3982" y="1170"/>
                    <a:pt x="3984" y="1168"/>
                  </a:cubicBezTo>
                  <a:cubicBezTo>
                    <a:pt x="3988" y="1168"/>
                    <a:pt x="3990" y="1168"/>
                    <a:pt x="3992" y="1168"/>
                  </a:cubicBezTo>
                  <a:cubicBezTo>
                    <a:pt x="3998" y="1162"/>
                    <a:pt x="4003" y="1156"/>
                    <a:pt x="4009" y="1151"/>
                  </a:cubicBezTo>
                  <a:cubicBezTo>
                    <a:pt x="4015" y="1151"/>
                    <a:pt x="4020" y="1151"/>
                    <a:pt x="4026" y="1151"/>
                  </a:cubicBezTo>
                  <a:cubicBezTo>
                    <a:pt x="4029" y="1154"/>
                    <a:pt x="4031" y="1157"/>
                    <a:pt x="4034" y="1160"/>
                  </a:cubicBezTo>
                  <a:cubicBezTo>
                    <a:pt x="4039" y="1160"/>
                    <a:pt x="4045" y="1160"/>
                    <a:pt x="4050" y="1160"/>
                  </a:cubicBezTo>
                  <a:cubicBezTo>
                    <a:pt x="4056" y="1165"/>
                    <a:pt x="4062" y="1171"/>
                    <a:pt x="4067" y="1176"/>
                  </a:cubicBezTo>
                  <a:cubicBezTo>
                    <a:pt x="4067" y="1182"/>
                    <a:pt x="4067" y="1187"/>
                    <a:pt x="4067" y="1192"/>
                  </a:cubicBezTo>
                  <a:cubicBezTo>
                    <a:pt x="4062" y="1198"/>
                    <a:pt x="4056" y="1203"/>
                    <a:pt x="4050" y="1209"/>
                  </a:cubicBezTo>
                  <a:cubicBezTo>
                    <a:pt x="4050" y="1212"/>
                    <a:pt x="4050" y="1215"/>
                    <a:pt x="4050" y="1218"/>
                  </a:cubicBezTo>
                  <a:cubicBezTo>
                    <a:pt x="4054" y="1221"/>
                    <a:pt x="4057" y="1223"/>
                    <a:pt x="4059" y="1226"/>
                  </a:cubicBezTo>
                  <a:cubicBezTo>
                    <a:pt x="4062" y="1226"/>
                    <a:pt x="4065" y="1226"/>
                    <a:pt x="4067" y="1226"/>
                  </a:cubicBezTo>
                  <a:cubicBezTo>
                    <a:pt x="4073" y="1231"/>
                    <a:pt x="4078" y="1237"/>
                    <a:pt x="4084" y="1242"/>
                  </a:cubicBezTo>
                  <a:cubicBezTo>
                    <a:pt x="4087" y="1242"/>
                    <a:pt x="4089" y="1242"/>
                    <a:pt x="4092" y="1242"/>
                  </a:cubicBezTo>
                  <a:cubicBezTo>
                    <a:pt x="4097" y="1237"/>
                    <a:pt x="4103" y="1231"/>
                    <a:pt x="4108" y="1226"/>
                  </a:cubicBezTo>
                  <a:cubicBezTo>
                    <a:pt x="4112" y="1229"/>
                    <a:pt x="4115" y="1231"/>
                    <a:pt x="4117" y="1234"/>
                  </a:cubicBezTo>
                  <a:cubicBezTo>
                    <a:pt x="4120" y="1234"/>
                    <a:pt x="4123" y="1234"/>
                    <a:pt x="4125" y="1234"/>
                  </a:cubicBezTo>
                  <a:cubicBezTo>
                    <a:pt x="4125" y="1237"/>
                    <a:pt x="4125" y="1240"/>
                    <a:pt x="4125" y="1242"/>
                  </a:cubicBezTo>
                  <a:cubicBezTo>
                    <a:pt x="4128" y="1246"/>
                    <a:pt x="4131" y="1248"/>
                    <a:pt x="4133" y="1250"/>
                  </a:cubicBezTo>
                  <a:cubicBezTo>
                    <a:pt x="4136" y="1250"/>
                    <a:pt x="4139" y="1250"/>
                    <a:pt x="4142" y="1250"/>
                  </a:cubicBezTo>
                  <a:cubicBezTo>
                    <a:pt x="4145" y="1253"/>
                    <a:pt x="4147" y="1257"/>
                    <a:pt x="4150" y="1259"/>
                  </a:cubicBezTo>
                  <a:cubicBezTo>
                    <a:pt x="4153" y="1259"/>
                    <a:pt x="4156" y="1259"/>
                    <a:pt x="4159" y="1259"/>
                  </a:cubicBezTo>
                  <a:cubicBezTo>
                    <a:pt x="4167" y="1268"/>
                    <a:pt x="4175" y="1276"/>
                    <a:pt x="4183" y="1284"/>
                  </a:cubicBezTo>
                  <a:cubicBezTo>
                    <a:pt x="4186" y="1284"/>
                    <a:pt x="4189" y="1284"/>
                    <a:pt x="4191" y="1284"/>
                  </a:cubicBezTo>
                  <a:cubicBezTo>
                    <a:pt x="4194" y="1287"/>
                    <a:pt x="4197" y="1289"/>
                    <a:pt x="4200" y="1292"/>
                  </a:cubicBezTo>
                  <a:cubicBezTo>
                    <a:pt x="4203" y="1288"/>
                    <a:pt x="4205" y="1286"/>
                    <a:pt x="4208" y="1284"/>
                  </a:cubicBezTo>
                  <a:cubicBezTo>
                    <a:pt x="4208" y="1278"/>
                    <a:pt x="4208" y="1273"/>
                    <a:pt x="4208" y="1267"/>
                  </a:cubicBezTo>
                  <a:cubicBezTo>
                    <a:pt x="4213" y="1261"/>
                    <a:pt x="4219" y="1256"/>
                    <a:pt x="4225" y="1250"/>
                  </a:cubicBezTo>
                  <a:cubicBezTo>
                    <a:pt x="4228" y="1250"/>
                    <a:pt x="4230" y="1250"/>
                    <a:pt x="4232" y="1250"/>
                  </a:cubicBezTo>
                  <a:cubicBezTo>
                    <a:pt x="4238" y="1245"/>
                    <a:pt x="4244" y="1239"/>
                    <a:pt x="4249" y="1234"/>
                  </a:cubicBezTo>
                  <a:cubicBezTo>
                    <a:pt x="4260" y="1234"/>
                    <a:pt x="4271" y="1234"/>
                    <a:pt x="4283" y="1234"/>
                  </a:cubicBezTo>
                  <a:cubicBezTo>
                    <a:pt x="4286" y="1230"/>
                    <a:pt x="4288" y="1228"/>
                    <a:pt x="4290" y="1226"/>
                  </a:cubicBezTo>
                  <a:cubicBezTo>
                    <a:pt x="4305" y="1226"/>
                    <a:pt x="4318" y="1226"/>
                    <a:pt x="4332" y="1226"/>
                  </a:cubicBezTo>
                  <a:cubicBezTo>
                    <a:pt x="4335" y="1222"/>
                    <a:pt x="4338" y="1220"/>
                    <a:pt x="4341" y="1218"/>
                  </a:cubicBezTo>
                  <a:cubicBezTo>
                    <a:pt x="4344" y="1218"/>
                    <a:pt x="4346" y="1218"/>
                    <a:pt x="4349" y="1218"/>
                  </a:cubicBezTo>
                  <a:cubicBezTo>
                    <a:pt x="4349" y="1201"/>
                    <a:pt x="4349" y="1184"/>
                    <a:pt x="4349" y="1168"/>
                  </a:cubicBezTo>
                  <a:cubicBezTo>
                    <a:pt x="4393" y="1168"/>
                    <a:pt x="4438" y="1168"/>
                    <a:pt x="4481" y="1168"/>
                  </a:cubicBezTo>
                  <a:cubicBezTo>
                    <a:pt x="4485" y="1171"/>
                    <a:pt x="4487" y="1174"/>
                    <a:pt x="4489" y="1176"/>
                  </a:cubicBezTo>
                  <a:cubicBezTo>
                    <a:pt x="4504" y="1176"/>
                    <a:pt x="4518" y="1176"/>
                    <a:pt x="4531" y="1176"/>
                  </a:cubicBezTo>
                  <a:cubicBezTo>
                    <a:pt x="4535" y="1173"/>
                    <a:pt x="4537" y="1170"/>
                    <a:pt x="4539" y="1168"/>
                  </a:cubicBezTo>
                  <a:cubicBezTo>
                    <a:pt x="4543" y="1168"/>
                    <a:pt x="4545" y="1168"/>
                    <a:pt x="4547" y="1168"/>
                  </a:cubicBezTo>
                  <a:cubicBezTo>
                    <a:pt x="4551" y="1164"/>
                    <a:pt x="4554" y="1162"/>
                    <a:pt x="4556" y="1160"/>
                  </a:cubicBezTo>
                  <a:cubicBezTo>
                    <a:pt x="4562" y="1160"/>
                    <a:pt x="4567" y="1160"/>
                    <a:pt x="4573" y="1160"/>
                  </a:cubicBezTo>
                  <a:cubicBezTo>
                    <a:pt x="4573" y="1154"/>
                    <a:pt x="4573" y="1149"/>
                    <a:pt x="4573" y="1143"/>
                  </a:cubicBezTo>
                  <a:cubicBezTo>
                    <a:pt x="4584" y="1143"/>
                    <a:pt x="4595" y="1143"/>
                    <a:pt x="4605" y="1143"/>
                  </a:cubicBezTo>
                  <a:cubicBezTo>
                    <a:pt x="4609" y="1140"/>
                    <a:pt x="4612" y="1137"/>
                    <a:pt x="4614" y="1134"/>
                  </a:cubicBezTo>
                  <a:cubicBezTo>
                    <a:pt x="4614" y="1129"/>
                    <a:pt x="4614" y="1123"/>
                    <a:pt x="4614" y="1118"/>
                  </a:cubicBezTo>
                  <a:cubicBezTo>
                    <a:pt x="4617" y="1115"/>
                    <a:pt x="4620" y="1112"/>
                    <a:pt x="4622" y="1110"/>
                  </a:cubicBezTo>
                  <a:cubicBezTo>
                    <a:pt x="4622" y="1106"/>
                    <a:pt x="4622" y="1104"/>
                    <a:pt x="4622" y="1102"/>
                  </a:cubicBezTo>
                  <a:cubicBezTo>
                    <a:pt x="4625" y="1098"/>
                    <a:pt x="4628" y="1095"/>
                    <a:pt x="4631" y="1093"/>
                  </a:cubicBezTo>
                  <a:cubicBezTo>
                    <a:pt x="4634" y="1093"/>
                    <a:pt x="4636" y="1093"/>
                    <a:pt x="4639" y="1093"/>
                  </a:cubicBezTo>
                  <a:cubicBezTo>
                    <a:pt x="4642" y="1096"/>
                    <a:pt x="4644" y="1099"/>
                    <a:pt x="4647" y="1102"/>
                  </a:cubicBezTo>
                  <a:cubicBezTo>
                    <a:pt x="4658" y="1102"/>
                    <a:pt x="4669" y="1102"/>
                    <a:pt x="4680" y="1102"/>
                  </a:cubicBezTo>
                  <a:cubicBezTo>
                    <a:pt x="4683" y="1105"/>
                    <a:pt x="4686" y="1107"/>
                    <a:pt x="4688" y="1110"/>
                  </a:cubicBezTo>
                  <a:cubicBezTo>
                    <a:pt x="4694" y="1110"/>
                    <a:pt x="4699" y="1110"/>
                    <a:pt x="4705" y="1110"/>
                  </a:cubicBezTo>
                  <a:cubicBezTo>
                    <a:pt x="4708" y="1106"/>
                    <a:pt x="4711" y="1104"/>
                    <a:pt x="4714" y="1102"/>
                  </a:cubicBezTo>
                  <a:cubicBezTo>
                    <a:pt x="4719" y="1102"/>
                    <a:pt x="4725" y="1102"/>
                    <a:pt x="4730" y="1102"/>
                  </a:cubicBezTo>
                  <a:cubicBezTo>
                    <a:pt x="4733" y="1098"/>
                    <a:pt x="4736" y="1095"/>
                    <a:pt x="4738" y="1093"/>
                  </a:cubicBezTo>
                  <a:cubicBezTo>
                    <a:pt x="4741" y="1093"/>
                    <a:pt x="4744" y="1093"/>
                    <a:pt x="4746" y="1093"/>
                  </a:cubicBezTo>
                  <a:cubicBezTo>
                    <a:pt x="4749" y="1090"/>
                    <a:pt x="4752" y="1087"/>
                    <a:pt x="4755" y="1085"/>
                  </a:cubicBezTo>
                  <a:cubicBezTo>
                    <a:pt x="4758" y="1085"/>
                    <a:pt x="4760" y="1085"/>
                    <a:pt x="4763" y="1085"/>
                  </a:cubicBezTo>
                  <a:cubicBezTo>
                    <a:pt x="4766" y="1082"/>
                    <a:pt x="4769" y="1079"/>
                    <a:pt x="4772" y="1077"/>
                  </a:cubicBezTo>
                  <a:cubicBezTo>
                    <a:pt x="4780" y="1077"/>
                    <a:pt x="4788" y="1077"/>
                    <a:pt x="4796" y="1077"/>
                  </a:cubicBezTo>
                  <a:cubicBezTo>
                    <a:pt x="4799" y="1079"/>
                    <a:pt x="4801" y="1082"/>
                    <a:pt x="4804" y="1085"/>
                  </a:cubicBezTo>
                  <a:cubicBezTo>
                    <a:pt x="4804" y="1087"/>
                    <a:pt x="4804" y="1090"/>
                    <a:pt x="4804" y="1093"/>
                  </a:cubicBezTo>
                  <a:cubicBezTo>
                    <a:pt x="4812" y="1101"/>
                    <a:pt x="4821" y="1110"/>
                    <a:pt x="4830" y="1118"/>
                  </a:cubicBezTo>
                  <a:cubicBezTo>
                    <a:pt x="4832" y="1118"/>
                    <a:pt x="4834" y="1118"/>
                    <a:pt x="4838" y="1118"/>
                  </a:cubicBezTo>
                  <a:cubicBezTo>
                    <a:pt x="4840" y="1121"/>
                    <a:pt x="4842" y="1123"/>
                    <a:pt x="4845" y="1126"/>
                  </a:cubicBezTo>
                  <a:cubicBezTo>
                    <a:pt x="4851" y="1126"/>
                    <a:pt x="4857" y="1126"/>
                    <a:pt x="4862" y="1126"/>
                  </a:cubicBezTo>
                  <a:cubicBezTo>
                    <a:pt x="4862" y="1132"/>
                    <a:pt x="4862" y="1137"/>
                    <a:pt x="4862" y="1143"/>
                  </a:cubicBezTo>
                  <a:cubicBezTo>
                    <a:pt x="4854" y="1151"/>
                    <a:pt x="4846" y="1159"/>
                    <a:pt x="4838" y="1168"/>
                  </a:cubicBezTo>
                  <a:cubicBezTo>
                    <a:pt x="4838" y="1170"/>
                    <a:pt x="4838" y="1173"/>
                    <a:pt x="4838" y="1176"/>
                  </a:cubicBezTo>
                  <a:cubicBezTo>
                    <a:pt x="4845" y="1176"/>
                    <a:pt x="4853" y="1176"/>
                    <a:pt x="4862" y="1176"/>
                  </a:cubicBezTo>
                  <a:cubicBezTo>
                    <a:pt x="4865" y="1179"/>
                    <a:pt x="4868" y="1181"/>
                    <a:pt x="4871" y="1184"/>
                  </a:cubicBezTo>
                  <a:cubicBezTo>
                    <a:pt x="4877" y="1184"/>
                    <a:pt x="4882" y="1184"/>
                    <a:pt x="4888" y="1184"/>
                  </a:cubicBezTo>
                  <a:cubicBezTo>
                    <a:pt x="4896" y="1192"/>
                    <a:pt x="4904" y="1200"/>
                    <a:pt x="4912" y="1209"/>
                  </a:cubicBezTo>
                  <a:cubicBezTo>
                    <a:pt x="4912" y="1215"/>
                    <a:pt x="4912" y="1220"/>
                    <a:pt x="4912" y="1226"/>
                  </a:cubicBezTo>
                  <a:cubicBezTo>
                    <a:pt x="4910" y="1228"/>
                    <a:pt x="4907" y="1230"/>
                    <a:pt x="4904" y="1234"/>
                  </a:cubicBezTo>
                  <a:cubicBezTo>
                    <a:pt x="4904" y="1247"/>
                    <a:pt x="4904" y="1261"/>
                    <a:pt x="4904" y="1276"/>
                  </a:cubicBezTo>
                  <a:cubicBezTo>
                    <a:pt x="4901" y="1276"/>
                    <a:pt x="4899" y="1276"/>
                    <a:pt x="4896" y="1276"/>
                  </a:cubicBezTo>
                  <a:cubicBezTo>
                    <a:pt x="4893" y="1278"/>
                    <a:pt x="4891" y="1281"/>
                    <a:pt x="4888" y="1284"/>
                  </a:cubicBezTo>
                  <a:cubicBezTo>
                    <a:pt x="4885" y="1284"/>
                    <a:pt x="4882" y="1284"/>
                    <a:pt x="4879" y="1284"/>
                  </a:cubicBezTo>
                  <a:cubicBezTo>
                    <a:pt x="4877" y="1286"/>
                    <a:pt x="4874" y="1288"/>
                    <a:pt x="4871" y="1292"/>
                  </a:cubicBezTo>
                  <a:cubicBezTo>
                    <a:pt x="4869" y="1292"/>
                    <a:pt x="4865" y="1292"/>
                    <a:pt x="4862" y="1292"/>
                  </a:cubicBezTo>
                  <a:cubicBezTo>
                    <a:pt x="4860" y="1294"/>
                    <a:pt x="4857" y="1297"/>
                    <a:pt x="4854" y="1300"/>
                  </a:cubicBezTo>
                  <a:cubicBezTo>
                    <a:pt x="4852" y="1300"/>
                    <a:pt x="4849" y="1300"/>
                    <a:pt x="4845" y="1300"/>
                  </a:cubicBezTo>
                  <a:cubicBezTo>
                    <a:pt x="4843" y="1303"/>
                    <a:pt x="4841" y="1305"/>
                    <a:pt x="4838" y="1308"/>
                  </a:cubicBezTo>
                  <a:cubicBezTo>
                    <a:pt x="4832" y="1308"/>
                    <a:pt x="4826" y="1308"/>
                    <a:pt x="4821" y="1308"/>
                  </a:cubicBezTo>
                  <a:cubicBezTo>
                    <a:pt x="4818" y="1311"/>
                    <a:pt x="4816" y="1314"/>
                    <a:pt x="4813" y="1317"/>
                  </a:cubicBezTo>
                  <a:cubicBezTo>
                    <a:pt x="4811" y="1317"/>
                    <a:pt x="4807" y="1317"/>
                    <a:pt x="4804" y="1317"/>
                  </a:cubicBezTo>
                  <a:cubicBezTo>
                    <a:pt x="4802" y="1319"/>
                    <a:pt x="4799" y="1322"/>
                    <a:pt x="4796" y="1325"/>
                  </a:cubicBezTo>
                  <a:cubicBezTo>
                    <a:pt x="4796" y="1327"/>
                    <a:pt x="4796" y="1331"/>
                    <a:pt x="4796" y="1334"/>
                  </a:cubicBezTo>
                  <a:cubicBezTo>
                    <a:pt x="4788" y="1342"/>
                    <a:pt x="4780" y="1350"/>
                    <a:pt x="4772" y="1358"/>
                  </a:cubicBezTo>
                  <a:cubicBezTo>
                    <a:pt x="4772" y="1364"/>
                    <a:pt x="4772" y="1370"/>
                    <a:pt x="4772" y="1375"/>
                  </a:cubicBezTo>
                  <a:cubicBezTo>
                    <a:pt x="4766" y="1380"/>
                    <a:pt x="4760" y="1385"/>
                    <a:pt x="4755" y="1391"/>
                  </a:cubicBezTo>
                  <a:cubicBezTo>
                    <a:pt x="4757" y="1393"/>
                    <a:pt x="4760" y="1397"/>
                    <a:pt x="4763" y="1400"/>
                  </a:cubicBezTo>
                  <a:cubicBezTo>
                    <a:pt x="4763" y="1427"/>
                    <a:pt x="4763" y="1455"/>
                    <a:pt x="4763" y="1482"/>
                  </a:cubicBezTo>
                  <a:cubicBezTo>
                    <a:pt x="4765" y="1485"/>
                    <a:pt x="4768" y="1487"/>
                    <a:pt x="4772" y="1490"/>
                  </a:cubicBezTo>
                  <a:cubicBezTo>
                    <a:pt x="4772" y="1502"/>
                    <a:pt x="4772" y="1513"/>
                    <a:pt x="4772" y="1524"/>
                  </a:cubicBezTo>
                  <a:cubicBezTo>
                    <a:pt x="4766" y="1529"/>
                    <a:pt x="4760" y="1535"/>
                    <a:pt x="4755" y="1541"/>
                  </a:cubicBezTo>
                  <a:cubicBezTo>
                    <a:pt x="4755" y="1543"/>
                    <a:pt x="4755" y="1545"/>
                    <a:pt x="4755" y="1548"/>
                  </a:cubicBezTo>
                  <a:cubicBezTo>
                    <a:pt x="4752" y="1551"/>
                    <a:pt x="4749" y="1554"/>
                    <a:pt x="4746" y="1557"/>
                  </a:cubicBezTo>
                  <a:cubicBezTo>
                    <a:pt x="4746" y="1560"/>
                    <a:pt x="4746" y="1562"/>
                    <a:pt x="4746" y="1565"/>
                  </a:cubicBezTo>
                  <a:cubicBezTo>
                    <a:pt x="4738" y="1573"/>
                    <a:pt x="4730" y="1581"/>
                    <a:pt x="4721" y="1590"/>
                  </a:cubicBezTo>
                  <a:cubicBezTo>
                    <a:pt x="4719" y="1590"/>
                    <a:pt x="4717" y="1590"/>
                    <a:pt x="4714" y="1590"/>
                  </a:cubicBezTo>
                  <a:cubicBezTo>
                    <a:pt x="4711" y="1592"/>
                    <a:pt x="4708" y="1595"/>
                    <a:pt x="4705" y="1599"/>
                  </a:cubicBezTo>
                  <a:cubicBezTo>
                    <a:pt x="4705" y="1604"/>
                    <a:pt x="4705" y="1610"/>
                    <a:pt x="4705" y="1615"/>
                  </a:cubicBezTo>
                  <a:cubicBezTo>
                    <a:pt x="4702" y="1618"/>
                    <a:pt x="4700" y="1620"/>
                    <a:pt x="4697" y="1623"/>
                  </a:cubicBezTo>
                  <a:cubicBezTo>
                    <a:pt x="4697" y="1626"/>
                    <a:pt x="4697" y="1629"/>
                    <a:pt x="4697" y="1632"/>
                  </a:cubicBezTo>
                  <a:cubicBezTo>
                    <a:pt x="4699" y="1634"/>
                    <a:pt x="4702" y="1637"/>
                    <a:pt x="4705" y="1640"/>
                  </a:cubicBezTo>
                  <a:cubicBezTo>
                    <a:pt x="4702" y="1642"/>
                    <a:pt x="4700" y="1645"/>
                    <a:pt x="4697" y="1648"/>
                  </a:cubicBezTo>
                  <a:cubicBezTo>
                    <a:pt x="4697" y="1650"/>
                    <a:pt x="4697" y="1653"/>
                    <a:pt x="4697" y="1657"/>
                  </a:cubicBezTo>
                  <a:cubicBezTo>
                    <a:pt x="4694" y="1659"/>
                    <a:pt x="4691" y="1661"/>
                    <a:pt x="4688" y="1665"/>
                  </a:cubicBezTo>
                  <a:cubicBezTo>
                    <a:pt x="4688" y="1667"/>
                    <a:pt x="4688" y="1670"/>
                    <a:pt x="4688" y="1673"/>
                  </a:cubicBezTo>
                  <a:cubicBezTo>
                    <a:pt x="4686" y="1676"/>
                    <a:pt x="4683" y="1678"/>
                    <a:pt x="4680" y="1681"/>
                  </a:cubicBezTo>
                  <a:cubicBezTo>
                    <a:pt x="4680" y="1684"/>
                    <a:pt x="4680" y="1686"/>
                    <a:pt x="4680" y="1689"/>
                  </a:cubicBezTo>
                  <a:cubicBezTo>
                    <a:pt x="4675" y="1689"/>
                    <a:pt x="4669" y="1689"/>
                    <a:pt x="4663" y="1689"/>
                  </a:cubicBezTo>
                  <a:cubicBezTo>
                    <a:pt x="4663" y="1703"/>
                    <a:pt x="4663" y="1717"/>
                    <a:pt x="4663" y="1731"/>
                  </a:cubicBezTo>
                  <a:cubicBezTo>
                    <a:pt x="4666" y="1734"/>
                    <a:pt x="4669" y="1736"/>
                    <a:pt x="4672" y="1739"/>
                  </a:cubicBezTo>
                  <a:cubicBezTo>
                    <a:pt x="4672" y="1761"/>
                    <a:pt x="4672" y="1783"/>
                    <a:pt x="4672" y="1805"/>
                  </a:cubicBezTo>
                  <a:cubicBezTo>
                    <a:pt x="4675" y="1808"/>
                    <a:pt x="4677" y="1811"/>
                    <a:pt x="4680" y="1814"/>
                  </a:cubicBezTo>
                  <a:cubicBezTo>
                    <a:pt x="4680" y="1824"/>
                    <a:pt x="4680" y="1835"/>
                    <a:pt x="4680" y="1847"/>
                  </a:cubicBezTo>
                  <a:cubicBezTo>
                    <a:pt x="4682" y="1849"/>
                    <a:pt x="4685" y="1852"/>
                    <a:pt x="4688" y="1855"/>
                  </a:cubicBezTo>
                  <a:cubicBezTo>
                    <a:pt x="4688" y="1874"/>
                    <a:pt x="4688" y="1894"/>
                    <a:pt x="4688" y="1913"/>
                  </a:cubicBezTo>
                  <a:cubicBezTo>
                    <a:pt x="4690" y="1916"/>
                    <a:pt x="4694" y="1918"/>
                    <a:pt x="4697" y="1921"/>
                  </a:cubicBezTo>
                  <a:cubicBezTo>
                    <a:pt x="4697" y="1935"/>
                    <a:pt x="4697" y="1948"/>
                    <a:pt x="4697" y="1963"/>
                  </a:cubicBezTo>
                  <a:cubicBezTo>
                    <a:pt x="4680" y="1963"/>
                    <a:pt x="4663" y="1963"/>
                    <a:pt x="4647" y="1963"/>
                  </a:cubicBezTo>
                  <a:cubicBezTo>
                    <a:pt x="4644" y="1960"/>
                    <a:pt x="4642" y="1958"/>
                    <a:pt x="4639" y="1955"/>
                  </a:cubicBezTo>
                  <a:cubicBezTo>
                    <a:pt x="4603" y="1955"/>
                    <a:pt x="4567" y="1955"/>
                    <a:pt x="4531" y="1955"/>
                  </a:cubicBezTo>
                  <a:cubicBezTo>
                    <a:pt x="4529" y="1957"/>
                    <a:pt x="4526" y="1960"/>
                    <a:pt x="4523" y="1963"/>
                  </a:cubicBezTo>
                  <a:cubicBezTo>
                    <a:pt x="4501" y="1963"/>
                    <a:pt x="4479" y="1963"/>
                    <a:pt x="4457" y="1963"/>
                  </a:cubicBezTo>
                  <a:cubicBezTo>
                    <a:pt x="4454" y="1965"/>
                    <a:pt x="4451" y="1968"/>
                    <a:pt x="4448" y="1971"/>
                  </a:cubicBezTo>
                  <a:cubicBezTo>
                    <a:pt x="4434" y="1971"/>
                    <a:pt x="4421" y="1971"/>
                    <a:pt x="4407" y="1971"/>
                  </a:cubicBezTo>
                  <a:cubicBezTo>
                    <a:pt x="4404" y="1974"/>
                    <a:pt x="4402" y="1976"/>
                    <a:pt x="4399" y="1979"/>
                  </a:cubicBezTo>
                  <a:cubicBezTo>
                    <a:pt x="4396" y="1979"/>
                    <a:pt x="4393" y="1979"/>
                    <a:pt x="4390" y="1979"/>
                  </a:cubicBezTo>
                  <a:cubicBezTo>
                    <a:pt x="4385" y="1985"/>
                    <a:pt x="4380" y="1991"/>
                    <a:pt x="4374" y="1996"/>
                  </a:cubicBezTo>
                  <a:cubicBezTo>
                    <a:pt x="4372" y="1996"/>
                    <a:pt x="4368" y="1996"/>
                    <a:pt x="4365" y="1996"/>
                  </a:cubicBezTo>
                  <a:cubicBezTo>
                    <a:pt x="4357" y="2004"/>
                    <a:pt x="4349" y="2012"/>
                    <a:pt x="4341" y="2021"/>
                  </a:cubicBezTo>
                  <a:cubicBezTo>
                    <a:pt x="4338" y="2021"/>
                    <a:pt x="4335" y="2021"/>
                    <a:pt x="4332" y="2021"/>
                  </a:cubicBezTo>
                  <a:cubicBezTo>
                    <a:pt x="4324" y="2029"/>
                    <a:pt x="4316" y="2037"/>
                    <a:pt x="4307" y="2045"/>
                  </a:cubicBezTo>
                  <a:cubicBezTo>
                    <a:pt x="4305" y="2045"/>
                    <a:pt x="4302" y="2045"/>
                    <a:pt x="4299" y="2045"/>
                  </a:cubicBezTo>
                  <a:cubicBezTo>
                    <a:pt x="4294" y="2051"/>
                    <a:pt x="4288" y="2057"/>
                    <a:pt x="4283" y="2062"/>
                  </a:cubicBezTo>
                  <a:cubicBezTo>
                    <a:pt x="4280" y="2062"/>
                    <a:pt x="4278" y="2062"/>
                    <a:pt x="4275" y="2062"/>
                  </a:cubicBezTo>
                  <a:cubicBezTo>
                    <a:pt x="4267" y="2070"/>
                    <a:pt x="4258" y="2079"/>
                    <a:pt x="4249" y="2088"/>
                  </a:cubicBezTo>
                  <a:cubicBezTo>
                    <a:pt x="4247" y="2088"/>
                    <a:pt x="4244" y="2088"/>
                    <a:pt x="4241" y="2088"/>
                  </a:cubicBezTo>
                  <a:cubicBezTo>
                    <a:pt x="4239" y="2090"/>
                    <a:pt x="4236" y="2092"/>
                    <a:pt x="4232" y="2095"/>
                  </a:cubicBezTo>
                  <a:cubicBezTo>
                    <a:pt x="4228" y="2095"/>
                    <a:pt x="4222" y="2095"/>
                    <a:pt x="4217" y="2095"/>
                  </a:cubicBezTo>
                  <a:cubicBezTo>
                    <a:pt x="4214" y="2098"/>
                    <a:pt x="4211" y="2100"/>
                    <a:pt x="4208" y="2103"/>
                  </a:cubicBezTo>
                  <a:cubicBezTo>
                    <a:pt x="4197" y="2103"/>
                    <a:pt x="4186" y="2103"/>
                    <a:pt x="4175" y="2103"/>
                  </a:cubicBezTo>
                  <a:cubicBezTo>
                    <a:pt x="4173" y="2106"/>
                    <a:pt x="4170" y="2109"/>
                    <a:pt x="4166" y="2112"/>
                  </a:cubicBezTo>
                  <a:cubicBezTo>
                    <a:pt x="4161" y="2112"/>
                    <a:pt x="4155" y="2112"/>
                    <a:pt x="4150" y="2112"/>
                  </a:cubicBezTo>
                  <a:cubicBezTo>
                    <a:pt x="4147" y="2115"/>
                    <a:pt x="4145" y="2117"/>
                    <a:pt x="4142" y="2120"/>
                  </a:cubicBezTo>
                  <a:cubicBezTo>
                    <a:pt x="4139" y="2120"/>
                    <a:pt x="4136" y="2120"/>
                    <a:pt x="4133" y="2120"/>
                  </a:cubicBezTo>
                  <a:cubicBezTo>
                    <a:pt x="4131" y="2118"/>
                    <a:pt x="4128" y="2115"/>
                    <a:pt x="4125" y="2112"/>
                  </a:cubicBezTo>
                  <a:cubicBezTo>
                    <a:pt x="4120" y="2112"/>
                    <a:pt x="4114" y="2112"/>
                    <a:pt x="4108" y="2112"/>
                  </a:cubicBezTo>
                  <a:cubicBezTo>
                    <a:pt x="4103" y="2107"/>
                    <a:pt x="4097" y="2101"/>
                    <a:pt x="4092" y="2095"/>
                  </a:cubicBezTo>
                  <a:cubicBezTo>
                    <a:pt x="4087" y="2095"/>
                    <a:pt x="4081" y="2095"/>
                    <a:pt x="4076" y="2095"/>
                  </a:cubicBezTo>
                  <a:cubicBezTo>
                    <a:pt x="4073" y="2093"/>
                    <a:pt x="4070" y="2091"/>
                    <a:pt x="4067" y="2088"/>
                  </a:cubicBezTo>
                  <a:cubicBezTo>
                    <a:pt x="4065" y="2088"/>
                    <a:pt x="4062" y="2088"/>
                    <a:pt x="4059" y="2088"/>
                  </a:cubicBezTo>
                  <a:cubicBezTo>
                    <a:pt x="4057" y="2085"/>
                    <a:pt x="4054" y="2082"/>
                    <a:pt x="4050" y="2079"/>
                  </a:cubicBezTo>
                  <a:cubicBezTo>
                    <a:pt x="4042" y="2079"/>
                    <a:pt x="4034" y="2079"/>
                    <a:pt x="4026" y="2079"/>
                  </a:cubicBezTo>
                  <a:cubicBezTo>
                    <a:pt x="4026" y="2082"/>
                    <a:pt x="4026" y="2085"/>
                    <a:pt x="4026" y="2088"/>
                  </a:cubicBezTo>
                  <a:cubicBezTo>
                    <a:pt x="4029" y="2091"/>
                    <a:pt x="4031" y="2093"/>
                    <a:pt x="4034" y="2095"/>
                  </a:cubicBezTo>
                  <a:cubicBezTo>
                    <a:pt x="4034" y="2101"/>
                    <a:pt x="4034" y="2107"/>
                    <a:pt x="4034" y="2112"/>
                  </a:cubicBezTo>
                  <a:cubicBezTo>
                    <a:pt x="4028" y="2118"/>
                    <a:pt x="4023" y="2123"/>
                    <a:pt x="4018" y="2129"/>
                  </a:cubicBezTo>
                  <a:cubicBezTo>
                    <a:pt x="4018" y="2143"/>
                    <a:pt x="4018" y="2157"/>
                    <a:pt x="4018" y="2170"/>
                  </a:cubicBezTo>
                  <a:cubicBezTo>
                    <a:pt x="4034" y="2170"/>
                    <a:pt x="4051" y="2170"/>
                    <a:pt x="4067" y="2170"/>
                  </a:cubicBezTo>
                  <a:cubicBezTo>
                    <a:pt x="4067" y="2195"/>
                    <a:pt x="4067" y="2220"/>
                    <a:pt x="4067" y="2244"/>
                  </a:cubicBezTo>
                  <a:cubicBezTo>
                    <a:pt x="4064" y="2247"/>
                    <a:pt x="4062" y="2251"/>
                    <a:pt x="4059" y="2253"/>
                  </a:cubicBezTo>
                  <a:cubicBezTo>
                    <a:pt x="4059" y="2273"/>
                    <a:pt x="4059" y="2292"/>
                    <a:pt x="4059" y="2311"/>
                  </a:cubicBezTo>
                  <a:cubicBezTo>
                    <a:pt x="4056" y="2314"/>
                    <a:pt x="4053" y="2317"/>
                    <a:pt x="4050" y="2319"/>
                  </a:cubicBezTo>
                  <a:cubicBezTo>
                    <a:pt x="4050" y="2324"/>
                    <a:pt x="4050" y="2330"/>
                    <a:pt x="4050" y="2336"/>
                  </a:cubicBezTo>
                  <a:cubicBezTo>
                    <a:pt x="4054" y="2339"/>
                    <a:pt x="4057" y="2342"/>
                    <a:pt x="4059" y="2344"/>
                  </a:cubicBezTo>
                  <a:cubicBezTo>
                    <a:pt x="4056" y="2348"/>
                    <a:pt x="4053" y="2350"/>
                    <a:pt x="4050" y="2352"/>
                  </a:cubicBezTo>
                  <a:cubicBezTo>
                    <a:pt x="4050" y="2358"/>
                    <a:pt x="4050" y="2363"/>
                    <a:pt x="4050" y="2369"/>
                  </a:cubicBezTo>
                  <a:cubicBezTo>
                    <a:pt x="4054" y="2372"/>
                    <a:pt x="4057" y="2375"/>
                    <a:pt x="4059" y="2377"/>
                  </a:cubicBezTo>
                  <a:cubicBezTo>
                    <a:pt x="4059" y="2380"/>
                    <a:pt x="4059" y="2383"/>
                    <a:pt x="4059" y="2386"/>
                  </a:cubicBezTo>
                  <a:cubicBezTo>
                    <a:pt x="4062" y="2389"/>
                    <a:pt x="4065" y="2391"/>
                    <a:pt x="4067" y="2394"/>
                  </a:cubicBezTo>
                  <a:cubicBezTo>
                    <a:pt x="4070" y="2394"/>
                    <a:pt x="4073" y="2394"/>
                    <a:pt x="4076" y="2394"/>
                  </a:cubicBezTo>
                  <a:cubicBezTo>
                    <a:pt x="4084" y="2394"/>
                    <a:pt x="4092" y="2394"/>
                    <a:pt x="4100" y="2394"/>
                  </a:cubicBezTo>
                  <a:cubicBezTo>
                    <a:pt x="4106" y="2399"/>
                    <a:pt x="4112" y="2405"/>
                    <a:pt x="4117" y="2410"/>
                  </a:cubicBezTo>
                  <a:cubicBezTo>
                    <a:pt x="4117" y="2416"/>
                    <a:pt x="4117" y="2421"/>
                    <a:pt x="4117" y="2427"/>
                  </a:cubicBezTo>
                  <a:cubicBezTo>
                    <a:pt x="4076" y="2427"/>
                    <a:pt x="4034" y="2427"/>
                    <a:pt x="3992" y="2427"/>
                  </a:cubicBezTo>
                  <a:cubicBezTo>
                    <a:pt x="3990" y="2429"/>
                    <a:pt x="3988" y="2432"/>
                    <a:pt x="3984" y="2435"/>
                  </a:cubicBezTo>
                  <a:cubicBezTo>
                    <a:pt x="3984" y="2446"/>
                    <a:pt x="3984" y="2457"/>
                    <a:pt x="3984" y="2468"/>
                  </a:cubicBezTo>
                  <a:cubicBezTo>
                    <a:pt x="3946" y="2468"/>
                    <a:pt x="3907" y="2468"/>
                    <a:pt x="3868" y="2468"/>
                  </a:cubicBezTo>
                  <a:cubicBezTo>
                    <a:pt x="3868" y="2471"/>
                    <a:pt x="3868" y="2473"/>
                    <a:pt x="3868" y="2476"/>
                  </a:cubicBezTo>
                  <a:cubicBezTo>
                    <a:pt x="3866" y="2479"/>
                    <a:pt x="3864" y="2482"/>
                    <a:pt x="3860" y="2485"/>
                  </a:cubicBezTo>
                  <a:cubicBezTo>
                    <a:pt x="3860" y="2499"/>
                    <a:pt x="3860" y="2512"/>
                    <a:pt x="3860" y="2526"/>
                  </a:cubicBezTo>
                  <a:cubicBezTo>
                    <a:pt x="3852" y="2526"/>
                    <a:pt x="3844" y="2526"/>
                    <a:pt x="3835" y="2526"/>
                  </a:cubicBezTo>
                  <a:cubicBezTo>
                    <a:pt x="3835" y="2534"/>
                    <a:pt x="3835" y="2542"/>
                    <a:pt x="3835" y="2551"/>
                  </a:cubicBezTo>
                  <a:cubicBezTo>
                    <a:pt x="3833" y="2553"/>
                    <a:pt x="3830" y="2556"/>
                    <a:pt x="3827" y="2559"/>
                  </a:cubicBezTo>
                  <a:cubicBezTo>
                    <a:pt x="3827" y="2567"/>
                    <a:pt x="3827" y="2576"/>
                    <a:pt x="3827" y="2584"/>
                  </a:cubicBezTo>
                  <a:cubicBezTo>
                    <a:pt x="3816" y="2584"/>
                    <a:pt x="3805" y="2584"/>
                    <a:pt x="3794" y="2584"/>
                  </a:cubicBezTo>
                  <a:cubicBezTo>
                    <a:pt x="3794" y="2615"/>
                    <a:pt x="3794" y="2645"/>
                    <a:pt x="3794" y="2675"/>
                  </a:cubicBezTo>
                  <a:cubicBezTo>
                    <a:pt x="3780" y="2675"/>
                    <a:pt x="3767" y="2675"/>
                    <a:pt x="3752" y="2675"/>
                  </a:cubicBezTo>
                  <a:cubicBezTo>
                    <a:pt x="3752" y="2678"/>
                    <a:pt x="3752" y="2681"/>
                    <a:pt x="3752" y="2684"/>
                  </a:cubicBezTo>
                  <a:cubicBezTo>
                    <a:pt x="3758" y="2689"/>
                    <a:pt x="3763" y="2694"/>
                    <a:pt x="3769" y="2700"/>
                  </a:cubicBezTo>
                  <a:cubicBezTo>
                    <a:pt x="3769" y="2708"/>
                    <a:pt x="3769" y="2716"/>
                    <a:pt x="3769" y="2725"/>
                  </a:cubicBezTo>
                  <a:cubicBezTo>
                    <a:pt x="3767" y="2728"/>
                    <a:pt x="3764" y="2730"/>
                    <a:pt x="3761" y="2733"/>
                  </a:cubicBezTo>
                  <a:cubicBezTo>
                    <a:pt x="3761" y="2736"/>
                    <a:pt x="3761" y="2739"/>
                    <a:pt x="3761" y="2742"/>
                  </a:cubicBezTo>
                  <a:cubicBezTo>
                    <a:pt x="3759" y="2744"/>
                    <a:pt x="3755" y="2747"/>
                    <a:pt x="3752" y="2750"/>
                  </a:cubicBezTo>
                  <a:cubicBezTo>
                    <a:pt x="3752" y="2755"/>
                    <a:pt x="3752" y="2761"/>
                    <a:pt x="3752" y="2767"/>
                  </a:cubicBezTo>
                  <a:cubicBezTo>
                    <a:pt x="3750" y="2769"/>
                    <a:pt x="3747" y="2771"/>
                    <a:pt x="3744" y="2775"/>
                  </a:cubicBezTo>
                  <a:cubicBezTo>
                    <a:pt x="3744" y="2777"/>
                    <a:pt x="3744" y="2780"/>
                    <a:pt x="3744" y="2783"/>
                  </a:cubicBezTo>
                  <a:cubicBezTo>
                    <a:pt x="3736" y="2791"/>
                    <a:pt x="3728" y="2799"/>
                    <a:pt x="3720" y="2808"/>
                  </a:cubicBezTo>
                  <a:cubicBezTo>
                    <a:pt x="3714" y="2808"/>
                    <a:pt x="3708" y="2808"/>
                    <a:pt x="3703" y="2808"/>
                  </a:cubicBezTo>
                  <a:cubicBezTo>
                    <a:pt x="3697" y="2802"/>
                    <a:pt x="3692" y="2797"/>
                    <a:pt x="3686" y="2791"/>
                  </a:cubicBezTo>
                  <a:cubicBezTo>
                    <a:pt x="3686" y="2789"/>
                    <a:pt x="3686" y="2786"/>
                    <a:pt x="3686" y="2783"/>
                  </a:cubicBezTo>
                  <a:cubicBezTo>
                    <a:pt x="3684" y="2781"/>
                    <a:pt x="3681" y="2778"/>
                    <a:pt x="3677" y="2775"/>
                  </a:cubicBezTo>
                  <a:cubicBezTo>
                    <a:pt x="3675" y="2775"/>
                    <a:pt x="3673" y="2775"/>
                    <a:pt x="3670" y="2775"/>
                  </a:cubicBezTo>
                  <a:cubicBezTo>
                    <a:pt x="3670" y="2769"/>
                    <a:pt x="3670" y="2763"/>
                    <a:pt x="3670" y="2758"/>
                  </a:cubicBezTo>
                  <a:cubicBezTo>
                    <a:pt x="3658" y="2758"/>
                    <a:pt x="3647" y="2758"/>
                    <a:pt x="3636" y="2758"/>
                  </a:cubicBezTo>
                  <a:cubicBezTo>
                    <a:pt x="3634" y="2755"/>
                    <a:pt x="3631" y="2753"/>
                    <a:pt x="3628" y="2750"/>
                  </a:cubicBezTo>
                  <a:cubicBezTo>
                    <a:pt x="3620" y="2750"/>
                    <a:pt x="3612" y="2750"/>
                    <a:pt x="3604" y="2750"/>
                  </a:cubicBezTo>
                  <a:cubicBezTo>
                    <a:pt x="3604" y="2771"/>
                    <a:pt x="3604" y="2794"/>
                    <a:pt x="3604" y="2816"/>
                  </a:cubicBezTo>
                  <a:cubicBezTo>
                    <a:pt x="3601" y="2816"/>
                    <a:pt x="3598" y="2816"/>
                    <a:pt x="3595" y="2816"/>
                  </a:cubicBezTo>
                  <a:cubicBezTo>
                    <a:pt x="3592" y="2813"/>
                    <a:pt x="3590" y="2811"/>
                    <a:pt x="3587" y="2808"/>
                  </a:cubicBezTo>
                  <a:cubicBezTo>
                    <a:pt x="3584" y="2808"/>
                    <a:pt x="3581" y="2808"/>
                    <a:pt x="3578" y="2808"/>
                  </a:cubicBezTo>
                  <a:cubicBezTo>
                    <a:pt x="3576" y="2810"/>
                    <a:pt x="3573" y="2813"/>
                    <a:pt x="3570" y="2816"/>
                  </a:cubicBezTo>
                  <a:cubicBezTo>
                    <a:pt x="3562" y="2816"/>
                    <a:pt x="3554" y="2816"/>
                    <a:pt x="3545" y="2816"/>
                  </a:cubicBezTo>
                  <a:cubicBezTo>
                    <a:pt x="3545" y="2821"/>
                    <a:pt x="3545" y="2827"/>
                    <a:pt x="3545" y="2833"/>
                  </a:cubicBezTo>
                  <a:cubicBezTo>
                    <a:pt x="3543" y="2835"/>
                    <a:pt x="3540" y="2838"/>
                    <a:pt x="3537" y="2841"/>
                  </a:cubicBezTo>
                  <a:cubicBezTo>
                    <a:pt x="3537" y="2855"/>
                    <a:pt x="3537" y="2868"/>
                    <a:pt x="3537" y="2883"/>
                  </a:cubicBezTo>
                  <a:cubicBezTo>
                    <a:pt x="3534" y="2885"/>
                    <a:pt x="3532" y="2887"/>
                    <a:pt x="3529" y="2891"/>
                  </a:cubicBezTo>
                  <a:cubicBezTo>
                    <a:pt x="3529" y="2893"/>
                    <a:pt x="3529" y="2896"/>
                    <a:pt x="3529" y="2899"/>
                  </a:cubicBezTo>
                  <a:cubicBezTo>
                    <a:pt x="3526" y="2899"/>
                    <a:pt x="3524" y="2899"/>
                    <a:pt x="3521" y="2899"/>
                  </a:cubicBezTo>
                  <a:cubicBezTo>
                    <a:pt x="3515" y="2904"/>
                    <a:pt x="3510" y="2910"/>
                    <a:pt x="3504" y="2915"/>
                  </a:cubicBezTo>
                  <a:cubicBezTo>
                    <a:pt x="3502" y="2915"/>
                    <a:pt x="3499" y="2915"/>
                    <a:pt x="3495" y="2915"/>
                  </a:cubicBezTo>
                  <a:cubicBezTo>
                    <a:pt x="3495" y="2918"/>
                    <a:pt x="3495" y="2921"/>
                    <a:pt x="3495" y="2924"/>
                  </a:cubicBezTo>
                  <a:cubicBezTo>
                    <a:pt x="3471" y="2949"/>
                    <a:pt x="3446" y="2973"/>
                    <a:pt x="3421" y="2999"/>
                  </a:cubicBezTo>
                  <a:cubicBezTo>
                    <a:pt x="3421" y="3001"/>
                    <a:pt x="3421" y="3004"/>
                    <a:pt x="3421" y="3007"/>
                  </a:cubicBezTo>
                  <a:cubicBezTo>
                    <a:pt x="3416" y="3012"/>
                    <a:pt x="3410" y="3018"/>
                    <a:pt x="3405" y="3023"/>
                  </a:cubicBezTo>
                  <a:cubicBezTo>
                    <a:pt x="3399" y="3023"/>
                    <a:pt x="3394" y="3023"/>
                    <a:pt x="3388" y="3023"/>
                  </a:cubicBezTo>
                  <a:cubicBezTo>
                    <a:pt x="3388" y="3018"/>
                    <a:pt x="3388" y="3012"/>
                    <a:pt x="3388" y="3007"/>
                  </a:cubicBezTo>
                  <a:cubicBezTo>
                    <a:pt x="3386" y="3004"/>
                    <a:pt x="3382" y="3002"/>
                    <a:pt x="3379" y="2999"/>
                  </a:cubicBezTo>
                  <a:cubicBezTo>
                    <a:pt x="3379" y="2993"/>
                    <a:pt x="3379" y="2988"/>
                    <a:pt x="3379" y="2982"/>
                  </a:cubicBezTo>
                  <a:cubicBezTo>
                    <a:pt x="3375" y="2982"/>
                    <a:pt x="3369" y="2982"/>
                    <a:pt x="3363" y="2982"/>
                  </a:cubicBezTo>
                  <a:cubicBezTo>
                    <a:pt x="3361" y="2984"/>
                    <a:pt x="3358" y="2987"/>
                    <a:pt x="3355" y="2990"/>
                  </a:cubicBezTo>
                  <a:cubicBezTo>
                    <a:pt x="3355" y="2996"/>
                    <a:pt x="3355" y="3001"/>
                    <a:pt x="3355" y="3007"/>
                  </a:cubicBezTo>
                  <a:cubicBezTo>
                    <a:pt x="3352" y="3007"/>
                    <a:pt x="3350" y="3007"/>
                    <a:pt x="3347" y="3007"/>
                  </a:cubicBezTo>
                  <a:cubicBezTo>
                    <a:pt x="3341" y="3001"/>
                    <a:pt x="3336" y="2996"/>
                    <a:pt x="3330" y="2990"/>
                  </a:cubicBezTo>
                  <a:cubicBezTo>
                    <a:pt x="3328" y="2990"/>
                    <a:pt x="3324" y="2990"/>
                    <a:pt x="3321" y="2990"/>
                  </a:cubicBezTo>
                  <a:cubicBezTo>
                    <a:pt x="3321" y="2988"/>
                    <a:pt x="3321" y="2985"/>
                    <a:pt x="3321" y="2982"/>
                  </a:cubicBezTo>
                  <a:cubicBezTo>
                    <a:pt x="3317" y="2976"/>
                    <a:pt x="3311" y="2971"/>
                    <a:pt x="3305" y="2965"/>
                  </a:cubicBezTo>
                  <a:cubicBezTo>
                    <a:pt x="3303" y="2965"/>
                    <a:pt x="3300" y="2965"/>
                    <a:pt x="3297" y="2965"/>
                  </a:cubicBezTo>
                  <a:cubicBezTo>
                    <a:pt x="3297" y="2963"/>
                    <a:pt x="3297" y="2960"/>
                    <a:pt x="3297" y="2957"/>
                  </a:cubicBezTo>
                  <a:cubicBezTo>
                    <a:pt x="3302" y="2952"/>
                    <a:pt x="3308" y="2946"/>
                    <a:pt x="3313" y="2941"/>
                  </a:cubicBezTo>
                  <a:cubicBezTo>
                    <a:pt x="3319" y="2941"/>
                    <a:pt x="3324" y="2941"/>
                    <a:pt x="3330" y="2941"/>
                  </a:cubicBezTo>
                  <a:cubicBezTo>
                    <a:pt x="3330" y="2938"/>
                    <a:pt x="3330" y="2935"/>
                    <a:pt x="3330" y="2932"/>
                  </a:cubicBezTo>
                  <a:cubicBezTo>
                    <a:pt x="3332" y="2930"/>
                    <a:pt x="3335" y="2927"/>
                    <a:pt x="3338" y="2924"/>
                  </a:cubicBezTo>
                  <a:cubicBezTo>
                    <a:pt x="3338" y="2916"/>
                    <a:pt x="3338" y="2908"/>
                    <a:pt x="3338" y="2899"/>
                  </a:cubicBezTo>
                  <a:cubicBezTo>
                    <a:pt x="3340" y="2899"/>
                    <a:pt x="3344" y="2899"/>
                    <a:pt x="3347" y="2899"/>
                  </a:cubicBezTo>
                  <a:cubicBezTo>
                    <a:pt x="3349" y="2897"/>
                    <a:pt x="3351" y="2894"/>
                    <a:pt x="3355" y="2891"/>
                  </a:cubicBezTo>
                  <a:cubicBezTo>
                    <a:pt x="3355" y="2883"/>
                    <a:pt x="3355" y="2875"/>
                    <a:pt x="3355" y="2866"/>
                  </a:cubicBezTo>
                  <a:cubicBezTo>
                    <a:pt x="3357" y="2864"/>
                    <a:pt x="3360" y="2860"/>
                    <a:pt x="3363" y="2857"/>
                  </a:cubicBezTo>
                  <a:cubicBezTo>
                    <a:pt x="3366" y="2857"/>
                    <a:pt x="3368" y="2857"/>
                    <a:pt x="3371" y="2857"/>
                  </a:cubicBezTo>
                  <a:cubicBezTo>
                    <a:pt x="3374" y="2855"/>
                    <a:pt x="3376" y="2852"/>
                    <a:pt x="3379" y="2849"/>
                  </a:cubicBezTo>
                  <a:cubicBezTo>
                    <a:pt x="3379" y="2838"/>
                    <a:pt x="3379" y="2827"/>
                    <a:pt x="3379" y="2816"/>
                  </a:cubicBezTo>
                  <a:cubicBezTo>
                    <a:pt x="3375" y="2816"/>
                    <a:pt x="3369" y="2816"/>
                    <a:pt x="3363" y="2816"/>
                  </a:cubicBezTo>
                  <a:cubicBezTo>
                    <a:pt x="3363" y="2811"/>
                    <a:pt x="3363" y="2806"/>
                    <a:pt x="3363" y="2800"/>
                  </a:cubicBezTo>
                  <a:cubicBezTo>
                    <a:pt x="3361" y="2800"/>
                    <a:pt x="3358" y="2800"/>
                    <a:pt x="3355" y="2800"/>
                  </a:cubicBezTo>
                  <a:cubicBezTo>
                    <a:pt x="3349" y="2794"/>
                    <a:pt x="3344" y="2789"/>
                    <a:pt x="3338" y="2783"/>
                  </a:cubicBezTo>
                  <a:cubicBezTo>
                    <a:pt x="3336" y="2783"/>
                    <a:pt x="3333" y="2783"/>
                    <a:pt x="3330" y="2783"/>
                  </a:cubicBezTo>
                  <a:cubicBezTo>
                    <a:pt x="3281" y="2734"/>
                    <a:pt x="3231" y="2684"/>
                    <a:pt x="3181" y="2634"/>
                  </a:cubicBezTo>
                  <a:cubicBezTo>
                    <a:pt x="3178" y="2634"/>
                    <a:pt x="3176" y="2634"/>
                    <a:pt x="3173" y="2634"/>
                  </a:cubicBezTo>
                  <a:cubicBezTo>
                    <a:pt x="3118" y="2579"/>
                    <a:pt x="3063" y="2524"/>
                    <a:pt x="3007" y="2468"/>
                  </a:cubicBezTo>
                  <a:cubicBezTo>
                    <a:pt x="3005" y="2468"/>
                    <a:pt x="3002" y="2468"/>
                    <a:pt x="2998" y="2468"/>
                  </a:cubicBezTo>
                  <a:cubicBezTo>
                    <a:pt x="2996" y="2466"/>
                    <a:pt x="2994" y="2463"/>
                    <a:pt x="2990" y="2460"/>
                  </a:cubicBezTo>
                  <a:cubicBezTo>
                    <a:pt x="2990" y="2457"/>
                    <a:pt x="2990" y="2455"/>
                    <a:pt x="2990" y="2452"/>
                  </a:cubicBezTo>
                  <a:cubicBezTo>
                    <a:pt x="2983" y="2444"/>
                    <a:pt x="2974" y="2436"/>
                    <a:pt x="2965" y="2427"/>
                  </a:cubicBezTo>
                  <a:cubicBezTo>
                    <a:pt x="2963" y="2427"/>
                    <a:pt x="2960" y="2427"/>
                    <a:pt x="2957" y="2427"/>
                  </a:cubicBezTo>
                  <a:cubicBezTo>
                    <a:pt x="2910" y="2380"/>
                    <a:pt x="2863" y="2333"/>
                    <a:pt x="2816" y="2286"/>
                  </a:cubicBezTo>
                  <a:cubicBezTo>
                    <a:pt x="2814" y="2286"/>
                    <a:pt x="2812" y="2286"/>
                    <a:pt x="2808" y="2286"/>
                  </a:cubicBezTo>
                  <a:cubicBezTo>
                    <a:pt x="2808" y="2297"/>
                    <a:pt x="2808" y="2308"/>
                    <a:pt x="2808" y="2319"/>
                  </a:cubicBezTo>
                  <a:cubicBezTo>
                    <a:pt x="2806" y="2321"/>
                    <a:pt x="2803" y="2324"/>
                    <a:pt x="2800" y="2328"/>
                  </a:cubicBezTo>
                  <a:cubicBezTo>
                    <a:pt x="2794" y="2328"/>
                    <a:pt x="2789" y="2328"/>
                    <a:pt x="2783" y="2328"/>
                  </a:cubicBezTo>
                  <a:cubicBezTo>
                    <a:pt x="2783" y="2341"/>
                    <a:pt x="2783" y="2355"/>
                    <a:pt x="2783" y="2369"/>
                  </a:cubicBezTo>
                  <a:cubicBezTo>
                    <a:pt x="2785" y="2371"/>
                    <a:pt x="2789" y="2374"/>
                    <a:pt x="2792" y="2377"/>
                  </a:cubicBezTo>
                  <a:cubicBezTo>
                    <a:pt x="2792" y="2383"/>
                    <a:pt x="2792" y="2388"/>
                    <a:pt x="2792" y="2394"/>
                  </a:cubicBezTo>
                  <a:cubicBezTo>
                    <a:pt x="2789" y="2396"/>
                    <a:pt x="2786" y="2398"/>
                    <a:pt x="2783" y="2402"/>
                  </a:cubicBezTo>
                  <a:cubicBezTo>
                    <a:pt x="2769" y="2402"/>
                    <a:pt x="2756" y="2402"/>
                    <a:pt x="2742" y="2402"/>
                  </a:cubicBezTo>
                  <a:cubicBezTo>
                    <a:pt x="2739" y="2399"/>
                    <a:pt x="2737" y="2397"/>
                    <a:pt x="2734" y="2394"/>
                  </a:cubicBezTo>
                  <a:cubicBezTo>
                    <a:pt x="2726" y="2394"/>
                    <a:pt x="2718" y="2394"/>
                    <a:pt x="2709" y="2394"/>
                  </a:cubicBezTo>
                  <a:cubicBezTo>
                    <a:pt x="2707" y="2391"/>
                    <a:pt x="2703" y="2389"/>
                    <a:pt x="2700" y="2386"/>
                  </a:cubicBezTo>
                  <a:cubicBezTo>
                    <a:pt x="2700" y="2375"/>
                    <a:pt x="2700" y="2363"/>
                    <a:pt x="2700" y="2352"/>
                  </a:cubicBezTo>
                  <a:cubicBezTo>
                    <a:pt x="2689" y="2341"/>
                    <a:pt x="2678" y="2330"/>
                    <a:pt x="2667" y="2319"/>
                  </a:cubicBezTo>
                  <a:cubicBezTo>
                    <a:pt x="2664" y="2319"/>
                    <a:pt x="2662" y="2319"/>
                    <a:pt x="2659" y="2319"/>
                  </a:cubicBezTo>
                  <a:cubicBezTo>
                    <a:pt x="2657" y="2321"/>
                    <a:pt x="2654" y="2324"/>
                    <a:pt x="2651" y="2328"/>
                  </a:cubicBezTo>
                  <a:cubicBezTo>
                    <a:pt x="2645" y="2328"/>
                    <a:pt x="2640" y="2328"/>
                    <a:pt x="2634" y="2328"/>
                  </a:cubicBezTo>
                  <a:cubicBezTo>
                    <a:pt x="2629" y="2322"/>
                    <a:pt x="2623" y="2317"/>
                    <a:pt x="2618" y="2311"/>
                  </a:cubicBezTo>
                  <a:cubicBezTo>
                    <a:pt x="2618" y="2309"/>
                    <a:pt x="2618" y="2305"/>
                    <a:pt x="2618" y="2302"/>
                  </a:cubicBezTo>
                  <a:cubicBezTo>
                    <a:pt x="2615" y="2300"/>
                    <a:pt x="2613" y="2297"/>
                    <a:pt x="2610" y="2294"/>
                  </a:cubicBezTo>
                  <a:cubicBezTo>
                    <a:pt x="2607" y="2294"/>
                    <a:pt x="2604" y="2294"/>
                    <a:pt x="2601" y="2294"/>
                  </a:cubicBezTo>
                  <a:cubicBezTo>
                    <a:pt x="2598" y="2292"/>
                    <a:pt x="2596" y="2290"/>
                    <a:pt x="2593" y="2286"/>
                  </a:cubicBezTo>
                  <a:cubicBezTo>
                    <a:pt x="2591" y="2286"/>
                    <a:pt x="2587" y="2286"/>
                    <a:pt x="2584" y="2286"/>
                  </a:cubicBezTo>
                  <a:cubicBezTo>
                    <a:pt x="2582" y="2284"/>
                    <a:pt x="2579" y="2281"/>
                    <a:pt x="2576" y="2278"/>
                  </a:cubicBezTo>
                  <a:cubicBezTo>
                    <a:pt x="2565" y="2278"/>
                    <a:pt x="2554" y="2278"/>
                    <a:pt x="2543" y="2278"/>
                  </a:cubicBezTo>
                  <a:cubicBezTo>
                    <a:pt x="2540" y="2275"/>
                    <a:pt x="2538" y="2273"/>
                    <a:pt x="2535" y="2270"/>
                  </a:cubicBezTo>
                  <a:cubicBezTo>
                    <a:pt x="2532" y="2270"/>
                    <a:pt x="2529" y="2270"/>
                    <a:pt x="2526" y="2270"/>
                  </a:cubicBezTo>
                  <a:cubicBezTo>
                    <a:pt x="2521" y="2275"/>
                    <a:pt x="2516" y="2281"/>
                    <a:pt x="2510" y="2286"/>
                  </a:cubicBezTo>
                  <a:cubicBezTo>
                    <a:pt x="2502" y="2286"/>
                    <a:pt x="2494" y="2286"/>
                    <a:pt x="2485" y="2286"/>
                  </a:cubicBezTo>
                  <a:cubicBezTo>
                    <a:pt x="2482" y="2289"/>
                    <a:pt x="2480" y="2291"/>
                    <a:pt x="2477" y="2294"/>
                  </a:cubicBezTo>
                  <a:cubicBezTo>
                    <a:pt x="2463" y="2294"/>
                    <a:pt x="2450" y="2294"/>
                    <a:pt x="2436" y="2294"/>
                  </a:cubicBezTo>
                  <a:cubicBezTo>
                    <a:pt x="2433" y="2297"/>
                    <a:pt x="2430" y="2299"/>
                    <a:pt x="2427" y="2302"/>
                  </a:cubicBezTo>
                  <a:cubicBezTo>
                    <a:pt x="2413" y="2302"/>
                    <a:pt x="2400" y="2302"/>
                    <a:pt x="2385" y="2302"/>
                  </a:cubicBezTo>
                  <a:cubicBezTo>
                    <a:pt x="2380" y="2308"/>
                    <a:pt x="2374" y="2313"/>
                    <a:pt x="2369" y="2319"/>
                  </a:cubicBezTo>
                  <a:cubicBezTo>
                    <a:pt x="2361" y="2319"/>
                    <a:pt x="2353" y="2319"/>
                    <a:pt x="2344" y="2319"/>
                  </a:cubicBezTo>
                  <a:cubicBezTo>
                    <a:pt x="2342" y="2317"/>
                    <a:pt x="2339" y="2314"/>
                    <a:pt x="2336" y="2311"/>
                  </a:cubicBezTo>
                  <a:cubicBezTo>
                    <a:pt x="2336" y="2303"/>
                    <a:pt x="2336" y="2295"/>
                    <a:pt x="2336" y="2286"/>
                  </a:cubicBezTo>
                  <a:cubicBezTo>
                    <a:pt x="2334" y="2284"/>
                    <a:pt x="2331" y="2281"/>
                    <a:pt x="2327" y="2278"/>
                  </a:cubicBezTo>
                  <a:cubicBezTo>
                    <a:pt x="2327" y="2275"/>
                    <a:pt x="2327" y="2273"/>
                    <a:pt x="2327" y="2270"/>
                  </a:cubicBezTo>
                  <a:cubicBezTo>
                    <a:pt x="2322" y="2264"/>
                    <a:pt x="2316" y="2258"/>
                    <a:pt x="2311" y="2253"/>
                  </a:cubicBezTo>
                  <a:cubicBezTo>
                    <a:pt x="2311" y="2251"/>
                    <a:pt x="2311" y="2247"/>
                    <a:pt x="2311" y="2244"/>
                  </a:cubicBezTo>
                  <a:cubicBezTo>
                    <a:pt x="2308" y="2242"/>
                    <a:pt x="2306" y="2239"/>
                    <a:pt x="2303" y="2236"/>
                  </a:cubicBezTo>
                  <a:cubicBezTo>
                    <a:pt x="2303" y="2231"/>
                    <a:pt x="2303" y="2225"/>
                    <a:pt x="2303" y="2220"/>
                  </a:cubicBezTo>
                  <a:cubicBezTo>
                    <a:pt x="2300" y="2220"/>
                    <a:pt x="2298" y="2220"/>
                    <a:pt x="2295" y="2220"/>
                  </a:cubicBezTo>
                  <a:cubicBezTo>
                    <a:pt x="2292" y="2222"/>
                    <a:pt x="2289" y="2225"/>
                    <a:pt x="2286" y="2228"/>
                  </a:cubicBezTo>
                  <a:cubicBezTo>
                    <a:pt x="2286" y="2231"/>
                    <a:pt x="2286" y="2233"/>
                    <a:pt x="2286" y="2236"/>
                  </a:cubicBezTo>
                  <a:cubicBezTo>
                    <a:pt x="2284" y="2239"/>
                    <a:pt x="2281" y="2241"/>
                    <a:pt x="2278" y="2244"/>
                  </a:cubicBezTo>
                  <a:cubicBezTo>
                    <a:pt x="2265" y="2244"/>
                    <a:pt x="2251" y="2244"/>
                    <a:pt x="2237" y="2244"/>
                  </a:cubicBezTo>
                  <a:cubicBezTo>
                    <a:pt x="2237" y="2250"/>
                    <a:pt x="2237" y="2255"/>
                    <a:pt x="2237" y="2261"/>
                  </a:cubicBezTo>
                  <a:cubicBezTo>
                    <a:pt x="2234" y="2263"/>
                    <a:pt x="2231" y="2266"/>
                    <a:pt x="2228" y="2270"/>
                  </a:cubicBezTo>
                  <a:cubicBezTo>
                    <a:pt x="2228" y="2272"/>
                    <a:pt x="2228" y="2274"/>
                    <a:pt x="2228" y="2278"/>
                  </a:cubicBezTo>
                  <a:cubicBezTo>
                    <a:pt x="2230" y="2280"/>
                    <a:pt x="2234" y="2283"/>
                    <a:pt x="2237" y="2286"/>
                  </a:cubicBezTo>
                  <a:cubicBezTo>
                    <a:pt x="2237" y="2291"/>
                    <a:pt x="2237" y="2297"/>
                    <a:pt x="2237" y="2302"/>
                  </a:cubicBezTo>
                  <a:cubicBezTo>
                    <a:pt x="2234" y="2305"/>
                    <a:pt x="2231" y="2308"/>
                    <a:pt x="2228" y="2311"/>
                  </a:cubicBezTo>
                  <a:cubicBezTo>
                    <a:pt x="2228" y="2319"/>
                    <a:pt x="2228" y="2327"/>
                    <a:pt x="2228" y="2336"/>
                  </a:cubicBezTo>
                  <a:cubicBezTo>
                    <a:pt x="2222" y="2341"/>
                    <a:pt x="2217" y="2347"/>
                    <a:pt x="2211" y="2352"/>
                  </a:cubicBezTo>
                  <a:cubicBezTo>
                    <a:pt x="2211" y="2366"/>
                    <a:pt x="2211" y="2379"/>
                    <a:pt x="2211" y="2394"/>
                  </a:cubicBezTo>
                  <a:cubicBezTo>
                    <a:pt x="2209" y="2394"/>
                    <a:pt x="2207" y="2394"/>
                    <a:pt x="2203" y="2394"/>
                  </a:cubicBezTo>
                  <a:cubicBezTo>
                    <a:pt x="2198" y="2399"/>
                    <a:pt x="2192" y="2405"/>
                    <a:pt x="2187" y="2410"/>
                  </a:cubicBezTo>
                  <a:cubicBezTo>
                    <a:pt x="2179" y="2410"/>
                    <a:pt x="2171" y="2410"/>
                    <a:pt x="2162" y="2410"/>
                  </a:cubicBezTo>
                  <a:cubicBezTo>
                    <a:pt x="2156" y="2416"/>
                    <a:pt x="2151" y="2421"/>
                    <a:pt x="2145" y="2427"/>
                  </a:cubicBezTo>
                  <a:cubicBezTo>
                    <a:pt x="2145" y="2435"/>
                    <a:pt x="2145" y="2443"/>
                    <a:pt x="2145" y="2452"/>
                  </a:cubicBezTo>
                  <a:cubicBezTo>
                    <a:pt x="2143" y="2454"/>
                    <a:pt x="2141" y="2456"/>
                    <a:pt x="2137" y="2460"/>
                  </a:cubicBezTo>
                  <a:cubicBezTo>
                    <a:pt x="2137" y="2476"/>
                    <a:pt x="2137" y="2493"/>
                    <a:pt x="2137" y="2510"/>
                  </a:cubicBezTo>
                  <a:cubicBezTo>
                    <a:pt x="2135" y="2512"/>
                    <a:pt x="2132" y="2514"/>
                    <a:pt x="2129" y="2518"/>
                  </a:cubicBezTo>
                  <a:cubicBezTo>
                    <a:pt x="2129" y="2523"/>
                    <a:pt x="2129" y="2529"/>
                    <a:pt x="2129" y="2534"/>
                  </a:cubicBezTo>
                  <a:cubicBezTo>
                    <a:pt x="2126" y="2537"/>
                    <a:pt x="2124" y="2540"/>
                    <a:pt x="2121" y="2543"/>
                  </a:cubicBezTo>
                  <a:cubicBezTo>
                    <a:pt x="2121" y="2548"/>
                    <a:pt x="2121" y="2553"/>
                    <a:pt x="2121" y="2559"/>
                  </a:cubicBezTo>
                  <a:cubicBezTo>
                    <a:pt x="2123" y="2561"/>
                    <a:pt x="2125" y="2565"/>
                    <a:pt x="2129" y="2568"/>
                  </a:cubicBezTo>
                  <a:cubicBezTo>
                    <a:pt x="2129" y="2570"/>
                    <a:pt x="2129" y="2573"/>
                    <a:pt x="2129" y="2576"/>
                  </a:cubicBezTo>
                  <a:cubicBezTo>
                    <a:pt x="2131" y="2578"/>
                    <a:pt x="2134" y="2581"/>
                    <a:pt x="2137" y="2584"/>
                  </a:cubicBezTo>
                  <a:cubicBezTo>
                    <a:pt x="2137" y="2589"/>
                    <a:pt x="2137" y="2595"/>
                    <a:pt x="2137" y="2600"/>
                  </a:cubicBezTo>
                  <a:cubicBezTo>
                    <a:pt x="2135" y="2603"/>
                    <a:pt x="2132" y="2606"/>
                    <a:pt x="2129" y="2609"/>
                  </a:cubicBezTo>
                  <a:cubicBezTo>
                    <a:pt x="2129" y="2620"/>
                    <a:pt x="2129" y="2631"/>
                    <a:pt x="2129" y="2643"/>
                  </a:cubicBezTo>
                  <a:cubicBezTo>
                    <a:pt x="2131" y="2645"/>
                    <a:pt x="2134" y="2647"/>
                    <a:pt x="2137" y="2650"/>
                  </a:cubicBezTo>
                  <a:cubicBezTo>
                    <a:pt x="2137" y="2653"/>
                    <a:pt x="2137" y="2655"/>
                    <a:pt x="2137" y="2658"/>
                  </a:cubicBezTo>
                  <a:cubicBezTo>
                    <a:pt x="2135" y="2661"/>
                    <a:pt x="2132" y="2664"/>
                    <a:pt x="2129" y="2667"/>
                  </a:cubicBezTo>
                  <a:cubicBezTo>
                    <a:pt x="2134" y="2673"/>
                    <a:pt x="2140" y="2678"/>
                    <a:pt x="2145" y="2684"/>
                  </a:cubicBezTo>
                  <a:cubicBezTo>
                    <a:pt x="2151" y="2684"/>
                    <a:pt x="2156" y="2684"/>
                    <a:pt x="2162" y="2684"/>
                  </a:cubicBezTo>
                  <a:cubicBezTo>
                    <a:pt x="2164" y="2681"/>
                    <a:pt x="2167" y="2678"/>
                    <a:pt x="2170" y="2675"/>
                  </a:cubicBezTo>
                  <a:cubicBezTo>
                    <a:pt x="2170" y="2670"/>
                    <a:pt x="2170" y="2664"/>
                    <a:pt x="2170" y="2658"/>
                  </a:cubicBezTo>
                  <a:cubicBezTo>
                    <a:pt x="2176" y="2658"/>
                    <a:pt x="2181" y="2658"/>
                    <a:pt x="2187" y="2658"/>
                  </a:cubicBezTo>
                  <a:cubicBezTo>
                    <a:pt x="2187" y="2691"/>
                    <a:pt x="2187" y="2724"/>
                    <a:pt x="2187" y="2758"/>
                  </a:cubicBezTo>
                  <a:cubicBezTo>
                    <a:pt x="2184" y="2758"/>
                    <a:pt x="2182" y="2758"/>
                    <a:pt x="2179" y="2758"/>
                  </a:cubicBezTo>
                  <a:cubicBezTo>
                    <a:pt x="2176" y="2760"/>
                    <a:pt x="2173" y="2763"/>
                    <a:pt x="2170" y="2767"/>
                  </a:cubicBezTo>
                  <a:cubicBezTo>
                    <a:pt x="2156" y="2767"/>
                    <a:pt x="2143" y="2767"/>
                    <a:pt x="2129" y="2767"/>
                  </a:cubicBezTo>
                  <a:cubicBezTo>
                    <a:pt x="2126" y="2764"/>
                    <a:pt x="2124" y="2761"/>
                    <a:pt x="2121" y="2758"/>
                  </a:cubicBezTo>
                  <a:cubicBezTo>
                    <a:pt x="2113" y="2758"/>
                    <a:pt x="2105" y="2758"/>
                    <a:pt x="2096" y="2758"/>
                  </a:cubicBezTo>
                  <a:cubicBezTo>
                    <a:pt x="2094" y="2755"/>
                    <a:pt x="2090" y="2753"/>
                    <a:pt x="2087" y="2750"/>
                  </a:cubicBezTo>
                  <a:cubicBezTo>
                    <a:pt x="2079" y="2750"/>
                    <a:pt x="2071" y="2750"/>
                    <a:pt x="2063" y="2750"/>
                  </a:cubicBezTo>
                  <a:cubicBezTo>
                    <a:pt x="2060" y="2747"/>
                    <a:pt x="2058" y="2745"/>
                    <a:pt x="2055" y="2742"/>
                  </a:cubicBezTo>
                  <a:cubicBezTo>
                    <a:pt x="2036" y="2742"/>
                    <a:pt x="2016" y="2742"/>
                    <a:pt x="1997" y="2742"/>
                  </a:cubicBezTo>
                  <a:cubicBezTo>
                    <a:pt x="1991" y="2736"/>
                    <a:pt x="1985" y="2731"/>
                    <a:pt x="1980" y="2725"/>
                  </a:cubicBezTo>
                  <a:cubicBezTo>
                    <a:pt x="1978" y="2725"/>
                    <a:pt x="1974" y="2725"/>
                    <a:pt x="1971" y="2725"/>
                  </a:cubicBezTo>
                  <a:cubicBezTo>
                    <a:pt x="1969" y="2723"/>
                    <a:pt x="1966" y="2720"/>
                    <a:pt x="1963" y="2716"/>
                  </a:cubicBezTo>
                  <a:cubicBezTo>
                    <a:pt x="1961" y="2716"/>
                    <a:pt x="1958" y="2716"/>
                    <a:pt x="1954" y="2716"/>
                  </a:cubicBezTo>
                  <a:cubicBezTo>
                    <a:pt x="1954" y="2722"/>
                    <a:pt x="1954" y="2728"/>
                    <a:pt x="1954" y="2733"/>
                  </a:cubicBezTo>
                  <a:cubicBezTo>
                    <a:pt x="1952" y="2736"/>
                    <a:pt x="1950" y="2739"/>
                    <a:pt x="1947" y="2742"/>
                  </a:cubicBezTo>
                  <a:cubicBezTo>
                    <a:pt x="1947" y="2752"/>
                    <a:pt x="1947" y="2763"/>
                    <a:pt x="1947" y="2774"/>
                  </a:cubicBezTo>
                  <a:cubicBezTo>
                    <a:pt x="1944" y="2777"/>
                    <a:pt x="1942" y="2780"/>
                    <a:pt x="1939" y="2783"/>
                  </a:cubicBezTo>
                  <a:cubicBezTo>
                    <a:pt x="1939" y="2791"/>
                    <a:pt x="1939" y="2799"/>
                    <a:pt x="1939" y="2808"/>
                  </a:cubicBezTo>
                  <a:cubicBezTo>
                    <a:pt x="1936" y="2810"/>
                    <a:pt x="1933" y="2813"/>
                    <a:pt x="1930" y="2816"/>
                  </a:cubicBezTo>
                  <a:cubicBezTo>
                    <a:pt x="1930" y="2827"/>
                    <a:pt x="1930" y="2838"/>
                    <a:pt x="1930" y="2849"/>
                  </a:cubicBezTo>
                  <a:cubicBezTo>
                    <a:pt x="1927" y="2852"/>
                    <a:pt x="1925" y="2854"/>
                    <a:pt x="1922" y="2857"/>
                  </a:cubicBezTo>
                  <a:cubicBezTo>
                    <a:pt x="1922" y="2868"/>
                    <a:pt x="1922" y="2879"/>
                    <a:pt x="1922" y="2891"/>
                  </a:cubicBezTo>
                  <a:cubicBezTo>
                    <a:pt x="1919" y="2893"/>
                    <a:pt x="1916" y="2896"/>
                    <a:pt x="1913" y="2899"/>
                  </a:cubicBezTo>
                  <a:cubicBezTo>
                    <a:pt x="1913" y="2904"/>
                    <a:pt x="1913" y="2910"/>
                    <a:pt x="1913" y="2915"/>
                  </a:cubicBezTo>
                  <a:cubicBezTo>
                    <a:pt x="1916" y="2918"/>
                    <a:pt x="1919" y="2921"/>
                    <a:pt x="1922" y="2924"/>
                  </a:cubicBezTo>
                  <a:cubicBezTo>
                    <a:pt x="1924" y="2924"/>
                    <a:pt x="1927" y="2924"/>
                    <a:pt x="1930" y="2924"/>
                  </a:cubicBezTo>
                  <a:cubicBezTo>
                    <a:pt x="1941" y="2934"/>
                    <a:pt x="1952" y="2945"/>
                    <a:pt x="1963" y="2957"/>
                  </a:cubicBezTo>
                  <a:cubicBezTo>
                    <a:pt x="1961" y="2959"/>
                    <a:pt x="1958" y="2962"/>
                    <a:pt x="1954" y="2965"/>
                  </a:cubicBezTo>
                  <a:cubicBezTo>
                    <a:pt x="1954" y="2971"/>
                    <a:pt x="1954" y="2976"/>
                    <a:pt x="1954" y="2982"/>
                  </a:cubicBezTo>
                  <a:cubicBezTo>
                    <a:pt x="1950" y="2988"/>
                    <a:pt x="1944" y="2993"/>
                    <a:pt x="1939" y="2999"/>
                  </a:cubicBezTo>
                  <a:cubicBezTo>
                    <a:pt x="1939" y="3001"/>
                    <a:pt x="1939" y="3003"/>
                    <a:pt x="1939" y="3007"/>
                  </a:cubicBezTo>
                  <a:cubicBezTo>
                    <a:pt x="1933" y="3012"/>
                    <a:pt x="1927" y="3018"/>
                    <a:pt x="1922" y="3023"/>
                  </a:cubicBezTo>
                  <a:cubicBezTo>
                    <a:pt x="1922" y="3029"/>
                    <a:pt x="1922" y="3035"/>
                    <a:pt x="1922" y="3040"/>
                  </a:cubicBezTo>
                  <a:cubicBezTo>
                    <a:pt x="1916" y="3045"/>
                    <a:pt x="1911" y="3050"/>
                    <a:pt x="1905" y="3056"/>
                  </a:cubicBezTo>
                  <a:cubicBezTo>
                    <a:pt x="1905" y="3058"/>
                    <a:pt x="1905" y="3062"/>
                    <a:pt x="1905" y="3065"/>
                  </a:cubicBezTo>
                  <a:cubicBezTo>
                    <a:pt x="1903" y="3067"/>
                    <a:pt x="1900" y="3069"/>
                    <a:pt x="1897" y="3073"/>
                  </a:cubicBezTo>
                  <a:cubicBezTo>
                    <a:pt x="1897" y="3075"/>
                    <a:pt x="1897" y="3078"/>
                    <a:pt x="1897" y="3081"/>
                  </a:cubicBezTo>
                  <a:cubicBezTo>
                    <a:pt x="1895" y="3084"/>
                    <a:pt x="1892" y="3086"/>
                    <a:pt x="1888" y="3089"/>
                  </a:cubicBezTo>
                  <a:cubicBezTo>
                    <a:pt x="1888" y="3092"/>
                    <a:pt x="1888" y="3095"/>
                    <a:pt x="1888" y="3098"/>
                  </a:cubicBezTo>
                  <a:cubicBezTo>
                    <a:pt x="1883" y="3103"/>
                    <a:pt x="1877" y="3108"/>
                    <a:pt x="1872" y="3114"/>
                  </a:cubicBezTo>
                  <a:cubicBezTo>
                    <a:pt x="1872" y="3136"/>
                    <a:pt x="1872" y="3159"/>
                    <a:pt x="1872" y="3181"/>
                  </a:cubicBezTo>
                  <a:cubicBezTo>
                    <a:pt x="1869" y="3183"/>
                    <a:pt x="1867" y="3186"/>
                    <a:pt x="1864" y="3189"/>
                  </a:cubicBezTo>
                  <a:cubicBezTo>
                    <a:pt x="1864" y="3191"/>
                    <a:pt x="1864" y="3194"/>
                    <a:pt x="1864" y="3197"/>
                  </a:cubicBezTo>
                  <a:cubicBezTo>
                    <a:pt x="1861" y="3197"/>
                    <a:pt x="1858" y="3197"/>
                    <a:pt x="1855" y="3197"/>
                  </a:cubicBezTo>
                  <a:cubicBezTo>
                    <a:pt x="1853" y="3200"/>
                    <a:pt x="1850" y="3202"/>
                    <a:pt x="1847" y="3205"/>
                  </a:cubicBezTo>
                  <a:cubicBezTo>
                    <a:pt x="1847" y="3208"/>
                    <a:pt x="1847" y="3210"/>
                    <a:pt x="1847" y="3213"/>
                  </a:cubicBezTo>
                  <a:cubicBezTo>
                    <a:pt x="1853" y="3219"/>
                    <a:pt x="1858" y="3225"/>
                    <a:pt x="1864" y="3230"/>
                  </a:cubicBezTo>
                  <a:cubicBezTo>
                    <a:pt x="1864" y="3236"/>
                    <a:pt x="1864" y="3241"/>
                    <a:pt x="1864" y="3247"/>
                  </a:cubicBezTo>
                  <a:cubicBezTo>
                    <a:pt x="1872" y="3255"/>
                    <a:pt x="1880" y="3263"/>
                    <a:pt x="1888" y="3271"/>
                  </a:cubicBezTo>
                  <a:cubicBezTo>
                    <a:pt x="1888" y="3277"/>
                    <a:pt x="1888" y="3283"/>
                    <a:pt x="1888" y="3288"/>
                  </a:cubicBezTo>
                  <a:cubicBezTo>
                    <a:pt x="1886" y="3291"/>
                    <a:pt x="1884" y="3294"/>
                    <a:pt x="1881" y="3297"/>
                  </a:cubicBezTo>
                  <a:cubicBezTo>
                    <a:pt x="1875" y="3297"/>
                    <a:pt x="1869" y="3297"/>
                    <a:pt x="1864" y="3297"/>
                  </a:cubicBezTo>
                  <a:cubicBezTo>
                    <a:pt x="1861" y="3299"/>
                    <a:pt x="1858" y="3302"/>
                    <a:pt x="1855" y="3305"/>
                  </a:cubicBezTo>
                  <a:cubicBezTo>
                    <a:pt x="1850" y="3305"/>
                    <a:pt x="1845" y="3305"/>
                    <a:pt x="1839" y="3305"/>
                  </a:cubicBezTo>
                  <a:cubicBezTo>
                    <a:pt x="1834" y="3299"/>
                    <a:pt x="1828" y="3294"/>
                    <a:pt x="1822" y="3288"/>
                  </a:cubicBezTo>
                  <a:cubicBezTo>
                    <a:pt x="1822" y="3280"/>
                    <a:pt x="1822" y="3272"/>
                    <a:pt x="1822" y="3263"/>
                  </a:cubicBezTo>
                  <a:cubicBezTo>
                    <a:pt x="1820" y="3261"/>
                    <a:pt x="1817" y="3259"/>
                    <a:pt x="1814" y="3256"/>
                  </a:cubicBezTo>
                  <a:cubicBezTo>
                    <a:pt x="1814" y="3250"/>
                    <a:pt x="1814" y="3244"/>
                    <a:pt x="1814" y="3239"/>
                  </a:cubicBezTo>
                  <a:cubicBezTo>
                    <a:pt x="1809" y="3233"/>
                    <a:pt x="1803" y="3228"/>
                    <a:pt x="1798" y="3222"/>
                  </a:cubicBezTo>
                  <a:cubicBezTo>
                    <a:pt x="1798" y="3220"/>
                    <a:pt x="1798" y="3217"/>
                    <a:pt x="1798" y="3213"/>
                  </a:cubicBezTo>
                  <a:cubicBezTo>
                    <a:pt x="1792" y="3213"/>
                    <a:pt x="1787" y="3213"/>
                    <a:pt x="1781" y="3213"/>
                  </a:cubicBezTo>
                  <a:cubicBezTo>
                    <a:pt x="1779" y="3211"/>
                    <a:pt x="1776" y="3209"/>
                    <a:pt x="1772" y="3205"/>
                  </a:cubicBezTo>
                  <a:cubicBezTo>
                    <a:pt x="1770" y="3205"/>
                    <a:pt x="1768" y="3205"/>
                    <a:pt x="1764" y="3205"/>
                  </a:cubicBezTo>
                  <a:cubicBezTo>
                    <a:pt x="1762" y="3203"/>
                    <a:pt x="1759" y="3201"/>
                    <a:pt x="1756" y="3197"/>
                  </a:cubicBezTo>
                  <a:cubicBezTo>
                    <a:pt x="1748" y="3197"/>
                    <a:pt x="1740" y="3197"/>
                    <a:pt x="1731" y="3197"/>
                  </a:cubicBezTo>
                  <a:cubicBezTo>
                    <a:pt x="1729" y="3195"/>
                    <a:pt x="1726" y="3192"/>
                    <a:pt x="1723" y="3189"/>
                  </a:cubicBezTo>
                  <a:cubicBezTo>
                    <a:pt x="1718" y="3189"/>
                    <a:pt x="1712" y="3189"/>
                    <a:pt x="1706" y="3189"/>
                  </a:cubicBezTo>
                  <a:cubicBezTo>
                    <a:pt x="1693" y="3175"/>
                    <a:pt x="1679" y="3162"/>
                    <a:pt x="1665" y="3147"/>
                  </a:cubicBezTo>
                  <a:cubicBezTo>
                    <a:pt x="1665" y="3145"/>
                    <a:pt x="1665" y="3143"/>
                    <a:pt x="1665" y="3139"/>
                  </a:cubicBezTo>
                  <a:cubicBezTo>
                    <a:pt x="1667" y="3137"/>
                    <a:pt x="1670" y="3134"/>
                    <a:pt x="1673" y="3131"/>
                  </a:cubicBezTo>
                  <a:cubicBezTo>
                    <a:pt x="1671" y="3128"/>
                    <a:pt x="1668" y="3126"/>
                    <a:pt x="1665" y="3123"/>
                  </a:cubicBezTo>
                  <a:cubicBezTo>
                    <a:pt x="1665" y="3120"/>
                    <a:pt x="1665" y="3117"/>
                    <a:pt x="1665" y="3114"/>
                  </a:cubicBezTo>
                  <a:cubicBezTo>
                    <a:pt x="1663" y="3112"/>
                    <a:pt x="1659" y="3109"/>
                    <a:pt x="1656" y="3106"/>
                  </a:cubicBezTo>
                  <a:cubicBezTo>
                    <a:pt x="1656" y="3100"/>
                    <a:pt x="1656" y="3095"/>
                    <a:pt x="1656" y="3089"/>
                  </a:cubicBezTo>
                  <a:close/>
                </a:path>
              </a:pathLst>
            </a:custGeom>
            <a:solidFill>
              <a:srgbClr val="99A4C8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76496BD-B9E9-4850-8BBF-01AB38B1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841"/>
              <a:ext cx="776" cy="1080"/>
            </a:xfrm>
            <a:custGeom>
              <a:avLst/>
              <a:gdLst>
                <a:gd name="T0" fmla="*/ 398 w 3405"/>
                <a:gd name="T1" fmla="*/ 1765 h 4755"/>
                <a:gd name="T2" fmla="*/ 199 w 3405"/>
                <a:gd name="T3" fmla="*/ 1583 h 4755"/>
                <a:gd name="T4" fmla="*/ 108 w 3405"/>
                <a:gd name="T5" fmla="*/ 1433 h 4755"/>
                <a:gd name="T6" fmla="*/ 42 w 3405"/>
                <a:gd name="T7" fmla="*/ 1218 h 4755"/>
                <a:gd name="T8" fmla="*/ 26 w 3405"/>
                <a:gd name="T9" fmla="*/ 994 h 4755"/>
                <a:gd name="T10" fmla="*/ 84 w 3405"/>
                <a:gd name="T11" fmla="*/ 854 h 4755"/>
                <a:gd name="T12" fmla="*/ 307 w 3405"/>
                <a:gd name="T13" fmla="*/ 664 h 4755"/>
                <a:gd name="T14" fmla="*/ 473 w 3405"/>
                <a:gd name="T15" fmla="*/ 630 h 4755"/>
                <a:gd name="T16" fmla="*/ 481 w 3405"/>
                <a:gd name="T17" fmla="*/ 431 h 4755"/>
                <a:gd name="T18" fmla="*/ 622 w 3405"/>
                <a:gd name="T19" fmla="*/ 373 h 4755"/>
                <a:gd name="T20" fmla="*/ 763 w 3405"/>
                <a:gd name="T21" fmla="*/ 291 h 4755"/>
                <a:gd name="T22" fmla="*/ 986 w 3405"/>
                <a:gd name="T23" fmla="*/ 357 h 4755"/>
                <a:gd name="T24" fmla="*/ 1185 w 3405"/>
                <a:gd name="T25" fmla="*/ 307 h 4755"/>
                <a:gd name="T26" fmla="*/ 1334 w 3405"/>
                <a:gd name="T27" fmla="*/ 182 h 4755"/>
                <a:gd name="T28" fmla="*/ 1566 w 3405"/>
                <a:gd name="T29" fmla="*/ 141 h 4755"/>
                <a:gd name="T30" fmla="*/ 1624 w 3405"/>
                <a:gd name="T31" fmla="*/ 17 h 4755"/>
                <a:gd name="T32" fmla="*/ 1922 w 3405"/>
                <a:gd name="T33" fmla="*/ 117 h 4755"/>
                <a:gd name="T34" fmla="*/ 2171 w 3405"/>
                <a:gd name="T35" fmla="*/ 150 h 4755"/>
                <a:gd name="T36" fmla="*/ 2420 w 3405"/>
                <a:gd name="T37" fmla="*/ 332 h 4755"/>
                <a:gd name="T38" fmla="*/ 2436 w 3405"/>
                <a:gd name="T39" fmla="*/ 481 h 4755"/>
                <a:gd name="T40" fmla="*/ 2833 w 3405"/>
                <a:gd name="T41" fmla="*/ 522 h 4755"/>
                <a:gd name="T42" fmla="*/ 2867 w 3405"/>
                <a:gd name="T43" fmla="*/ 846 h 4755"/>
                <a:gd name="T44" fmla="*/ 2726 w 3405"/>
                <a:gd name="T45" fmla="*/ 1077 h 4755"/>
                <a:gd name="T46" fmla="*/ 2577 w 3405"/>
                <a:gd name="T47" fmla="*/ 1135 h 4755"/>
                <a:gd name="T48" fmla="*/ 2767 w 3405"/>
                <a:gd name="T49" fmla="*/ 1318 h 4755"/>
                <a:gd name="T50" fmla="*/ 3000 w 3405"/>
                <a:gd name="T51" fmla="*/ 1152 h 4755"/>
                <a:gd name="T52" fmla="*/ 3174 w 3405"/>
                <a:gd name="T53" fmla="*/ 1119 h 4755"/>
                <a:gd name="T54" fmla="*/ 3215 w 3405"/>
                <a:gd name="T55" fmla="*/ 1450 h 4755"/>
                <a:gd name="T56" fmla="*/ 3289 w 3405"/>
                <a:gd name="T57" fmla="*/ 1781 h 4755"/>
                <a:gd name="T58" fmla="*/ 3314 w 3405"/>
                <a:gd name="T59" fmla="*/ 1963 h 4755"/>
                <a:gd name="T60" fmla="*/ 3405 w 3405"/>
                <a:gd name="T61" fmla="*/ 2204 h 4755"/>
                <a:gd name="T62" fmla="*/ 3314 w 3405"/>
                <a:gd name="T63" fmla="*/ 2618 h 4755"/>
                <a:gd name="T64" fmla="*/ 3174 w 3405"/>
                <a:gd name="T65" fmla="*/ 2784 h 4755"/>
                <a:gd name="T66" fmla="*/ 2941 w 3405"/>
                <a:gd name="T67" fmla="*/ 2858 h 4755"/>
                <a:gd name="T68" fmla="*/ 2775 w 3405"/>
                <a:gd name="T69" fmla="*/ 2949 h 4755"/>
                <a:gd name="T70" fmla="*/ 2734 w 3405"/>
                <a:gd name="T71" fmla="*/ 3124 h 4755"/>
                <a:gd name="T72" fmla="*/ 2403 w 3405"/>
                <a:gd name="T73" fmla="*/ 3140 h 4755"/>
                <a:gd name="T74" fmla="*/ 2179 w 3405"/>
                <a:gd name="T75" fmla="*/ 3049 h 4755"/>
                <a:gd name="T76" fmla="*/ 1980 w 3405"/>
                <a:gd name="T77" fmla="*/ 3115 h 4755"/>
                <a:gd name="T78" fmla="*/ 1922 w 3405"/>
                <a:gd name="T79" fmla="*/ 3206 h 4755"/>
                <a:gd name="T80" fmla="*/ 1922 w 3405"/>
                <a:gd name="T81" fmla="*/ 3396 h 4755"/>
                <a:gd name="T82" fmla="*/ 1740 w 3405"/>
                <a:gd name="T83" fmla="*/ 3637 h 4755"/>
                <a:gd name="T84" fmla="*/ 2047 w 3405"/>
                <a:gd name="T85" fmla="*/ 4076 h 4755"/>
                <a:gd name="T86" fmla="*/ 2246 w 3405"/>
                <a:gd name="T87" fmla="*/ 4234 h 4755"/>
                <a:gd name="T88" fmla="*/ 1839 w 3405"/>
                <a:gd name="T89" fmla="*/ 4556 h 4755"/>
                <a:gd name="T90" fmla="*/ 1608 w 3405"/>
                <a:gd name="T91" fmla="*/ 4730 h 4755"/>
                <a:gd name="T92" fmla="*/ 1558 w 3405"/>
                <a:gd name="T93" fmla="*/ 4490 h 4755"/>
                <a:gd name="T94" fmla="*/ 1566 w 3405"/>
                <a:gd name="T95" fmla="*/ 4307 h 4755"/>
                <a:gd name="T96" fmla="*/ 1608 w 3405"/>
                <a:gd name="T97" fmla="*/ 4125 h 4755"/>
                <a:gd name="T98" fmla="*/ 1541 w 3405"/>
                <a:gd name="T99" fmla="*/ 3894 h 4755"/>
                <a:gd name="T100" fmla="*/ 1376 w 3405"/>
                <a:gd name="T101" fmla="*/ 3679 h 4755"/>
                <a:gd name="T102" fmla="*/ 1069 w 3405"/>
                <a:gd name="T103" fmla="*/ 3620 h 4755"/>
                <a:gd name="T104" fmla="*/ 829 w 3405"/>
                <a:gd name="T105" fmla="*/ 3438 h 4755"/>
                <a:gd name="T106" fmla="*/ 639 w 3405"/>
                <a:gd name="T107" fmla="*/ 3314 h 4755"/>
                <a:gd name="T108" fmla="*/ 390 w 3405"/>
                <a:gd name="T109" fmla="*/ 3231 h 4755"/>
                <a:gd name="T110" fmla="*/ 307 w 3405"/>
                <a:gd name="T111" fmla="*/ 2983 h 4755"/>
                <a:gd name="T112" fmla="*/ 332 w 3405"/>
                <a:gd name="T113" fmla="*/ 2759 h 4755"/>
                <a:gd name="T114" fmla="*/ 481 w 3405"/>
                <a:gd name="T115" fmla="*/ 2577 h 4755"/>
                <a:gd name="T116" fmla="*/ 514 w 3405"/>
                <a:gd name="T117" fmla="*/ 2344 h 4755"/>
                <a:gd name="T118" fmla="*/ 506 w 3405"/>
                <a:gd name="T119" fmla="*/ 2138 h 4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5" h="4755">
                  <a:moveTo>
                    <a:pt x="514" y="1963"/>
                  </a:moveTo>
                  <a:cubicBezTo>
                    <a:pt x="514" y="1958"/>
                    <a:pt x="514" y="1952"/>
                    <a:pt x="514" y="1947"/>
                  </a:cubicBezTo>
                  <a:cubicBezTo>
                    <a:pt x="512" y="1944"/>
                    <a:pt x="509" y="1942"/>
                    <a:pt x="506" y="1939"/>
                  </a:cubicBezTo>
                  <a:cubicBezTo>
                    <a:pt x="504" y="1939"/>
                    <a:pt x="501" y="1939"/>
                    <a:pt x="498" y="1939"/>
                  </a:cubicBezTo>
                  <a:cubicBezTo>
                    <a:pt x="498" y="1928"/>
                    <a:pt x="498" y="1917"/>
                    <a:pt x="498" y="1905"/>
                  </a:cubicBezTo>
                  <a:cubicBezTo>
                    <a:pt x="496" y="1903"/>
                    <a:pt x="492" y="1901"/>
                    <a:pt x="489" y="1898"/>
                  </a:cubicBezTo>
                  <a:cubicBezTo>
                    <a:pt x="489" y="1892"/>
                    <a:pt x="489" y="1886"/>
                    <a:pt x="489" y="1881"/>
                  </a:cubicBezTo>
                  <a:cubicBezTo>
                    <a:pt x="484" y="1881"/>
                    <a:pt x="478" y="1881"/>
                    <a:pt x="473" y="1881"/>
                  </a:cubicBezTo>
                  <a:cubicBezTo>
                    <a:pt x="470" y="1878"/>
                    <a:pt x="468" y="1876"/>
                    <a:pt x="465" y="1873"/>
                  </a:cubicBezTo>
                  <a:cubicBezTo>
                    <a:pt x="459" y="1873"/>
                    <a:pt x="453" y="1873"/>
                    <a:pt x="448" y="1873"/>
                  </a:cubicBezTo>
                  <a:cubicBezTo>
                    <a:pt x="442" y="1867"/>
                    <a:pt x="437" y="1862"/>
                    <a:pt x="431" y="1856"/>
                  </a:cubicBezTo>
                  <a:cubicBezTo>
                    <a:pt x="431" y="1854"/>
                    <a:pt x="431" y="1851"/>
                    <a:pt x="431" y="1847"/>
                  </a:cubicBezTo>
                  <a:cubicBezTo>
                    <a:pt x="437" y="1842"/>
                    <a:pt x="442" y="1836"/>
                    <a:pt x="448" y="1831"/>
                  </a:cubicBezTo>
                  <a:cubicBezTo>
                    <a:pt x="448" y="1815"/>
                    <a:pt x="448" y="1798"/>
                    <a:pt x="448" y="1781"/>
                  </a:cubicBezTo>
                  <a:cubicBezTo>
                    <a:pt x="442" y="1776"/>
                    <a:pt x="437" y="1770"/>
                    <a:pt x="431" y="1765"/>
                  </a:cubicBezTo>
                  <a:cubicBezTo>
                    <a:pt x="426" y="1765"/>
                    <a:pt x="420" y="1765"/>
                    <a:pt x="415" y="1765"/>
                  </a:cubicBezTo>
                  <a:cubicBezTo>
                    <a:pt x="412" y="1767"/>
                    <a:pt x="410" y="1770"/>
                    <a:pt x="407" y="1773"/>
                  </a:cubicBezTo>
                  <a:cubicBezTo>
                    <a:pt x="404" y="1771"/>
                    <a:pt x="401" y="1768"/>
                    <a:pt x="398" y="1765"/>
                  </a:cubicBezTo>
                  <a:cubicBezTo>
                    <a:pt x="395" y="1765"/>
                    <a:pt x="393" y="1765"/>
                    <a:pt x="390" y="1765"/>
                  </a:cubicBezTo>
                  <a:cubicBezTo>
                    <a:pt x="374" y="1749"/>
                    <a:pt x="357" y="1732"/>
                    <a:pt x="341" y="1715"/>
                  </a:cubicBezTo>
                  <a:cubicBezTo>
                    <a:pt x="341" y="1713"/>
                    <a:pt x="341" y="1710"/>
                    <a:pt x="341" y="1707"/>
                  </a:cubicBezTo>
                  <a:cubicBezTo>
                    <a:pt x="333" y="1699"/>
                    <a:pt x="324" y="1691"/>
                    <a:pt x="315" y="1682"/>
                  </a:cubicBezTo>
                  <a:cubicBezTo>
                    <a:pt x="313" y="1682"/>
                    <a:pt x="310" y="1682"/>
                    <a:pt x="307" y="1682"/>
                  </a:cubicBezTo>
                  <a:cubicBezTo>
                    <a:pt x="305" y="1680"/>
                    <a:pt x="302" y="1677"/>
                    <a:pt x="298" y="1674"/>
                  </a:cubicBezTo>
                  <a:cubicBezTo>
                    <a:pt x="298" y="1672"/>
                    <a:pt x="298" y="1669"/>
                    <a:pt x="298" y="1665"/>
                  </a:cubicBezTo>
                  <a:cubicBezTo>
                    <a:pt x="296" y="1663"/>
                    <a:pt x="294" y="1661"/>
                    <a:pt x="290" y="1657"/>
                  </a:cubicBezTo>
                  <a:cubicBezTo>
                    <a:pt x="288" y="1657"/>
                    <a:pt x="286" y="1657"/>
                    <a:pt x="283" y="1657"/>
                  </a:cubicBezTo>
                  <a:cubicBezTo>
                    <a:pt x="280" y="1655"/>
                    <a:pt x="277" y="1652"/>
                    <a:pt x="274" y="1649"/>
                  </a:cubicBezTo>
                  <a:cubicBezTo>
                    <a:pt x="274" y="1646"/>
                    <a:pt x="274" y="1644"/>
                    <a:pt x="274" y="1641"/>
                  </a:cubicBezTo>
                  <a:cubicBezTo>
                    <a:pt x="266" y="1633"/>
                    <a:pt x="258" y="1625"/>
                    <a:pt x="249" y="1616"/>
                  </a:cubicBezTo>
                  <a:cubicBezTo>
                    <a:pt x="249" y="1614"/>
                    <a:pt x="249" y="1610"/>
                    <a:pt x="249" y="1607"/>
                  </a:cubicBezTo>
                  <a:cubicBezTo>
                    <a:pt x="247" y="1605"/>
                    <a:pt x="244" y="1603"/>
                    <a:pt x="241" y="1599"/>
                  </a:cubicBezTo>
                  <a:cubicBezTo>
                    <a:pt x="239" y="1599"/>
                    <a:pt x="236" y="1599"/>
                    <a:pt x="232" y="1599"/>
                  </a:cubicBezTo>
                  <a:cubicBezTo>
                    <a:pt x="230" y="1597"/>
                    <a:pt x="228" y="1594"/>
                    <a:pt x="225" y="1591"/>
                  </a:cubicBezTo>
                  <a:cubicBezTo>
                    <a:pt x="219" y="1591"/>
                    <a:pt x="213" y="1591"/>
                    <a:pt x="208" y="1591"/>
                  </a:cubicBezTo>
                  <a:cubicBezTo>
                    <a:pt x="205" y="1588"/>
                    <a:pt x="202" y="1586"/>
                    <a:pt x="199" y="1583"/>
                  </a:cubicBezTo>
                  <a:cubicBezTo>
                    <a:pt x="197" y="1583"/>
                    <a:pt x="194" y="1583"/>
                    <a:pt x="191" y="1583"/>
                  </a:cubicBezTo>
                  <a:cubicBezTo>
                    <a:pt x="191" y="1580"/>
                    <a:pt x="191" y="1578"/>
                    <a:pt x="191" y="1575"/>
                  </a:cubicBezTo>
                  <a:cubicBezTo>
                    <a:pt x="189" y="1572"/>
                    <a:pt x="186" y="1569"/>
                    <a:pt x="183" y="1566"/>
                  </a:cubicBezTo>
                  <a:cubicBezTo>
                    <a:pt x="183" y="1564"/>
                    <a:pt x="183" y="1561"/>
                    <a:pt x="183" y="1558"/>
                  </a:cubicBezTo>
                  <a:cubicBezTo>
                    <a:pt x="181" y="1556"/>
                    <a:pt x="178" y="1552"/>
                    <a:pt x="174" y="1549"/>
                  </a:cubicBezTo>
                  <a:cubicBezTo>
                    <a:pt x="174" y="1544"/>
                    <a:pt x="174" y="1538"/>
                    <a:pt x="174" y="1533"/>
                  </a:cubicBezTo>
                  <a:cubicBezTo>
                    <a:pt x="172" y="1530"/>
                    <a:pt x="170" y="1528"/>
                    <a:pt x="166" y="1525"/>
                  </a:cubicBezTo>
                  <a:cubicBezTo>
                    <a:pt x="164" y="1525"/>
                    <a:pt x="161" y="1525"/>
                    <a:pt x="158" y="1525"/>
                  </a:cubicBezTo>
                  <a:cubicBezTo>
                    <a:pt x="158" y="1522"/>
                    <a:pt x="158" y="1520"/>
                    <a:pt x="158" y="1517"/>
                  </a:cubicBezTo>
                  <a:cubicBezTo>
                    <a:pt x="155" y="1514"/>
                    <a:pt x="153" y="1511"/>
                    <a:pt x="150" y="1508"/>
                  </a:cubicBezTo>
                  <a:cubicBezTo>
                    <a:pt x="150" y="1506"/>
                    <a:pt x="150" y="1503"/>
                    <a:pt x="150" y="1500"/>
                  </a:cubicBezTo>
                  <a:cubicBezTo>
                    <a:pt x="144" y="1494"/>
                    <a:pt x="139" y="1489"/>
                    <a:pt x="133" y="1483"/>
                  </a:cubicBezTo>
                  <a:cubicBezTo>
                    <a:pt x="133" y="1478"/>
                    <a:pt x="133" y="1472"/>
                    <a:pt x="133" y="1467"/>
                  </a:cubicBezTo>
                  <a:cubicBezTo>
                    <a:pt x="131" y="1464"/>
                    <a:pt x="128" y="1462"/>
                    <a:pt x="125" y="1459"/>
                  </a:cubicBezTo>
                  <a:cubicBezTo>
                    <a:pt x="125" y="1456"/>
                    <a:pt x="125" y="1453"/>
                    <a:pt x="125" y="1450"/>
                  </a:cubicBezTo>
                  <a:cubicBezTo>
                    <a:pt x="123" y="1447"/>
                    <a:pt x="120" y="1445"/>
                    <a:pt x="116" y="1442"/>
                  </a:cubicBezTo>
                  <a:cubicBezTo>
                    <a:pt x="116" y="1440"/>
                    <a:pt x="116" y="1436"/>
                    <a:pt x="116" y="1433"/>
                  </a:cubicBezTo>
                  <a:cubicBezTo>
                    <a:pt x="114" y="1433"/>
                    <a:pt x="112" y="1433"/>
                    <a:pt x="108" y="1433"/>
                  </a:cubicBezTo>
                  <a:cubicBezTo>
                    <a:pt x="106" y="1431"/>
                    <a:pt x="103" y="1428"/>
                    <a:pt x="100" y="1425"/>
                  </a:cubicBezTo>
                  <a:cubicBezTo>
                    <a:pt x="95" y="1425"/>
                    <a:pt x="89" y="1425"/>
                    <a:pt x="84" y="1425"/>
                  </a:cubicBezTo>
                  <a:cubicBezTo>
                    <a:pt x="81" y="1423"/>
                    <a:pt x="78" y="1420"/>
                    <a:pt x="75" y="1417"/>
                  </a:cubicBezTo>
                  <a:cubicBezTo>
                    <a:pt x="75" y="1409"/>
                    <a:pt x="75" y="1401"/>
                    <a:pt x="75" y="1392"/>
                  </a:cubicBezTo>
                  <a:cubicBezTo>
                    <a:pt x="73" y="1389"/>
                    <a:pt x="70" y="1387"/>
                    <a:pt x="67" y="1384"/>
                  </a:cubicBezTo>
                  <a:cubicBezTo>
                    <a:pt x="67" y="1378"/>
                    <a:pt x="67" y="1373"/>
                    <a:pt x="67" y="1367"/>
                  </a:cubicBezTo>
                  <a:cubicBezTo>
                    <a:pt x="65" y="1365"/>
                    <a:pt x="62" y="1362"/>
                    <a:pt x="58" y="1359"/>
                  </a:cubicBezTo>
                  <a:cubicBezTo>
                    <a:pt x="58" y="1357"/>
                    <a:pt x="58" y="1354"/>
                    <a:pt x="58" y="1350"/>
                  </a:cubicBezTo>
                  <a:cubicBezTo>
                    <a:pt x="56" y="1348"/>
                    <a:pt x="54" y="1346"/>
                    <a:pt x="50" y="1343"/>
                  </a:cubicBezTo>
                  <a:cubicBezTo>
                    <a:pt x="50" y="1335"/>
                    <a:pt x="50" y="1327"/>
                    <a:pt x="50" y="1318"/>
                  </a:cubicBezTo>
                  <a:cubicBezTo>
                    <a:pt x="48" y="1315"/>
                    <a:pt x="46" y="1312"/>
                    <a:pt x="42" y="1309"/>
                  </a:cubicBezTo>
                  <a:cubicBezTo>
                    <a:pt x="42" y="1307"/>
                    <a:pt x="42" y="1304"/>
                    <a:pt x="42" y="1301"/>
                  </a:cubicBezTo>
                  <a:cubicBezTo>
                    <a:pt x="40" y="1299"/>
                    <a:pt x="37" y="1296"/>
                    <a:pt x="34" y="1292"/>
                  </a:cubicBezTo>
                  <a:cubicBezTo>
                    <a:pt x="31" y="1292"/>
                    <a:pt x="29" y="1292"/>
                    <a:pt x="26" y="1292"/>
                  </a:cubicBezTo>
                  <a:lnTo>
                    <a:pt x="25" y="1262"/>
                  </a:lnTo>
                  <a:cubicBezTo>
                    <a:pt x="27" y="1260"/>
                    <a:pt x="30" y="1254"/>
                    <a:pt x="34" y="1251"/>
                  </a:cubicBezTo>
                  <a:cubicBezTo>
                    <a:pt x="34" y="1243"/>
                    <a:pt x="34" y="1235"/>
                    <a:pt x="34" y="1226"/>
                  </a:cubicBezTo>
                  <a:cubicBezTo>
                    <a:pt x="36" y="1224"/>
                    <a:pt x="39" y="1222"/>
                    <a:pt x="42" y="1218"/>
                  </a:cubicBezTo>
                  <a:cubicBezTo>
                    <a:pt x="42" y="1211"/>
                    <a:pt x="42" y="1202"/>
                    <a:pt x="42" y="1193"/>
                  </a:cubicBezTo>
                  <a:cubicBezTo>
                    <a:pt x="40" y="1191"/>
                    <a:pt x="37" y="1188"/>
                    <a:pt x="34" y="1185"/>
                  </a:cubicBezTo>
                  <a:cubicBezTo>
                    <a:pt x="34" y="1180"/>
                    <a:pt x="34" y="1174"/>
                    <a:pt x="34" y="1168"/>
                  </a:cubicBezTo>
                  <a:cubicBezTo>
                    <a:pt x="39" y="1163"/>
                    <a:pt x="45" y="1157"/>
                    <a:pt x="50" y="1152"/>
                  </a:cubicBezTo>
                  <a:cubicBezTo>
                    <a:pt x="53" y="1152"/>
                    <a:pt x="55" y="1152"/>
                    <a:pt x="58" y="1152"/>
                  </a:cubicBezTo>
                  <a:cubicBezTo>
                    <a:pt x="61" y="1149"/>
                    <a:pt x="64" y="1147"/>
                    <a:pt x="67" y="1144"/>
                  </a:cubicBezTo>
                  <a:cubicBezTo>
                    <a:pt x="67" y="1136"/>
                    <a:pt x="67" y="1128"/>
                    <a:pt x="67" y="1119"/>
                  </a:cubicBezTo>
                  <a:cubicBezTo>
                    <a:pt x="62" y="1119"/>
                    <a:pt x="56" y="1119"/>
                    <a:pt x="50" y="1119"/>
                  </a:cubicBezTo>
                  <a:cubicBezTo>
                    <a:pt x="48" y="1117"/>
                    <a:pt x="46" y="1114"/>
                    <a:pt x="42" y="1110"/>
                  </a:cubicBezTo>
                  <a:cubicBezTo>
                    <a:pt x="40" y="1110"/>
                    <a:pt x="37" y="1110"/>
                    <a:pt x="34" y="1110"/>
                  </a:cubicBezTo>
                  <a:cubicBezTo>
                    <a:pt x="26" y="1102"/>
                    <a:pt x="18" y="1094"/>
                    <a:pt x="9" y="1086"/>
                  </a:cubicBezTo>
                  <a:cubicBezTo>
                    <a:pt x="7" y="1086"/>
                    <a:pt x="3" y="1086"/>
                    <a:pt x="0" y="1086"/>
                  </a:cubicBezTo>
                  <a:cubicBezTo>
                    <a:pt x="0" y="1078"/>
                    <a:pt x="0" y="1070"/>
                    <a:pt x="0" y="1061"/>
                  </a:cubicBezTo>
                  <a:cubicBezTo>
                    <a:pt x="3" y="1059"/>
                    <a:pt x="6" y="1055"/>
                    <a:pt x="9" y="1052"/>
                  </a:cubicBezTo>
                  <a:cubicBezTo>
                    <a:pt x="9" y="1050"/>
                    <a:pt x="9" y="1048"/>
                    <a:pt x="9" y="1044"/>
                  </a:cubicBezTo>
                  <a:cubicBezTo>
                    <a:pt x="11" y="1042"/>
                    <a:pt x="14" y="1039"/>
                    <a:pt x="17" y="1036"/>
                  </a:cubicBezTo>
                  <a:cubicBezTo>
                    <a:pt x="19" y="1036"/>
                    <a:pt x="23" y="1036"/>
                    <a:pt x="26" y="1036"/>
                  </a:cubicBezTo>
                  <a:cubicBezTo>
                    <a:pt x="26" y="1022"/>
                    <a:pt x="26" y="1009"/>
                    <a:pt x="26" y="994"/>
                  </a:cubicBezTo>
                  <a:cubicBezTo>
                    <a:pt x="28" y="992"/>
                    <a:pt x="30" y="990"/>
                    <a:pt x="34" y="986"/>
                  </a:cubicBezTo>
                  <a:cubicBezTo>
                    <a:pt x="34" y="981"/>
                    <a:pt x="34" y="975"/>
                    <a:pt x="34" y="970"/>
                  </a:cubicBezTo>
                  <a:cubicBezTo>
                    <a:pt x="31" y="967"/>
                    <a:pt x="29" y="965"/>
                    <a:pt x="26" y="962"/>
                  </a:cubicBezTo>
                  <a:cubicBezTo>
                    <a:pt x="26" y="954"/>
                    <a:pt x="26" y="945"/>
                    <a:pt x="26" y="936"/>
                  </a:cubicBezTo>
                  <a:lnTo>
                    <a:pt x="25" y="925"/>
                  </a:lnTo>
                  <a:lnTo>
                    <a:pt x="25" y="918"/>
                  </a:lnTo>
                  <a:lnTo>
                    <a:pt x="26" y="912"/>
                  </a:lnTo>
                  <a:cubicBezTo>
                    <a:pt x="26" y="904"/>
                    <a:pt x="26" y="896"/>
                    <a:pt x="26" y="887"/>
                  </a:cubicBezTo>
                  <a:lnTo>
                    <a:pt x="25" y="880"/>
                  </a:lnTo>
                  <a:lnTo>
                    <a:pt x="22" y="874"/>
                  </a:lnTo>
                  <a:lnTo>
                    <a:pt x="15" y="868"/>
                  </a:lnTo>
                  <a:lnTo>
                    <a:pt x="11" y="865"/>
                  </a:lnTo>
                  <a:cubicBezTo>
                    <a:pt x="22" y="865"/>
                    <a:pt x="31" y="862"/>
                    <a:pt x="42" y="862"/>
                  </a:cubicBezTo>
                  <a:cubicBezTo>
                    <a:pt x="46" y="865"/>
                    <a:pt x="48" y="868"/>
                    <a:pt x="50" y="870"/>
                  </a:cubicBezTo>
                  <a:cubicBezTo>
                    <a:pt x="54" y="870"/>
                    <a:pt x="56" y="870"/>
                    <a:pt x="58" y="870"/>
                  </a:cubicBezTo>
                  <a:cubicBezTo>
                    <a:pt x="62" y="867"/>
                    <a:pt x="65" y="865"/>
                    <a:pt x="67" y="862"/>
                  </a:cubicBezTo>
                  <a:cubicBezTo>
                    <a:pt x="70" y="862"/>
                    <a:pt x="73" y="862"/>
                    <a:pt x="75" y="862"/>
                  </a:cubicBezTo>
                  <a:cubicBezTo>
                    <a:pt x="78" y="859"/>
                    <a:pt x="81" y="856"/>
                    <a:pt x="84" y="854"/>
                  </a:cubicBezTo>
                  <a:cubicBezTo>
                    <a:pt x="87" y="854"/>
                    <a:pt x="89" y="854"/>
                    <a:pt x="92" y="854"/>
                  </a:cubicBezTo>
                  <a:cubicBezTo>
                    <a:pt x="92" y="859"/>
                    <a:pt x="92" y="865"/>
                    <a:pt x="92" y="870"/>
                  </a:cubicBezTo>
                  <a:cubicBezTo>
                    <a:pt x="97" y="876"/>
                    <a:pt x="103" y="881"/>
                    <a:pt x="108" y="887"/>
                  </a:cubicBezTo>
                  <a:cubicBezTo>
                    <a:pt x="117" y="887"/>
                    <a:pt x="125" y="887"/>
                    <a:pt x="133" y="887"/>
                  </a:cubicBezTo>
                  <a:cubicBezTo>
                    <a:pt x="136" y="884"/>
                    <a:pt x="139" y="881"/>
                    <a:pt x="142" y="878"/>
                  </a:cubicBezTo>
                  <a:cubicBezTo>
                    <a:pt x="145" y="878"/>
                    <a:pt x="147" y="878"/>
                    <a:pt x="150" y="878"/>
                  </a:cubicBezTo>
                  <a:cubicBezTo>
                    <a:pt x="150" y="875"/>
                    <a:pt x="150" y="873"/>
                    <a:pt x="150" y="870"/>
                  </a:cubicBezTo>
                  <a:cubicBezTo>
                    <a:pt x="166" y="854"/>
                    <a:pt x="183" y="837"/>
                    <a:pt x="199" y="820"/>
                  </a:cubicBezTo>
                  <a:cubicBezTo>
                    <a:pt x="199" y="815"/>
                    <a:pt x="199" y="809"/>
                    <a:pt x="199" y="804"/>
                  </a:cubicBezTo>
                  <a:cubicBezTo>
                    <a:pt x="202" y="801"/>
                    <a:pt x="205" y="798"/>
                    <a:pt x="208" y="795"/>
                  </a:cubicBezTo>
                  <a:cubicBezTo>
                    <a:pt x="208" y="790"/>
                    <a:pt x="208" y="784"/>
                    <a:pt x="208" y="779"/>
                  </a:cubicBezTo>
                  <a:cubicBezTo>
                    <a:pt x="211" y="776"/>
                    <a:pt x="213" y="773"/>
                    <a:pt x="216" y="771"/>
                  </a:cubicBezTo>
                  <a:cubicBezTo>
                    <a:pt x="216" y="760"/>
                    <a:pt x="216" y="749"/>
                    <a:pt x="216" y="737"/>
                  </a:cubicBezTo>
                  <a:cubicBezTo>
                    <a:pt x="227" y="726"/>
                    <a:pt x="238" y="715"/>
                    <a:pt x="249" y="705"/>
                  </a:cubicBezTo>
                  <a:cubicBezTo>
                    <a:pt x="249" y="702"/>
                    <a:pt x="249" y="698"/>
                    <a:pt x="249" y="696"/>
                  </a:cubicBezTo>
                  <a:cubicBezTo>
                    <a:pt x="252" y="693"/>
                    <a:pt x="255" y="691"/>
                    <a:pt x="257" y="688"/>
                  </a:cubicBezTo>
                  <a:cubicBezTo>
                    <a:pt x="257" y="679"/>
                    <a:pt x="257" y="671"/>
                    <a:pt x="257" y="664"/>
                  </a:cubicBezTo>
                  <a:cubicBezTo>
                    <a:pt x="274" y="664"/>
                    <a:pt x="290" y="664"/>
                    <a:pt x="307" y="664"/>
                  </a:cubicBezTo>
                  <a:cubicBezTo>
                    <a:pt x="310" y="660"/>
                    <a:pt x="313" y="657"/>
                    <a:pt x="315" y="655"/>
                  </a:cubicBezTo>
                  <a:cubicBezTo>
                    <a:pt x="321" y="655"/>
                    <a:pt x="326" y="655"/>
                    <a:pt x="332" y="655"/>
                  </a:cubicBezTo>
                  <a:cubicBezTo>
                    <a:pt x="335" y="652"/>
                    <a:pt x="338" y="649"/>
                    <a:pt x="341" y="647"/>
                  </a:cubicBezTo>
                  <a:cubicBezTo>
                    <a:pt x="344" y="647"/>
                    <a:pt x="346" y="647"/>
                    <a:pt x="349" y="647"/>
                  </a:cubicBezTo>
                  <a:cubicBezTo>
                    <a:pt x="352" y="644"/>
                    <a:pt x="354" y="640"/>
                    <a:pt x="356" y="638"/>
                  </a:cubicBezTo>
                  <a:cubicBezTo>
                    <a:pt x="365" y="638"/>
                    <a:pt x="374" y="638"/>
                    <a:pt x="382" y="638"/>
                  </a:cubicBezTo>
                  <a:cubicBezTo>
                    <a:pt x="382" y="644"/>
                    <a:pt x="382" y="649"/>
                    <a:pt x="382" y="655"/>
                  </a:cubicBezTo>
                  <a:cubicBezTo>
                    <a:pt x="388" y="660"/>
                    <a:pt x="393" y="666"/>
                    <a:pt x="398" y="671"/>
                  </a:cubicBezTo>
                  <a:cubicBezTo>
                    <a:pt x="403" y="671"/>
                    <a:pt x="409" y="671"/>
                    <a:pt x="415" y="671"/>
                  </a:cubicBezTo>
                  <a:cubicBezTo>
                    <a:pt x="418" y="675"/>
                    <a:pt x="421" y="677"/>
                    <a:pt x="423" y="679"/>
                  </a:cubicBezTo>
                  <a:cubicBezTo>
                    <a:pt x="429" y="679"/>
                    <a:pt x="434" y="679"/>
                    <a:pt x="440" y="679"/>
                  </a:cubicBezTo>
                  <a:cubicBezTo>
                    <a:pt x="443" y="683"/>
                    <a:pt x="446" y="686"/>
                    <a:pt x="448" y="688"/>
                  </a:cubicBezTo>
                  <a:cubicBezTo>
                    <a:pt x="459" y="688"/>
                    <a:pt x="470" y="688"/>
                    <a:pt x="481" y="688"/>
                  </a:cubicBezTo>
                  <a:cubicBezTo>
                    <a:pt x="485" y="685"/>
                    <a:pt x="487" y="682"/>
                    <a:pt x="489" y="679"/>
                  </a:cubicBezTo>
                  <a:cubicBezTo>
                    <a:pt x="492" y="679"/>
                    <a:pt x="496" y="679"/>
                    <a:pt x="498" y="679"/>
                  </a:cubicBezTo>
                  <a:cubicBezTo>
                    <a:pt x="498" y="674"/>
                    <a:pt x="498" y="668"/>
                    <a:pt x="498" y="664"/>
                  </a:cubicBezTo>
                  <a:cubicBezTo>
                    <a:pt x="489" y="655"/>
                    <a:pt x="481" y="646"/>
                    <a:pt x="473" y="638"/>
                  </a:cubicBezTo>
                  <a:cubicBezTo>
                    <a:pt x="473" y="635"/>
                    <a:pt x="473" y="632"/>
                    <a:pt x="473" y="630"/>
                  </a:cubicBezTo>
                  <a:cubicBezTo>
                    <a:pt x="476" y="627"/>
                    <a:pt x="479" y="624"/>
                    <a:pt x="481" y="621"/>
                  </a:cubicBezTo>
                  <a:cubicBezTo>
                    <a:pt x="481" y="616"/>
                    <a:pt x="481" y="610"/>
                    <a:pt x="481" y="605"/>
                  </a:cubicBezTo>
                  <a:cubicBezTo>
                    <a:pt x="478" y="602"/>
                    <a:pt x="475" y="599"/>
                    <a:pt x="473" y="597"/>
                  </a:cubicBezTo>
                  <a:cubicBezTo>
                    <a:pt x="473" y="594"/>
                    <a:pt x="473" y="591"/>
                    <a:pt x="473" y="589"/>
                  </a:cubicBezTo>
                  <a:cubicBezTo>
                    <a:pt x="476" y="586"/>
                    <a:pt x="479" y="582"/>
                    <a:pt x="481" y="580"/>
                  </a:cubicBezTo>
                  <a:cubicBezTo>
                    <a:pt x="481" y="569"/>
                    <a:pt x="481" y="558"/>
                    <a:pt x="481" y="547"/>
                  </a:cubicBezTo>
                  <a:cubicBezTo>
                    <a:pt x="478" y="544"/>
                    <a:pt x="475" y="541"/>
                    <a:pt x="473" y="539"/>
                  </a:cubicBezTo>
                  <a:cubicBezTo>
                    <a:pt x="473" y="535"/>
                    <a:pt x="473" y="533"/>
                    <a:pt x="473" y="531"/>
                  </a:cubicBezTo>
                  <a:cubicBezTo>
                    <a:pt x="469" y="528"/>
                    <a:pt x="467" y="524"/>
                    <a:pt x="465" y="522"/>
                  </a:cubicBezTo>
                  <a:cubicBezTo>
                    <a:pt x="465" y="519"/>
                    <a:pt x="465" y="516"/>
                    <a:pt x="465" y="514"/>
                  </a:cubicBezTo>
                  <a:cubicBezTo>
                    <a:pt x="461" y="511"/>
                    <a:pt x="458" y="508"/>
                    <a:pt x="456" y="506"/>
                  </a:cubicBezTo>
                  <a:cubicBezTo>
                    <a:pt x="456" y="497"/>
                    <a:pt x="456" y="489"/>
                    <a:pt x="456" y="481"/>
                  </a:cubicBezTo>
                  <a:cubicBezTo>
                    <a:pt x="453" y="477"/>
                    <a:pt x="450" y="475"/>
                    <a:pt x="448" y="473"/>
                  </a:cubicBezTo>
                  <a:cubicBezTo>
                    <a:pt x="448" y="469"/>
                    <a:pt x="448" y="466"/>
                    <a:pt x="448" y="464"/>
                  </a:cubicBezTo>
                  <a:cubicBezTo>
                    <a:pt x="445" y="461"/>
                    <a:pt x="442" y="458"/>
                    <a:pt x="440" y="456"/>
                  </a:cubicBezTo>
                  <a:cubicBezTo>
                    <a:pt x="440" y="450"/>
                    <a:pt x="440" y="445"/>
                    <a:pt x="440" y="439"/>
                  </a:cubicBezTo>
                  <a:cubicBezTo>
                    <a:pt x="443" y="436"/>
                    <a:pt x="446" y="434"/>
                    <a:pt x="448" y="431"/>
                  </a:cubicBezTo>
                  <a:cubicBezTo>
                    <a:pt x="459" y="431"/>
                    <a:pt x="470" y="431"/>
                    <a:pt x="481" y="431"/>
                  </a:cubicBezTo>
                  <a:cubicBezTo>
                    <a:pt x="485" y="435"/>
                    <a:pt x="487" y="437"/>
                    <a:pt x="489" y="439"/>
                  </a:cubicBezTo>
                  <a:cubicBezTo>
                    <a:pt x="495" y="439"/>
                    <a:pt x="500" y="439"/>
                    <a:pt x="506" y="439"/>
                  </a:cubicBezTo>
                  <a:cubicBezTo>
                    <a:pt x="509" y="442"/>
                    <a:pt x="512" y="446"/>
                    <a:pt x="514" y="448"/>
                  </a:cubicBezTo>
                  <a:cubicBezTo>
                    <a:pt x="528" y="448"/>
                    <a:pt x="542" y="448"/>
                    <a:pt x="555" y="448"/>
                  </a:cubicBezTo>
                  <a:cubicBezTo>
                    <a:pt x="558" y="451"/>
                    <a:pt x="562" y="454"/>
                    <a:pt x="564" y="456"/>
                  </a:cubicBezTo>
                  <a:cubicBezTo>
                    <a:pt x="597" y="456"/>
                    <a:pt x="631" y="456"/>
                    <a:pt x="663" y="456"/>
                  </a:cubicBezTo>
                  <a:cubicBezTo>
                    <a:pt x="667" y="453"/>
                    <a:pt x="669" y="450"/>
                    <a:pt x="671" y="448"/>
                  </a:cubicBezTo>
                  <a:cubicBezTo>
                    <a:pt x="680" y="448"/>
                    <a:pt x="689" y="448"/>
                    <a:pt x="697" y="448"/>
                  </a:cubicBezTo>
                  <a:cubicBezTo>
                    <a:pt x="700" y="451"/>
                    <a:pt x="702" y="454"/>
                    <a:pt x="705" y="456"/>
                  </a:cubicBezTo>
                  <a:cubicBezTo>
                    <a:pt x="713" y="456"/>
                    <a:pt x="721" y="456"/>
                    <a:pt x="729" y="456"/>
                  </a:cubicBezTo>
                  <a:cubicBezTo>
                    <a:pt x="729" y="450"/>
                    <a:pt x="729" y="445"/>
                    <a:pt x="729" y="439"/>
                  </a:cubicBezTo>
                  <a:cubicBezTo>
                    <a:pt x="726" y="436"/>
                    <a:pt x="724" y="434"/>
                    <a:pt x="721" y="431"/>
                  </a:cubicBezTo>
                  <a:cubicBezTo>
                    <a:pt x="721" y="428"/>
                    <a:pt x="721" y="425"/>
                    <a:pt x="721" y="423"/>
                  </a:cubicBezTo>
                  <a:cubicBezTo>
                    <a:pt x="716" y="417"/>
                    <a:pt x="710" y="411"/>
                    <a:pt x="705" y="407"/>
                  </a:cubicBezTo>
                  <a:cubicBezTo>
                    <a:pt x="702" y="407"/>
                    <a:pt x="699" y="407"/>
                    <a:pt x="697" y="407"/>
                  </a:cubicBezTo>
                  <a:cubicBezTo>
                    <a:pt x="694" y="404"/>
                    <a:pt x="690" y="400"/>
                    <a:pt x="688" y="398"/>
                  </a:cubicBezTo>
                  <a:cubicBezTo>
                    <a:pt x="674" y="398"/>
                    <a:pt x="660" y="398"/>
                    <a:pt x="647" y="398"/>
                  </a:cubicBezTo>
                  <a:cubicBezTo>
                    <a:pt x="638" y="389"/>
                    <a:pt x="630" y="381"/>
                    <a:pt x="622" y="373"/>
                  </a:cubicBezTo>
                  <a:cubicBezTo>
                    <a:pt x="625" y="370"/>
                    <a:pt x="628" y="367"/>
                    <a:pt x="630" y="365"/>
                  </a:cubicBezTo>
                  <a:cubicBezTo>
                    <a:pt x="630" y="361"/>
                    <a:pt x="630" y="359"/>
                    <a:pt x="630" y="357"/>
                  </a:cubicBezTo>
                  <a:cubicBezTo>
                    <a:pt x="630" y="353"/>
                    <a:pt x="630" y="351"/>
                    <a:pt x="630" y="349"/>
                  </a:cubicBezTo>
                  <a:cubicBezTo>
                    <a:pt x="627" y="345"/>
                    <a:pt x="624" y="342"/>
                    <a:pt x="622" y="340"/>
                  </a:cubicBezTo>
                  <a:cubicBezTo>
                    <a:pt x="619" y="340"/>
                    <a:pt x="616" y="340"/>
                    <a:pt x="613" y="340"/>
                  </a:cubicBezTo>
                  <a:cubicBezTo>
                    <a:pt x="610" y="337"/>
                    <a:pt x="608" y="334"/>
                    <a:pt x="605" y="332"/>
                  </a:cubicBezTo>
                  <a:cubicBezTo>
                    <a:pt x="605" y="329"/>
                    <a:pt x="605" y="326"/>
                    <a:pt x="605" y="323"/>
                  </a:cubicBezTo>
                  <a:cubicBezTo>
                    <a:pt x="611" y="318"/>
                    <a:pt x="616" y="312"/>
                    <a:pt x="622" y="307"/>
                  </a:cubicBezTo>
                  <a:cubicBezTo>
                    <a:pt x="639" y="307"/>
                    <a:pt x="655" y="307"/>
                    <a:pt x="671" y="307"/>
                  </a:cubicBezTo>
                  <a:cubicBezTo>
                    <a:pt x="671" y="291"/>
                    <a:pt x="671" y="274"/>
                    <a:pt x="671" y="257"/>
                  </a:cubicBezTo>
                  <a:cubicBezTo>
                    <a:pt x="675" y="257"/>
                    <a:pt x="678" y="257"/>
                    <a:pt x="680" y="257"/>
                  </a:cubicBezTo>
                  <a:cubicBezTo>
                    <a:pt x="683" y="260"/>
                    <a:pt x="686" y="263"/>
                    <a:pt x="688" y="265"/>
                  </a:cubicBezTo>
                  <a:cubicBezTo>
                    <a:pt x="691" y="265"/>
                    <a:pt x="694" y="265"/>
                    <a:pt x="697" y="265"/>
                  </a:cubicBezTo>
                  <a:cubicBezTo>
                    <a:pt x="700" y="268"/>
                    <a:pt x="702" y="272"/>
                    <a:pt x="705" y="274"/>
                  </a:cubicBezTo>
                  <a:cubicBezTo>
                    <a:pt x="708" y="274"/>
                    <a:pt x="710" y="274"/>
                    <a:pt x="713" y="274"/>
                  </a:cubicBezTo>
                  <a:cubicBezTo>
                    <a:pt x="716" y="277"/>
                    <a:pt x="719" y="279"/>
                    <a:pt x="721" y="282"/>
                  </a:cubicBezTo>
                  <a:cubicBezTo>
                    <a:pt x="733" y="282"/>
                    <a:pt x="744" y="282"/>
                    <a:pt x="754" y="282"/>
                  </a:cubicBezTo>
                  <a:cubicBezTo>
                    <a:pt x="757" y="285"/>
                    <a:pt x="760" y="288"/>
                    <a:pt x="763" y="291"/>
                  </a:cubicBezTo>
                  <a:cubicBezTo>
                    <a:pt x="766" y="291"/>
                    <a:pt x="768" y="291"/>
                    <a:pt x="771" y="291"/>
                  </a:cubicBezTo>
                  <a:cubicBezTo>
                    <a:pt x="774" y="294"/>
                    <a:pt x="777" y="296"/>
                    <a:pt x="779" y="299"/>
                  </a:cubicBezTo>
                  <a:cubicBezTo>
                    <a:pt x="779" y="302"/>
                    <a:pt x="779" y="305"/>
                    <a:pt x="779" y="307"/>
                  </a:cubicBezTo>
                  <a:cubicBezTo>
                    <a:pt x="783" y="310"/>
                    <a:pt x="785" y="313"/>
                    <a:pt x="787" y="315"/>
                  </a:cubicBezTo>
                  <a:cubicBezTo>
                    <a:pt x="787" y="321"/>
                    <a:pt x="787" y="326"/>
                    <a:pt x="787" y="332"/>
                  </a:cubicBezTo>
                  <a:cubicBezTo>
                    <a:pt x="791" y="335"/>
                    <a:pt x="794" y="338"/>
                    <a:pt x="796" y="340"/>
                  </a:cubicBezTo>
                  <a:cubicBezTo>
                    <a:pt x="799" y="340"/>
                    <a:pt x="802" y="340"/>
                    <a:pt x="804" y="340"/>
                  </a:cubicBezTo>
                  <a:cubicBezTo>
                    <a:pt x="807" y="343"/>
                    <a:pt x="810" y="346"/>
                    <a:pt x="812" y="349"/>
                  </a:cubicBezTo>
                  <a:cubicBezTo>
                    <a:pt x="818" y="349"/>
                    <a:pt x="823" y="349"/>
                    <a:pt x="829" y="349"/>
                  </a:cubicBezTo>
                  <a:cubicBezTo>
                    <a:pt x="832" y="352"/>
                    <a:pt x="835" y="354"/>
                    <a:pt x="838" y="357"/>
                  </a:cubicBezTo>
                  <a:cubicBezTo>
                    <a:pt x="841" y="357"/>
                    <a:pt x="843" y="357"/>
                    <a:pt x="845" y="357"/>
                  </a:cubicBezTo>
                  <a:cubicBezTo>
                    <a:pt x="849" y="360"/>
                    <a:pt x="851" y="362"/>
                    <a:pt x="853" y="365"/>
                  </a:cubicBezTo>
                  <a:cubicBezTo>
                    <a:pt x="862" y="365"/>
                    <a:pt x="871" y="365"/>
                    <a:pt x="879" y="365"/>
                  </a:cubicBezTo>
                  <a:cubicBezTo>
                    <a:pt x="882" y="368"/>
                    <a:pt x="884" y="371"/>
                    <a:pt x="887" y="373"/>
                  </a:cubicBezTo>
                  <a:cubicBezTo>
                    <a:pt x="909" y="373"/>
                    <a:pt x="931" y="373"/>
                    <a:pt x="954" y="373"/>
                  </a:cubicBezTo>
                  <a:cubicBezTo>
                    <a:pt x="957" y="370"/>
                    <a:pt x="959" y="367"/>
                    <a:pt x="962" y="365"/>
                  </a:cubicBezTo>
                  <a:cubicBezTo>
                    <a:pt x="967" y="365"/>
                    <a:pt x="973" y="365"/>
                    <a:pt x="978" y="365"/>
                  </a:cubicBezTo>
                  <a:cubicBezTo>
                    <a:pt x="981" y="361"/>
                    <a:pt x="984" y="359"/>
                    <a:pt x="986" y="357"/>
                  </a:cubicBezTo>
                  <a:cubicBezTo>
                    <a:pt x="989" y="357"/>
                    <a:pt x="993" y="357"/>
                    <a:pt x="995" y="357"/>
                  </a:cubicBezTo>
                  <a:cubicBezTo>
                    <a:pt x="1004" y="348"/>
                    <a:pt x="1012" y="340"/>
                    <a:pt x="1020" y="332"/>
                  </a:cubicBezTo>
                  <a:cubicBezTo>
                    <a:pt x="1023" y="332"/>
                    <a:pt x="1025" y="332"/>
                    <a:pt x="1028" y="332"/>
                  </a:cubicBezTo>
                  <a:cubicBezTo>
                    <a:pt x="1031" y="335"/>
                    <a:pt x="1034" y="338"/>
                    <a:pt x="1036" y="340"/>
                  </a:cubicBezTo>
                  <a:cubicBezTo>
                    <a:pt x="1039" y="340"/>
                    <a:pt x="1042" y="340"/>
                    <a:pt x="1044" y="340"/>
                  </a:cubicBezTo>
                  <a:cubicBezTo>
                    <a:pt x="1047" y="343"/>
                    <a:pt x="1051" y="346"/>
                    <a:pt x="1053" y="349"/>
                  </a:cubicBezTo>
                  <a:cubicBezTo>
                    <a:pt x="1059" y="349"/>
                    <a:pt x="1064" y="349"/>
                    <a:pt x="1069" y="349"/>
                  </a:cubicBezTo>
                  <a:cubicBezTo>
                    <a:pt x="1072" y="352"/>
                    <a:pt x="1075" y="354"/>
                    <a:pt x="1078" y="357"/>
                  </a:cubicBezTo>
                  <a:cubicBezTo>
                    <a:pt x="1081" y="357"/>
                    <a:pt x="1083" y="357"/>
                    <a:pt x="1086" y="357"/>
                  </a:cubicBezTo>
                  <a:cubicBezTo>
                    <a:pt x="1089" y="360"/>
                    <a:pt x="1092" y="362"/>
                    <a:pt x="1094" y="365"/>
                  </a:cubicBezTo>
                  <a:cubicBezTo>
                    <a:pt x="1098" y="361"/>
                    <a:pt x="1100" y="359"/>
                    <a:pt x="1102" y="357"/>
                  </a:cubicBezTo>
                  <a:cubicBezTo>
                    <a:pt x="1105" y="357"/>
                    <a:pt x="1108" y="357"/>
                    <a:pt x="1110" y="357"/>
                  </a:cubicBezTo>
                  <a:cubicBezTo>
                    <a:pt x="1113" y="360"/>
                    <a:pt x="1117" y="362"/>
                    <a:pt x="1119" y="365"/>
                  </a:cubicBezTo>
                  <a:cubicBezTo>
                    <a:pt x="1133" y="365"/>
                    <a:pt x="1147" y="365"/>
                    <a:pt x="1160" y="365"/>
                  </a:cubicBezTo>
                  <a:cubicBezTo>
                    <a:pt x="1164" y="368"/>
                    <a:pt x="1166" y="371"/>
                    <a:pt x="1168" y="373"/>
                  </a:cubicBezTo>
                  <a:cubicBezTo>
                    <a:pt x="1177" y="373"/>
                    <a:pt x="1186" y="373"/>
                    <a:pt x="1194" y="373"/>
                  </a:cubicBezTo>
                  <a:cubicBezTo>
                    <a:pt x="1194" y="353"/>
                    <a:pt x="1194" y="334"/>
                    <a:pt x="1194" y="315"/>
                  </a:cubicBezTo>
                  <a:cubicBezTo>
                    <a:pt x="1191" y="312"/>
                    <a:pt x="1187" y="310"/>
                    <a:pt x="1185" y="307"/>
                  </a:cubicBezTo>
                  <a:cubicBezTo>
                    <a:pt x="1185" y="304"/>
                    <a:pt x="1185" y="301"/>
                    <a:pt x="1185" y="299"/>
                  </a:cubicBezTo>
                  <a:cubicBezTo>
                    <a:pt x="1182" y="295"/>
                    <a:pt x="1179" y="293"/>
                    <a:pt x="1177" y="291"/>
                  </a:cubicBezTo>
                  <a:cubicBezTo>
                    <a:pt x="1177" y="274"/>
                    <a:pt x="1177" y="257"/>
                    <a:pt x="1177" y="241"/>
                  </a:cubicBezTo>
                  <a:cubicBezTo>
                    <a:pt x="1174" y="237"/>
                    <a:pt x="1171" y="235"/>
                    <a:pt x="1168" y="233"/>
                  </a:cubicBezTo>
                  <a:cubicBezTo>
                    <a:pt x="1168" y="210"/>
                    <a:pt x="1168" y="188"/>
                    <a:pt x="1168" y="166"/>
                  </a:cubicBezTo>
                  <a:cubicBezTo>
                    <a:pt x="1165" y="163"/>
                    <a:pt x="1163" y="160"/>
                    <a:pt x="1160" y="158"/>
                  </a:cubicBezTo>
                  <a:cubicBezTo>
                    <a:pt x="1160" y="155"/>
                    <a:pt x="1160" y="152"/>
                    <a:pt x="1160" y="150"/>
                  </a:cubicBezTo>
                  <a:cubicBezTo>
                    <a:pt x="1157" y="147"/>
                    <a:pt x="1155" y="144"/>
                    <a:pt x="1152" y="141"/>
                  </a:cubicBezTo>
                  <a:cubicBezTo>
                    <a:pt x="1152" y="138"/>
                    <a:pt x="1152" y="136"/>
                    <a:pt x="1152" y="133"/>
                  </a:cubicBezTo>
                  <a:cubicBezTo>
                    <a:pt x="1158" y="133"/>
                    <a:pt x="1164" y="133"/>
                    <a:pt x="1168" y="133"/>
                  </a:cubicBezTo>
                  <a:cubicBezTo>
                    <a:pt x="1168" y="130"/>
                    <a:pt x="1168" y="127"/>
                    <a:pt x="1168" y="124"/>
                  </a:cubicBezTo>
                  <a:cubicBezTo>
                    <a:pt x="1183" y="110"/>
                    <a:pt x="1196" y="97"/>
                    <a:pt x="1210" y="83"/>
                  </a:cubicBezTo>
                  <a:cubicBezTo>
                    <a:pt x="1213" y="83"/>
                    <a:pt x="1216" y="83"/>
                    <a:pt x="1218" y="83"/>
                  </a:cubicBezTo>
                  <a:cubicBezTo>
                    <a:pt x="1230" y="94"/>
                    <a:pt x="1241" y="105"/>
                    <a:pt x="1252" y="116"/>
                  </a:cubicBezTo>
                  <a:cubicBezTo>
                    <a:pt x="1255" y="116"/>
                    <a:pt x="1257" y="116"/>
                    <a:pt x="1260" y="116"/>
                  </a:cubicBezTo>
                  <a:cubicBezTo>
                    <a:pt x="1265" y="122"/>
                    <a:pt x="1271" y="128"/>
                    <a:pt x="1276" y="133"/>
                  </a:cubicBezTo>
                  <a:cubicBezTo>
                    <a:pt x="1280" y="133"/>
                    <a:pt x="1282" y="133"/>
                    <a:pt x="1284" y="133"/>
                  </a:cubicBezTo>
                  <a:cubicBezTo>
                    <a:pt x="1301" y="150"/>
                    <a:pt x="1318" y="167"/>
                    <a:pt x="1334" y="182"/>
                  </a:cubicBezTo>
                  <a:cubicBezTo>
                    <a:pt x="1340" y="182"/>
                    <a:pt x="1346" y="182"/>
                    <a:pt x="1351" y="182"/>
                  </a:cubicBezTo>
                  <a:cubicBezTo>
                    <a:pt x="1354" y="186"/>
                    <a:pt x="1357" y="189"/>
                    <a:pt x="1359" y="191"/>
                  </a:cubicBezTo>
                  <a:cubicBezTo>
                    <a:pt x="1368" y="191"/>
                    <a:pt x="1376" y="191"/>
                    <a:pt x="1384" y="191"/>
                  </a:cubicBezTo>
                  <a:cubicBezTo>
                    <a:pt x="1386" y="189"/>
                    <a:pt x="1389" y="186"/>
                    <a:pt x="1393" y="183"/>
                  </a:cubicBezTo>
                  <a:cubicBezTo>
                    <a:pt x="1398" y="183"/>
                    <a:pt x="1404" y="183"/>
                    <a:pt x="1409" y="183"/>
                  </a:cubicBezTo>
                  <a:cubicBezTo>
                    <a:pt x="1412" y="180"/>
                    <a:pt x="1414" y="178"/>
                    <a:pt x="1417" y="175"/>
                  </a:cubicBezTo>
                  <a:cubicBezTo>
                    <a:pt x="1423" y="175"/>
                    <a:pt x="1428" y="175"/>
                    <a:pt x="1434" y="175"/>
                  </a:cubicBezTo>
                  <a:cubicBezTo>
                    <a:pt x="1436" y="177"/>
                    <a:pt x="1439" y="179"/>
                    <a:pt x="1442" y="183"/>
                  </a:cubicBezTo>
                  <a:cubicBezTo>
                    <a:pt x="1447" y="183"/>
                    <a:pt x="1453" y="183"/>
                    <a:pt x="1459" y="183"/>
                  </a:cubicBezTo>
                  <a:cubicBezTo>
                    <a:pt x="1461" y="180"/>
                    <a:pt x="1463" y="178"/>
                    <a:pt x="1467" y="175"/>
                  </a:cubicBezTo>
                  <a:cubicBezTo>
                    <a:pt x="1472" y="175"/>
                    <a:pt x="1478" y="175"/>
                    <a:pt x="1483" y="175"/>
                  </a:cubicBezTo>
                  <a:cubicBezTo>
                    <a:pt x="1486" y="172"/>
                    <a:pt x="1489" y="169"/>
                    <a:pt x="1492" y="166"/>
                  </a:cubicBezTo>
                  <a:cubicBezTo>
                    <a:pt x="1498" y="166"/>
                    <a:pt x="1503" y="166"/>
                    <a:pt x="1509" y="166"/>
                  </a:cubicBezTo>
                  <a:cubicBezTo>
                    <a:pt x="1511" y="163"/>
                    <a:pt x="1513" y="161"/>
                    <a:pt x="1517" y="158"/>
                  </a:cubicBezTo>
                  <a:cubicBezTo>
                    <a:pt x="1519" y="158"/>
                    <a:pt x="1521" y="158"/>
                    <a:pt x="1525" y="158"/>
                  </a:cubicBezTo>
                  <a:cubicBezTo>
                    <a:pt x="1527" y="156"/>
                    <a:pt x="1530" y="153"/>
                    <a:pt x="1533" y="150"/>
                  </a:cubicBezTo>
                  <a:cubicBezTo>
                    <a:pt x="1541" y="150"/>
                    <a:pt x="1549" y="150"/>
                    <a:pt x="1558" y="150"/>
                  </a:cubicBezTo>
                  <a:cubicBezTo>
                    <a:pt x="1560" y="148"/>
                    <a:pt x="1563" y="144"/>
                    <a:pt x="1566" y="141"/>
                  </a:cubicBezTo>
                  <a:cubicBezTo>
                    <a:pt x="1568" y="141"/>
                    <a:pt x="1571" y="141"/>
                    <a:pt x="1575" y="141"/>
                  </a:cubicBezTo>
                  <a:cubicBezTo>
                    <a:pt x="1577" y="139"/>
                    <a:pt x="1579" y="136"/>
                    <a:pt x="1583" y="133"/>
                  </a:cubicBezTo>
                  <a:cubicBezTo>
                    <a:pt x="1583" y="128"/>
                    <a:pt x="1583" y="122"/>
                    <a:pt x="1583" y="117"/>
                  </a:cubicBezTo>
                  <a:cubicBezTo>
                    <a:pt x="1580" y="114"/>
                    <a:pt x="1578" y="112"/>
                    <a:pt x="1575" y="109"/>
                  </a:cubicBezTo>
                  <a:cubicBezTo>
                    <a:pt x="1575" y="106"/>
                    <a:pt x="1575" y="103"/>
                    <a:pt x="1575" y="100"/>
                  </a:cubicBezTo>
                  <a:cubicBezTo>
                    <a:pt x="1572" y="97"/>
                    <a:pt x="1569" y="95"/>
                    <a:pt x="1566" y="92"/>
                  </a:cubicBezTo>
                  <a:cubicBezTo>
                    <a:pt x="1566" y="90"/>
                    <a:pt x="1566" y="86"/>
                    <a:pt x="1566" y="83"/>
                  </a:cubicBezTo>
                  <a:cubicBezTo>
                    <a:pt x="1561" y="78"/>
                    <a:pt x="1556" y="72"/>
                    <a:pt x="1550" y="66"/>
                  </a:cubicBezTo>
                  <a:cubicBezTo>
                    <a:pt x="1550" y="62"/>
                    <a:pt x="1550" y="56"/>
                    <a:pt x="1550" y="51"/>
                  </a:cubicBezTo>
                  <a:cubicBezTo>
                    <a:pt x="1552" y="51"/>
                    <a:pt x="1555" y="51"/>
                    <a:pt x="1558" y="51"/>
                  </a:cubicBezTo>
                  <a:cubicBezTo>
                    <a:pt x="1560" y="48"/>
                    <a:pt x="1563" y="45"/>
                    <a:pt x="1566" y="42"/>
                  </a:cubicBezTo>
                  <a:cubicBezTo>
                    <a:pt x="1568" y="42"/>
                    <a:pt x="1571" y="42"/>
                    <a:pt x="1575" y="42"/>
                  </a:cubicBezTo>
                  <a:cubicBezTo>
                    <a:pt x="1577" y="39"/>
                    <a:pt x="1579" y="37"/>
                    <a:pt x="1583" y="34"/>
                  </a:cubicBezTo>
                  <a:cubicBezTo>
                    <a:pt x="1585" y="34"/>
                    <a:pt x="1588" y="34"/>
                    <a:pt x="1591" y="34"/>
                  </a:cubicBezTo>
                  <a:cubicBezTo>
                    <a:pt x="1594" y="31"/>
                    <a:pt x="1596" y="28"/>
                    <a:pt x="1599" y="25"/>
                  </a:cubicBezTo>
                  <a:cubicBezTo>
                    <a:pt x="1602" y="25"/>
                    <a:pt x="1605" y="25"/>
                    <a:pt x="1608" y="25"/>
                  </a:cubicBezTo>
                  <a:cubicBezTo>
                    <a:pt x="1610" y="23"/>
                    <a:pt x="1613" y="20"/>
                    <a:pt x="1616" y="17"/>
                  </a:cubicBezTo>
                  <a:cubicBezTo>
                    <a:pt x="1618" y="17"/>
                    <a:pt x="1621" y="17"/>
                    <a:pt x="1624" y="17"/>
                  </a:cubicBezTo>
                  <a:cubicBezTo>
                    <a:pt x="1626" y="15"/>
                    <a:pt x="1630" y="12"/>
                    <a:pt x="1633" y="8"/>
                  </a:cubicBezTo>
                  <a:cubicBezTo>
                    <a:pt x="1635" y="8"/>
                    <a:pt x="1637" y="8"/>
                    <a:pt x="1641" y="8"/>
                  </a:cubicBezTo>
                  <a:cubicBezTo>
                    <a:pt x="1643" y="6"/>
                    <a:pt x="1646" y="4"/>
                    <a:pt x="1649" y="0"/>
                  </a:cubicBezTo>
                  <a:cubicBezTo>
                    <a:pt x="1653" y="0"/>
                    <a:pt x="1655" y="0"/>
                    <a:pt x="1657" y="0"/>
                  </a:cubicBezTo>
                  <a:cubicBezTo>
                    <a:pt x="1661" y="4"/>
                    <a:pt x="1663" y="6"/>
                    <a:pt x="1665" y="8"/>
                  </a:cubicBezTo>
                  <a:cubicBezTo>
                    <a:pt x="1671" y="8"/>
                    <a:pt x="1676" y="8"/>
                    <a:pt x="1682" y="8"/>
                  </a:cubicBezTo>
                  <a:cubicBezTo>
                    <a:pt x="1696" y="23"/>
                    <a:pt x="1710" y="37"/>
                    <a:pt x="1723" y="51"/>
                  </a:cubicBezTo>
                  <a:cubicBezTo>
                    <a:pt x="1729" y="51"/>
                    <a:pt x="1734" y="51"/>
                    <a:pt x="1740" y="51"/>
                  </a:cubicBezTo>
                  <a:cubicBezTo>
                    <a:pt x="1743" y="54"/>
                    <a:pt x="1746" y="56"/>
                    <a:pt x="1749" y="59"/>
                  </a:cubicBezTo>
                  <a:cubicBezTo>
                    <a:pt x="1752" y="59"/>
                    <a:pt x="1754" y="59"/>
                    <a:pt x="1757" y="59"/>
                  </a:cubicBezTo>
                  <a:cubicBezTo>
                    <a:pt x="1760" y="62"/>
                    <a:pt x="1762" y="64"/>
                    <a:pt x="1765" y="66"/>
                  </a:cubicBezTo>
                  <a:cubicBezTo>
                    <a:pt x="1781" y="66"/>
                    <a:pt x="1798" y="66"/>
                    <a:pt x="1815" y="66"/>
                  </a:cubicBezTo>
                  <a:cubicBezTo>
                    <a:pt x="1815" y="72"/>
                    <a:pt x="1815" y="78"/>
                    <a:pt x="1815" y="83"/>
                  </a:cubicBezTo>
                  <a:cubicBezTo>
                    <a:pt x="1824" y="83"/>
                    <a:pt x="1831" y="83"/>
                    <a:pt x="1839" y="83"/>
                  </a:cubicBezTo>
                  <a:cubicBezTo>
                    <a:pt x="1839" y="86"/>
                    <a:pt x="1839" y="90"/>
                    <a:pt x="1839" y="92"/>
                  </a:cubicBezTo>
                  <a:cubicBezTo>
                    <a:pt x="1843" y="95"/>
                    <a:pt x="1846" y="97"/>
                    <a:pt x="1848" y="100"/>
                  </a:cubicBezTo>
                  <a:cubicBezTo>
                    <a:pt x="1848" y="105"/>
                    <a:pt x="1848" y="111"/>
                    <a:pt x="1848" y="117"/>
                  </a:cubicBezTo>
                  <a:cubicBezTo>
                    <a:pt x="1873" y="117"/>
                    <a:pt x="1897" y="117"/>
                    <a:pt x="1922" y="117"/>
                  </a:cubicBezTo>
                  <a:cubicBezTo>
                    <a:pt x="1925" y="113"/>
                    <a:pt x="1928" y="111"/>
                    <a:pt x="1931" y="109"/>
                  </a:cubicBezTo>
                  <a:cubicBezTo>
                    <a:pt x="1936" y="109"/>
                    <a:pt x="1942" y="109"/>
                    <a:pt x="1948" y="109"/>
                  </a:cubicBezTo>
                  <a:cubicBezTo>
                    <a:pt x="1951" y="112"/>
                    <a:pt x="1953" y="114"/>
                    <a:pt x="1955" y="117"/>
                  </a:cubicBezTo>
                  <a:cubicBezTo>
                    <a:pt x="1959" y="117"/>
                    <a:pt x="1962" y="117"/>
                    <a:pt x="1964" y="117"/>
                  </a:cubicBezTo>
                  <a:cubicBezTo>
                    <a:pt x="1967" y="113"/>
                    <a:pt x="1970" y="111"/>
                    <a:pt x="1972" y="109"/>
                  </a:cubicBezTo>
                  <a:cubicBezTo>
                    <a:pt x="1981" y="109"/>
                    <a:pt x="1989" y="109"/>
                    <a:pt x="1997" y="109"/>
                  </a:cubicBezTo>
                  <a:cubicBezTo>
                    <a:pt x="2000" y="105"/>
                    <a:pt x="2003" y="102"/>
                    <a:pt x="2006" y="100"/>
                  </a:cubicBezTo>
                  <a:cubicBezTo>
                    <a:pt x="2017" y="100"/>
                    <a:pt x="2028" y="100"/>
                    <a:pt x="2038" y="100"/>
                  </a:cubicBezTo>
                  <a:cubicBezTo>
                    <a:pt x="2041" y="97"/>
                    <a:pt x="2045" y="94"/>
                    <a:pt x="2047" y="92"/>
                  </a:cubicBezTo>
                  <a:cubicBezTo>
                    <a:pt x="2050" y="92"/>
                    <a:pt x="2053" y="92"/>
                    <a:pt x="2055" y="92"/>
                  </a:cubicBezTo>
                  <a:cubicBezTo>
                    <a:pt x="2058" y="89"/>
                    <a:pt x="2061" y="86"/>
                    <a:pt x="2064" y="83"/>
                  </a:cubicBezTo>
                  <a:cubicBezTo>
                    <a:pt x="2067" y="83"/>
                    <a:pt x="2069" y="83"/>
                    <a:pt x="2072" y="83"/>
                  </a:cubicBezTo>
                  <a:cubicBezTo>
                    <a:pt x="2075" y="80"/>
                    <a:pt x="2077" y="78"/>
                    <a:pt x="2080" y="75"/>
                  </a:cubicBezTo>
                  <a:cubicBezTo>
                    <a:pt x="2088" y="84"/>
                    <a:pt x="2097" y="92"/>
                    <a:pt x="2105" y="100"/>
                  </a:cubicBezTo>
                  <a:cubicBezTo>
                    <a:pt x="2108" y="100"/>
                    <a:pt x="2111" y="100"/>
                    <a:pt x="2113" y="100"/>
                  </a:cubicBezTo>
                  <a:cubicBezTo>
                    <a:pt x="2118" y="105"/>
                    <a:pt x="2124" y="111"/>
                    <a:pt x="2130" y="117"/>
                  </a:cubicBezTo>
                  <a:cubicBezTo>
                    <a:pt x="2133" y="117"/>
                    <a:pt x="2135" y="117"/>
                    <a:pt x="2138" y="117"/>
                  </a:cubicBezTo>
                  <a:cubicBezTo>
                    <a:pt x="2149" y="128"/>
                    <a:pt x="2160" y="139"/>
                    <a:pt x="2171" y="150"/>
                  </a:cubicBezTo>
                  <a:cubicBezTo>
                    <a:pt x="2177" y="150"/>
                    <a:pt x="2182" y="150"/>
                    <a:pt x="2188" y="150"/>
                  </a:cubicBezTo>
                  <a:cubicBezTo>
                    <a:pt x="2191" y="153"/>
                    <a:pt x="2193" y="156"/>
                    <a:pt x="2196" y="158"/>
                  </a:cubicBezTo>
                  <a:cubicBezTo>
                    <a:pt x="2201" y="158"/>
                    <a:pt x="2207" y="158"/>
                    <a:pt x="2212" y="158"/>
                  </a:cubicBezTo>
                  <a:cubicBezTo>
                    <a:pt x="2216" y="161"/>
                    <a:pt x="2218" y="163"/>
                    <a:pt x="2220" y="166"/>
                  </a:cubicBezTo>
                  <a:cubicBezTo>
                    <a:pt x="2223" y="166"/>
                    <a:pt x="2227" y="166"/>
                    <a:pt x="2229" y="166"/>
                  </a:cubicBezTo>
                  <a:cubicBezTo>
                    <a:pt x="2232" y="169"/>
                    <a:pt x="2235" y="172"/>
                    <a:pt x="2237" y="175"/>
                  </a:cubicBezTo>
                  <a:cubicBezTo>
                    <a:pt x="2248" y="175"/>
                    <a:pt x="2259" y="175"/>
                    <a:pt x="2270" y="175"/>
                  </a:cubicBezTo>
                  <a:cubicBezTo>
                    <a:pt x="2274" y="178"/>
                    <a:pt x="2276" y="180"/>
                    <a:pt x="2278" y="183"/>
                  </a:cubicBezTo>
                  <a:cubicBezTo>
                    <a:pt x="2281" y="183"/>
                    <a:pt x="2285" y="183"/>
                    <a:pt x="2287" y="183"/>
                  </a:cubicBezTo>
                  <a:cubicBezTo>
                    <a:pt x="2290" y="186"/>
                    <a:pt x="2293" y="189"/>
                    <a:pt x="2295" y="191"/>
                  </a:cubicBezTo>
                  <a:cubicBezTo>
                    <a:pt x="2298" y="191"/>
                    <a:pt x="2301" y="191"/>
                    <a:pt x="2304" y="191"/>
                  </a:cubicBezTo>
                  <a:cubicBezTo>
                    <a:pt x="2312" y="200"/>
                    <a:pt x="2320" y="208"/>
                    <a:pt x="2328" y="216"/>
                  </a:cubicBezTo>
                  <a:cubicBezTo>
                    <a:pt x="2334" y="216"/>
                    <a:pt x="2340" y="216"/>
                    <a:pt x="2345" y="216"/>
                  </a:cubicBezTo>
                  <a:cubicBezTo>
                    <a:pt x="2348" y="219"/>
                    <a:pt x="2351" y="222"/>
                    <a:pt x="2353" y="224"/>
                  </a:cubicBezTo>
                  <a:cubicBezTo>
                    <a:pt x="2359" y="224"/>
                    <a:pt x="2364" y="224"/>
                    <a:pt x="2370" y="224"/>
                  </a:cubicBezTo>
                  <a:cubicBezTo>
                    <a:pt x="2370" y="246"/>
                    <a:pt x="2370" y="268"/>
                    <a:pt x="2370" y="291"/>
                  </a:cubicBezTo>
                  <a:cubicBezTo>
                    <a:pt x="2384" y="305"/>
                    <a:pt x="2398" y="319"/>
                    <a:pt x="2411" y="332"/>
                  </a:cubicBezTo>
                  <a:cubicBezTo>
                    <a:pt x="2414" y="332"/>
                    <a:pt x="2417" y="332"/>
                    <a:pt x="2420" y="332"/>
                  </a:cubicBezTo>
                  <a:cubicBezTo>
                    <a:pt x="2423" y="335"/>
                    <a:pt x="2425" y="338"/>
                    <a:pt x="2428" y="340"/>
                  </a:cubicBezTo>
                  <a:cubicBezTo>
                    <a:pt x="2444" y="340"/>
                    <a:pt x="2461" y="340"/>
                    <a:pt x="2477" y="340"/>
                  </a:cubicBezTo>
                  <a:cubicBezTo>
                    <a:pt x="2480" y="337"/>
                    <a:pt x="2483" y="334"/>
                    <a:pt x="2486" y="332"/>
                  </a:cubicBezTo>
                  <a:cubicBezTo>
                    <a:pt x="2508" y="332"/>
                    <a:pt x="2530" y="332"/>
                    <a:pt x="2552" y="332"/>
                  </a:cubicBezTo>
                  <a:cubicBezTo>
                    <a:pt x="2552" y="338"/>
                    <a:pt x="2552" y="343"/>
                    <a:pt x="2552" y="349"/>
                  </a:cubicBezTo>
                  <a:cubicBezTo>
                    <a:pt x="2549" y="352"/>
                    <a:pt x="2546" y="354"/>
                    <a:pt x="2544" y="357"/>
                  </a:cubicBezTo>
                  <a:cubicBezTo>
                    <a:pt x="2544" y="360"/>
                    <a:pt x="2544" y="362"/>
                    <a:pt x="2544" y="365"/>
                  </a:cubicBezTo>
                  <a:cubicBezTo>
                    <a:pt x="2538" y="370"/>
                    <a:pt x="2533" y="376"/>
                    <a:pt x="2527" y="381"/>
                  </a:cubicBezTo>
                  <a:cubicBezTo>
                    <a:pt x="2527" y="385"/>
                    <a:pt x="2527" y="388"/>
                    <a:pt x="2527" y="390"/>
                  </a:cubicBezTo>
                  <a:cubicBezTo>
                    <a:pt x="2518" y="399"/>
                    <a:pt x="2510" y="407"/>
                    <a:pt x="2503" y="415"/>
                  </a:cubicBezTo>
                  <a:cubicBezTo>
                    <a:pt x="2503" y="418"/>
                    <a:pt x="2503" y="420"/>
                    <a:pt x="2503" y="423"/>
                  </a:cubicBezTo>
                  <a:cubicBezTo>
                    <a:pt x="2499" y="426"/>
                    <a:pt x="2496" y="429"/>
                    <a:pt x="2494" y="431"/>
                  </a:cubicBezTo>
                  <a:cubicBezTo>
                    <a:pt x="2491" y="431"/>
                    <a:pt x="2488" y="431"/>
                    <a:pt x="2486" y="431"/>
                  </a:cubicBezTo>
                  <a:cubicBezTo>
                    <a:pt x="2483" y="435"/>
                    <a:pt x="2479" y="437"/>
                    <a:pt x="2477" y="439"/>
                  </a:cubicBezTo>
                  <a:cubicBezTo>
                    <a:pt x="2474" y="439"/>
                    <a:pt x="2472" y="439"/>
                    <a:pt x="2469" y="439"/>
                  </a:cubicBezTo>
                  <a:cubicBezTo>
                    <a:pt x="2464" y="445"/>
                    <a:pt x="2458" y="450"/>
                    <a:pt x="2452" y="456"/>
                  </a:cubicBezTo>
                  <a:cubicBezTo>
                    <a:pt x="2452" y="459"/>
                    <a:pt x="2452" y="462"/>
                    <a:pt x="2452" y="464"/>
                  </a:cubicBezTo>
                  <a:cubicBezTo>
                    <a:pt x="2447" y="470"/>
                    <a:pt x="2441" y="475"/>
                    <a:pt x="2436" y="481"/>
                  </a:cubicBezTo>
                  <a:cubicBezTo>
                    <a:pt x="2436" y="484"/>
                    <a:pt x="2436" y="487"/>
                    <a:pt x="2436" y="489"/>
                  </a:cubicBezTo>
                  <a:cubicBezTo>
                    <a:pt x="2433" y="493"/>
                    <a:pt x="2430" y="495"/>
                    <a:pt x="2428" y="497"/>
                  </a:cubicBezTo>
                  <a:cubicBezTo>
                    <a:pt x="2428" y="501"/>
                    <a:pt x="2428" y="504"/>
                    <a:pt x="2428" y="506"/>
                  </a:cubicBezTo>
                  <a:cubicBezTo>
                    <a:pt x="2422" y="512"/>
                    <a:pt x="2417" y="517"/>
                    <a:pt x="2411" y="522"/>
                  </a:cubicBezTo>
                  <a:cubicBezTo>
                    <a:pt x="2411" y="525"/>
                    <a:pt x="2411" y="528"/>
                    <a:pt x="2411" y="531"/>
                  </a:cubicBezTo>
                  <a:cubicBezTo>
                    <a:pt x="2425" y="531"/>
                    <a:pt x="2438" y="531"/>
                    <a:pt x="2452" y="531"/>
                  </a:cubicBezTo>
                  <a:cubicBezTo>
                    <a:pt x="2455" y="528"/>
                    <a:pt x="2458" y="525"/>
                    <a:pt x="2461" y="522"/>
                  </a:cubicBezTo>
                  <a:cubicBezTo>
                    <a:pt x="2483" y="522"/>
                    <a:pt x="2505" y="522"/>
                    <a:pt x="2527" y="522"/>
                  </a:cubicBezTo>
                  <a:cubicBezTo>
                    <a:pt x="2530" y="520"/>
                    <a:pt x="2532" y="517"/>
                    <a:pt x="2535" y="514"/>
                  </a:cubicBezTo>
                  <a:cubicBezTo>
                    <a:pt x="2560" y="514"/>
                    <a:pt x="2584" y="514"/>
                    <a:pt x="2610" y="514"/>
                  </a:cubicBezTo>
                  <a:cubicBezTo>
                    <a:pt x="2612" y="512"/>
                    <a:pt x="2615" y="509"/>
                    <a:pt x="2619" y="506"/>
                  </a:cubicBezTo>
                  <a:cubicBezTo>
                    <a:pt x="2643" y="506"/>
                    <a:pt x="2668" y="506"/>
                    <a:pt x="2693" y="506"/>
                  </a:cubicBezTo>
                  <a:cubicBezTo>
                    <a:pt x="2695" y="504"/>
                    <a:pt x="2698" y="500"/>
                    <a:pt x="2701" y="497"/>
                  </a:cubicBezTo>
                  <a:cubicBezTo>
                    <a:pt x="2726" y="497"/>
                    <a:pt x="2751" y="497"/>
                    <a:pt x="2775" y="497"/>
                  </a:cubicBezTo>
                  <a:cubicBezTo>
                    <a:pt x="2778" y="495"/>
                    <a:pt x="2781" y="493"/>
                    <a:pt x="2784" y="489"/>
                  </a:cubicBezTo>
                  <a:cubicBezTo>
                    <a:pt x="2798" y="489"/>
                    <a:pt x="2811" y="489"/>
                    <a:pt x="2825" y="489"/>
                  </a:cubicBezTo>
                  <a:cubicBezTo>
                    <a:pt x="2825" y="497"/>
                    <a:pt x="2825" y="505"/>
                    <a:pt x="2825" y="514"/>
                  </a:cubicBezTo>
                  <a:cubicBezTo>
                    <a:pt x="2828" y="516"/>
                    <a:pt x="2830" y="519"/>
                    <a:pt x="2833" y="522"/>
                  </a:cubicBezTo>
                  <a:cubicBezTo>
                    <a:pt x="2833" y="533"/>
                    <a:pt x="2833" y="544"/>
                    <a:pt x="2833" y="555"/>
                  </a:cubicBezTo>
                  <a:cubicBezTo>
                    <a:pt x="2836" y="558"/>
                    <a:pt x="2839" y="561"/>
                    <a:pt x="2842" y="564"/>
                  </a:cubicBezTo>
                  <a:cubicBezTo>
                    <a:pt x="2842" y="572"/>
                    <a:pt x="2842" y="580"/>
                    <a:pt x="2842" y="589"/>
                  </a:cubicBezTo>
                  <a:cubicBezTo>
                    <a:pt x="2844" y="591"/>
                    <a:pt x="2847" y="593"/>
                    <a:pt x="2850" y="597"/>
                  </a:cubicBezTo>
                  <a:cubicBezTo>
                    <a:pt x="2850" y="608"/>
                    <a:pt x="2850" y="619"/>
                    <a:pt x="2850" y="630"/>
                  </a:cubicBezTo>
                  <a:cubicBezTo>
                    <a:pt x="2852" y="632"/>
                    <a:pt x="2856" y="635"/>
                    <a:pt x="2859" y="638"/>
                  </a:cubicBezTo>
                  <a:cubicBezTo>
                    <a:pt x="2859" y="646"/>
                    <a:pt x="2859" y="655"/>
                    <a:pt x="2859" y="663"/>
                  </a:cubicBezTo>
                  <a:cubicBezTo>
                    <a:pt x="2861" y="666"/>
                    <a:pt x="2864" y="668"/>
                    <a:pt x="2867" y="671"/>
                  </a:cubicBezTo>
                  <a:cubicBezTo>
                    <a:pt x="2867" y="685"/>
                    <a:pt x="2867" y="698"/>
                    <a:pt x="2867" y="713"/>
                  </a:cubicBezTo>
                  <a:cubicBezTo>
                    <a:pt x="2869" y="715"/>
                    <a:pt x="2872" y="718"/>
                    <a:pt x="2875" y="721"/>
                  </a:cubicBezTo>
                  <a:cubicBezTo>
                    <a:pt x="2875" y="726"/>
                    <a:pt x="2875" y="732"/>
                    <a:pt x="2875" y="737"/>
                  </a:cubicBezTo>
                  <a:cubicBezTo>
                    <a:pt x="2878" y="740"/>
                    <a:pt x="2880" y="743"/>
                    <a:pt x="2883" y="746"/>
                  </a:cubicBezTo>
                  <a:cubicBezTo>
                    <a:pt x="2883" y="756"/>
                    <a:pt x="2883" y="768"/>
                    <a:pt x="2883" y="779"/>
                  </a:cubicBezTo>
                  <a:cubicBezTo>
                    <a:pt x="2886" y="781"/>
                    <a:pt x="2888" y="784"/>
                    <a:pt x="2891" y="788"/>
                  </a:cubicBezTo>
                  <a:cubicBezTo>
                    <a:pt x="2891" y="795"/>
                    <a:pt x="2891" y="803"/>
                    <a:pt x="2891" y="812"/>
                  </a:cubicBezTo>
                  <a:cubicBezTo>
                    <a:pt x="2894" y="815"/>
                    <a:pt x="2897" y="817"/>
                    <a:pt x="2900" y="820"/>
                  </a:cubicBezTo>
                  <a:cubicBezTo>
                    <a:pt x="2900" y="828"/>
                    <a:pt x="2900" y="837"/>
                    <a:pt x="2900" y="846"/>
                  </a:cubicBezTo>
                  <a:cubicBezTo>
                    <a:pt x="2889" y="846"/>
                    <a:pt x="2878" y="846"/>
                    <a:pt x="2867" y="846"/>
                  </a:cubicBezTo>
                  <a:cubicBezTo>
                    <a:pt x="2864" y="848"/>
                    <a:pt x="2862" y="850"/>
                    <a:pt x="2859" y="854"/>
                  </a:cubicBezTo>
                  <a:cubicBezTo>
                    <a:pt x="2837" y="854"/>
                    <a:pt x="2814" y="854"/>
                    <a:pt x="2792" y="854"/>
                  </a:cubicBezTo>
                  <a:cubicBezTo>
                    <a:pt x="2790" y="856"/>
                    <a:pt x="2787" y="859"/>
                    <a:pt x="2784" y="862"/>
                  </a:cubicBezTo>
                  <a:cubicBezTo>
                    <a:pt x="2773" y="862"/>
                    <a:pt x="2762" y="862"/>
                    <a:pt x="2751" y="862"/>
                  </a:cubicBezTo>
                  <a:cubicBezTo>
                    <a:pt x="2751" y="867"/>
                    <a:pt x="2751" y="873"/>
                    <a:pt x="2751" y="878"/>
                  </a:cubicBezTo>
                  <a:cubicBezTo>
                    <a:pt x="2753" y="881"/>
                    <a:pt x="2756" y="884"/>
                    <a:pt x="2759" y="887"/>
                  </a:cubicBezTo>
                  <a:cubicBezTo>
                    <a:pt x="2759" y="900"/>
                    <a:pt x="2759" y="914"/>
                    <a:pt x="2759" y="928"/>
                  </a:cubicBezTo>
                  <a:cubicBezTo>
                    <a:pt x="2762" y="931"/>
                    <a:pt x="2764" y="933"/>
                    <a:pt x="2767" y="936"/>
                  </a:cubicBezTo>
                  <a:cubicBezTo>
                    <a:pt x="2767" y="944"/>
                    <a:pt x="2767" y="953"/>
                    <a:pt x="2767" y="962"/>
                  </a:cubicBezTo>
                  <a:cubicBezTo>
                    <a:pt x="2770" y="964"/>
                    <a:pt x="2772" y="966"/>
                    <a:pt x="2775" y="970"/>
                  </a:cubicBezTo>
                  <a:cubicBezTo>
                    <a:pt x="2775" y="983"/>
                    <a:pt x="2775" y="997"/>
                    <a:pt x="2775" y="1011"/>
                  </a:cubicBezTo>
                  <a:cubicBezTo>
                    <a:pt x="2778" y="1013"/>
                    <a:pt x="2781" y="1016"/>
                    <a:pt x="2784" y="1019"/>
                  </a:cubicBezTo>
                  <a:cubicBezTo>
                    <a:pt x="2784" y="1027"/>
                    <a:pt x="2784" y="1036"/>
                    <a:pt x="2784" y="1044"/>
                  </a:cubicBezTo>
                  <a:cubicBezTo>
                    <a:pt x="2771" y="1044"/>
                    <a:pt x="2757" y="1044"/>
                    <a:pt x="2743" y="1044"/>
                  </a:cubicBezTo>
                  <a:cubicBezTo>
                    <a:pt x="2740" y="1048"/>
                    <a:pt x="2736" y="1050"/>
                    <a:pt x="2734" y="1052"/>
                  </a:cubicBezTo>
                  <a:cubicBezTo>
                    <a:pt x="2734" y="1055"/>
                    <a:pt x="2734" y="1059"/>
                    <a:pt x="2734" y="1061"/>
                  </a:cubicBezTo>
                  <a:cubicBezTo>
                    <a:pt x="2731" y="1064"/>
                    <a:pt x="2728" y="1067"/>
                    <a:pt x="2726" y="1069"/>
                  </a:cubicBezTo>
                  <a:cubicBezTo>
                    <a:pt x="2726" y="1072"/>
                    <a:pt x="2726" y="1075"/>
                    <a:pt x="2726" y="1077"/>
                  </a:cubicBezTo>
                  <a:cubicBezTo>
                    <a:pt x="2732" y="1077"/>
                    <a:pt x="2737" y="1077"/>
                    <a:pt x="2743" y="1077"/>
                  </a:cubicBezTo>
                  <a:cubicBezTo>
                    <a:pt x="2743" y="1086"/>
                    <a:pt x="2743" y="1094"/>
                    <a:pt x="2743" y="1102"/>
                  </a:cubicBezTo>
                  <a:cubicBezTo>
                    <a:pt x="2732" y="1102"/>
                    <a:pt x="2720" y="1102"/>
                    <a:pt x="2709" y="1102"/>
                  </a:cubicBezTo>
                  <a:cubicBezTo>
                    <a:pt x="2709" y="1097"/>
                    <a:pt x="2709" y="1091"/>
                    <a:pt x="2709" y="1086"/>
                  </a:cubicBezTo>
                  <a:cubicBezTo>
                    <a:pt x="2701" y="1086"/>
                    <a:pt x="2693" y="1086"/>
                    <a:pt x="2685" y="1086"/>
                  </a:cubicBezTo>
                  <a:cubicBezTo>
                    <a:pt x="2679" y="1080"/>
                    <a:pt x="2674" y="1075"/>
                    <a:pt x="2668" y="1069"/>
                  </a:cubicBezTo>
                  <a:cubicBezTo>
                    <a:pt x="2662" y="1075"/>
                    <a:pt x="2657" y="1080"/>
                    <a:pt x="2651" y="1086"/>
                  </a:cubicBezTo>
                  <a:cubicBezTo>
                    <a:pt x="2640" y="1086"/>
                    <a:pt x="2629" y="1086"/>
                    <a:pt x="2619" y="1086"/>
                  </a:cubicBezTo>
                  <a:cubicBezTo>
                    <a:pt x="2613" y="1091"/>
                    <a:pt x="2608" y="1097"/>
                    <a:pt x="2602" y="1102"/>
                  </a:cubicBezTo>
                  <a:cubicBezTo>
                    <a:pt x="2602" y="1108"/>
                    <a:pt x="2602" y="1114"/>
                    <a:pt x="2602" y="1119"/>
                  </a:cubicBezTo>
                  <a:cubicBezTo>
                    <a:pt x="2599" y="1119"/>
                    <a:pt x="2596" y="1119"/>
                    <a:pt x="2593" y="1119"/>
                  </a:cubicBezTo>
                  <a:cubicBezTo>
                    <a:pt x="2590" y="1116"/>
                    <a:pt x="2588" y="1113"/>
                    <a:pt x="2585" y="1110"/>
                  </a:cubicBezTo>
                  <a:cubicBezTo>
                    <a:pt x="2580" y="1110"/>
                    <a:pt x="2574" y="1110"/>
                    <a:pt x="2569" y="1110"/>
                  </a:cubicBezTo>
                  <a:cubicBezTo>
                    <a:pt x="2565" y="1107"/>
                    <a:pt x="2563" y="1105"/>
                    <a:pt x="2561" y="1102"/>
                  </a:cubicBezTo>
                  <a:cubicBezTo>
                    <a:pt x="2555" y="1102"/>
                    <a:pt x="2549" y="1102"/>
                    <a:pt x="2544" y="1102"/>
                  </a:cubicBezTo>
                  <a:cubicBezTo>
                    <a:pt x="2544" y="1106"/>
                    <a:pt x="2544" y="1108"/>
                    <a:pt x="2544" y="1110"/>
                  </a:cubicBezTo>
                  <a:cubicBezTo>
                    <a:pt x="2553" y="1119"/>
                    <a:pt x="2561" y="1127"/>
                    <a:pt x="2569" y="1135"/>
                  </a:cubicBezTo>
                  <a:cubicBezTo>
                    <a:pt x="2572" y="1135"/>
                    <a:pt x="2574" y="1135"/>
                    <a:pt x="2577" y="1135"/>
                  </a:cubicBezTo>
                  <a:cubicBezTo>
                    <a:pt x="2585" y="1144"/>
                    <a:pt x="2594" y="1152"/>
                    <a:pt x="2602" y="1160"/>
                  </a:cubicBezTo>
                  <a:cubicBezTo>
                    <a:pt x="2616" y="1160"/>
                    <a:pt x="2630" y="1160"/>
                    <a:pt x="2643" y="1160"/>
                  </a:cubicBezTo>
                  <a:cubicBezTo>
                    <a:pt x="2649" y="1166"/>
                    <a:pt x="2654" y="1172"/>
                    <a:pt x="2660" y="1176"/>
                  </a:cubicBezTo>
                  <a:cubicBezTo>
                    <a:pt x="2663" y="1176"/>
                    <a:pt x="2666" y="1176"/>
                    <a:pt x="2668" y="1176"/>
                  </a:cubicBezTo>
                  <a:cubicBezTo>
                    <a:pt x="2674" y="1182"/>
                    <a:pt x="2679" y="1187"/>
                    <a:pt x="2685" y="1193"/>
                  </a:cubicBezTo>
                  <a:cubicBezTo>
                    <a:pt x="2685" y="1199"/>
                    <a:pt x="2685" y="1204"/>
                    <a:pt x="2685" y="1210"/>
                  </a:cubicBezTo>
                  <a:cubicBezTo>
                    <a:pt x="2688" y="1213"/>
                    <a:pt x="2690" y="1216"/>
                    <a:pt x="2693" y="1218"/>
                  </a:cubicBezTo>
                  <a:cubicBezTo>
                    <a:pt x="2693" y="1233"/>
                    <a:pt x="2693" y="1246"/>
                    <a:pt x="2693" y="1260"/>
                  </a:cubicBezTo>
                  <a:cubicBezTo>
                    <a:pt x="2689" y="1263"/>
                    <a:pt x="2687" y="1265"/>
                    <a:pt x="2685" y="1268"/>
                  </a:cubicBezTo>
                  <a:cubicBezTo>
                    <a:pt x="2685" y="1271"/>
                    <a:pt x="2685" y="1273"/>
                    <a:pt x="2685" y="1276"/>
                  </a:cubicBezTo>
                  <a:cubicBezTo>
                    <a:pt x="2690" y="1276"/>
                    <a:pt x="2696" y="1276"/>
                    <a:pt x="2701" y="1276"/>
                  </a:cubicBezTo>
                  <a:cubicBezTo>
                    <a:pt x="2705" y="1279"/>
                    <a:pt x="2707" y="1282"/>
                    <a:pt x="2709" y="1284"/>
                  </a:cubicBezTo>
                  <a:cubicBezTo>
                    <a:pt x="2712" y="1284"/>
                    <a:pt x="2716" y="1284"/>
                    <a:pt x="2718" y="1284"/>
                  </a:cubicBezTo>
                  <a:cubicBezTo>
                    <a:pt x="2721" y="1288"/>
                    <a:pt x="2724" y="1290"/>
                    <a:pt x="2726" y="1292"/>
                  </a:cubicBezTo>
                  <a:cubicBezTo>
                    <a:pt x="2729" y="1292"/>
                    <a:pt x="2732" y="1292"/>
                    <a:pt x="2734" y="1292"/>
                  </a:cubicBezTo>
                  <a:cubicBezTo>
                    <a:pt x="2737" y="1296"/>
                    <a:pt x="2740" y="1299"/>
                    <a:pt x="2743" y="1301"/>
                  </a:cubicBezTo>
                  <a:cubicBezTo>
                    <a:pt x="2746" y="1301"/>
                    <a:pt x="2748" y="1301"/>
                    <a:pt x="2751" y="1301"/>
                  </a:cubicBezTo>
                  <a:cubicBezTo>
                    <a:pt x="2756" y="1307"/>
                    <a:pt x="2762" y="1312"/>
                    <a:pt x="2767" y="1318"/>
                  </a:cubicBezTo>
                  <a:cubicBezTo>
                    <a:pt x="2776" y="1318"/>
                    <a:pt x="2784" y="1318"/>
                    <a:pt x="2792" y="1318"/>
                  </a:cubicBezTo>
                  <a:cubicBezTo>
                    <a:pt x="2795" y="1321"/>
                    <a:pt x="2798" y="1323"/>
                    <a:pt x="2801" y="1326"/>
                  </a:cubicBezTo>
                  <a:cubicBezTo>
                    <a:pt x="2809" y="1326"/>
                    <a:pt x="2817" y="1326"/>
                    <a:pt x="2825" y="1326"/>
                  </a:cubicBezTo>
                  <a:cubicBezTo>
                    <a:pt x="2829" y="1323"/>
                    <a:pt x="2831" y="1320"/>
                    <a:pt x="2833" y="1318"/>
                  </a:cubicBezTo>
                  <a:cubicBezTo>
                    <a:pt x="2850" y="1318"/>
                    <a:pt x="2867" y="1318"/>
                    <a:pt x="2883" y="1318"/>
                  </a:cubicBezTo>
                  <a:cubicBezTo>
                    <a:pt x="2889" y="1312"/>
                    <a:pt x="2895" y="1307"/>
                    <a:pt x="2900" y="1301"/>
                  </a:cubicBezTo>
                  <a:cubicBezTo>
                    <a:pt x="2900" y="1298"/>
                    <a:pt x="2900" y="1295"/>
                    <a:pt x="2900" y="1292"/>
                  </a:cubicBezTo>
                  <a:cubicBezTo>
                    <a:pt x="2909" y="1292"/>
                    <a:pt x="2917" y="1292"/>
                    <a:pt x="2925" y="1292"/>
                  </a:cubicBezTo>
                  <a:cubicBezTo>
                    <a:pt x="2925" y="1289"/>
                    <a:pt x="2925" y="1287"/>
                    <a:pt x="2925" y="1284"/>
                  </a:cubicBezTo>
                  <a:cubicBezTo>
                    <a:pt x="2934" y="1276"/>
                    <a:pt x="2941" y="1268"/>
                    <a:pt x="2949" y="1260"/>
                  </a:cubicBezTo>
                  <a:cubicBezTo>
                    <a:pt x="2949" y="1257"/>
                    <a:pt x="2949" y="1253"/>
                    <a:pt x="2949" y="1251"/>
                  </a:cubicBezTo>
                  <a:cubicBezTo>
                    <a:pt x="2953" y="1248"/>
                    <a:pt x="2956" y="1245"/>
                    <a:pt x="2958" y="1243"/>
                  </a:cubicBezTo>
                  <a:cubicBezTo>
                    <a:pt x="2958" y="1240"/>
                    <a:pt x="2958" y="1237"/>
                    <a:pt x="2958" y="1234"/>
                  </a:cubicBezTo>
                  <a:cubicBezTo>
                    <a:pt x="2967" y="1226"/>
                    <a:pt x="2975" y="1218"/>
                    <a:pt x="2983" y="1210"/>
                  </a:cubicBezTo>
                  <a:cubicBezTo>
                    <a:pt x="2983" y="1201"/>
                    <a:pt x="2983" y="1193"/>
                    <a:pt x="2983" y="1185"/>
                  </a:cubicBezTo>
                  <a:cubicBezTo>
                    <a:pt x="2986" y="1182"/>
                    <a:pt x="2988" y="1179"/>
                    <a:pt x="2991" y="1176"/>
                  </a:cubicBezTo>
                  <a:cubicBezTo>
                    <a:pt x="2991" y="1171"/>
                    <a:pt x="2991" y="1165"/>
                    <a:pt x="2991" y="1160"/>
                  </a:cubicBezTo>
                  <a:cubicBezTo>
                    <a:pt x="2994" y="1157"/>
                    <a:pt x="2997" y="1154"/>
                    <a:pt x="3000" y="1152"/>
                  </a:cubicBezTo>
                  <a:cubicBezTo>
                    <a:pt x="3000" y="1146"/>
                    <a:pt x="3000" y="1141"/>
                    <a:pt x="3000" y="1135"/>
                  </a:cubicBezTo>
                  <a:cubicBezTo>
                    <a:pt x="3008" y="1126"/>
                    <a:pt x="3016" y="1118"/>
                    <a:pt x="3024" y="1110"/>
                  </a:cubicBezTo>
                  <a:cubicBezTo>
                    <a:pt x="3024" y="1107"/>
                    <a:pt x="3024" y="1105"/>
                    <a:pt x="3024" y="1102"/>
                  </a:cubicBezTo>
                  <a:cubicBezTo>
                    <a:pt x="3027" y="1099"/>
                    <a:pt x="3030" y="1096"/>
                    <a:pt x="3032" y="1094"/>
                  </a:cubicBezTo>
                  <a:cubicBezTo>
                    <a:pt x="3032" y="1088"/>
                    <a:pt x="3032" y="1083"/>
                    <a:pt x="3032" y="1077"/>
                  </a:cubicBezTo>
                  <a:cubicBezTo>
                    <a:pt x="3035" y="1074"/>
                    <a:pt x="3038" y="1071"/>
                    <a:pt x="3041" y="1069"/>
                  </a:cubicBezTo>
                  <a:cubicBezTo>
                    <a:pt x="3041" y="1066"/>
                    <a:pt x="3041" y="1063"/>
                    <a:pt x="3041" y="1061"/>
                  </a:cubicBezTo>
                  <a:cubicBezTo>
                    <a:pt x="3050" y="1061"/>
                    <a:pt x="3058" y="1061"/>
                    <a:pt x="3066" y="1061"/>
                  </a:cubicBezTo>
                  <a:cubicBezTo>
                    <a:pt x="3066" y="1064"/>
                    <a:pt x="3066" y="1067"/>
                    <a:pt x="3066" y="1069"/>
                  </a:cubicBezTo>
                  <a:cubicBezTo>
                    <a:pt x="3071" y="1075"/>
                    <a:pt x="3077" y="1080"/>
                    <a:pt x="3082" y="1086"/>
                  </a:cubicBezTo>
                  <a:cubicBezTo>
                    <a:pt x="3093" y="1086"/>
                    <a:pt x="3104" y="1086"/>
                    <a:pt x="3116" y="1086"/>
                  </a:cubicBezTo>
                  <a:cubicBezTo>
                    <a:pt x="3121" y="1080"/>
                    <a:pt x="3127" y="1075"/>
                    <a:pt x="3132" y="1069"/>
                  </a:cubicBezTo>
                  <a:cubicBezTo>
                    <a:pt x="3135" y="1072"/>
                    <a:pt x="3138" y="1075"/>
                    <a:pt x="3140" y="1077"/>
                  </a:cubicBezTo>
                  <a:cubicBezTo>
                    <a:pt x="3143" y="1077"/>
                    <a:pt x="3146" y="1077"/>
                    <a:pt x="3148" y="1077"/>
                  </a:cubicBezTo>
                  <a:cubicBezTo>
                    <a:pt x="3148" y="1083"/>
                    <a:pt x="3148" y="1088"/>
                    <a:pt x="3148" y="1094"/>
                  </a:cubicBezTo>
                  <a:cubicBezTo>
                    <a:pt x="3151" y="1097"/>
                    <a:pt x="3155" y="1100"/>
                    <a:pt x="3157" y="1102"/>
                  </a:cubicBezTo>
                  <a:cubicBezTo>
                    <a:pt x="3163" y="1102"/>
                    <a:pt x="3168" y="1102"/>
                    <a:pt x="3174" y="1102"/>
                  </a:cubicBezTo>
                  <a:cubicBezTo>
                    <a:pt x="3174" y="1108"/>
                    <a:pt x="3174" y="1114"/>
                    <a:pt x="3174" y="1119"/>
                  </a:cubicBezTo>
                  <a:cubicBezTo>
                    <a:pt x="3165" y="1128"/>
                    <a:pt x="3156" y="1136"/>
                    <a:pt x="3148" y="1144"/>
                  </a:cubicBezTo>
                  <a:cubicBezTo>
                    <a:pt x="3148" y="1149"/>
                    <a:pt x="3148" y="1155"/>
                    <a:pt x="3148" y="1160"/>
                  </a:cubicBezTo>
                  <a:cubicBezTo>
                    <a:pt x="3151" y="1164"/>
                    <a:pt x="3155" y="1166"/>
                    <a:pt x="3157" y="1168"/>
                  </a:cubicBezTo>
                  <a:cubicBezTo>
                    <a:pt x="3157" y="1174"/>
                    <a:pt x="3157" y="1180"/>
                    <a:pt x="3157" y="1185"/>
                  </a:cubicBezTo>
                  <a:cubicBezTo>
                    <a:pt x="3160" y="1188"/>
                    <a:pt x="3163" y="1191"/>
                    <a:pt x="3165" y="1193"/>
                  </a:cubicBezTo>
                  <a:cubicBezTo>
                    <a:pt x="3165" y="1196"/>
                    <a:pt x="3165" y="1199"/>
                    <a:pt x="3165" y="1202"/>
                  </a:cubicBezTo>
                  <a:cubicBezTo>
                    <a:pt x="3168" y="1205"/>
                    <a:pt x="3171" y="1207"/>
                    <a:pt x="3174" y="1210"/>
                  </a:cubicBezTo>
                  <a:cubicBezTo>
                    <a:pt x="3174" y="1218"/>
                    <a:pt x="3174" y="1226"/>
                    <a:pt x="3174" y="1234"/>
                  </a:cubicBezTo>
                  <a:cubicBezTo>
                    <a:pt x="3177" y="1238"/>
                    <a:pt x="3179" y="1241"/>
                    <a:pt x="3182" y="1243"/>
                  </a:cubicBezTo>
                  <a:cubicBezTo>
                    <a:pt x="3182" y="1257"/>
                    <a:pt x="3182" y="1271"/>
                    <a:pt x="3182" y="1284"/>
                  </a:cubicBezTo>
                  <a:cubicBezTo>
                    <a:pt x="3185" y="1288"/>
                    <a:pt x="3187" y="1290"/>
                    <a:pt x="3190" y="1292"/>
                  </a:cubicBezTo>
                  <a:cubicBezTo>
                    <a:pt x="3190" y="1323"/>
                    <a:pt x="3190" y="1354"/>
                    <a:pt x="3190" y="1384"/>
                  </a:cubicBezTo>
                  <a:cubicBezTo>
                    <a:pt x="3193" y="1387"/>
                    <a:pt x="3196" y="1389"/>
                    <a:pt x="3198" y="1392"/>
                  </a:cubicBezTo>
                  <a:cubicBezTo>
                    <a:pt x="3198" y="1397"/>
                    <a:pt x="3198" y="1403"/>
                    <a:pt x="3198" y="1408"/>
                  </a:cubicBezTo>
                  <a:cubicBezTo>
                    <a:pt x="3201" y="1412"/>
                    <a:pt x="3204" y="1415"/>
                    <a:pt x="3206" y="1417"/>
                  </a:cubicBezTo>
                  <a:cubicBezTo>
                    <a:pt x="3206" y="1420"/>
                    <a:pt x="3206" y="1423"/>
                    <a:pt x="3206" y="1425"/>
                  </a:cubicBezTo>
                  <a:cubicBezTo>
                    <a:pt x="3209" y="1428"/>
                    <a:pt x="3213" y="1431"/>
                    <a:pt x="3215" y="1433"/>
                  </a:cubicBezTo>
                  <a:cubicBezTo>
                    <a:pt x="3215" y="1439"/>
                    <a:pt x="3215" y="1444"/>
                    <a:pt x="3215" y="1450"/>
                  </a:cubicBezTo>
                  <a:cubicBezTo>
                    <a:pt x="3218" y="1453"/>
                    <a:pt x="3221" y="1456"/>
                    <a:pt x="3223" y="1459"/>
                  </a:cubicBezTo>
                  <a:cubicBezTo>
                    <a:pt x="3223" y="1473"/>
                    <a:pt x="3223" y="1486"/>
                    <a:pt x="3223" y="1500"/>
                  </a:cubicBezTo>
                  <a:cubicBezTo>
                    <a:pt x="3226" y="1503"/>
                    <a:pt x="3229" y="1506"/>
                    <a:pt x="3231" y="1508"/>
                  </a:cubicBezTo>
                  <a:cubicBezTo>
                    <a:pt x="3231" y="1528"/>
                    <a:pt x="3231" y="1547"/>
                    <a:pt x="3231" y="1566"/>
                  </a:cubicBezTo>
                  <a:cubicBezTo>
                    <a:pt x="3234" y="1569"/>
                    <a:pt x="3237" y="1572"/>
                    <a:pt x="3240" y="1575"/>
                  </a:cubicBezTo>
                  <a:cubicBezTo>
                    <a:pt x="3240" y="1580"/>
                    <a:pt x="3240" y="1586"/>
                    <a:pt x="3240" y="1591"/>
                  </a:cubicBezTo>
                  <a:cubicBezTo>
                    <a:pt x="3245" y="1596"/>
                    <a:pt x="3251" y="1602"/>
                    <a:pt x="3256" y="1607"/>
                  </a:cubicBezTo>
                  <a:cubicBezTo>
                    <a:pt x="3256" y="1622"/>
                    <a:pt x="3256" y="1635"/>
                    <a:pt x="3256" y="1649"/>
                  </a:cubicBezTo>
                  <a:cubicBezTo>
                    <a:pt x="3260" y="1652"/>
                    <a:pt x="3262" y="1655"/>
                    <a:pt x="3264" y="1657"/>
                  </a:cubicBezTo>
                  <a:cubicBezTo>
                    <a:pt x="3264" y="1674"/>
                    <a:pt x="3264" y="1691"/>
                    <a:pt x="3264" y="1707"/>
                  </a:cubicBezTo>
                  <a:cubicBezTo>
                    <a:pt x="3267" y="1710"/>
                    <a:pt x="3271" y="1713"/>
                    <a:pt x="3273" y="1715"/>
                  </a:cubicBezTo>
                  <a:cubicBezTo>
                    <a:pt x="3273" y="1719"/>
                    <a:pt x="3273" y="1721"/>
                    <a:pt x="3273" y="1723"/>
                  </a:cubicBezTo>
                  <a:cubicBezTo>
                    <a:pt x="3279" y="1729"/>
                    <a:pt x="3284" y="1734"/>
                    <a:pt x="3289" y="1740"/>
                  </a:cubicBezTo>
                  <a:cubicBezTo>
                    <a:pt x="3289" y="1743"/>
                    <a:pt x="3289" y="1746"/>
                    <a:pt x="3289" y="1748"/>
                  </a:cubicBezTo>
                  <a:cubicBezTo>
                    <a:pt x="3295" y="1754"/>
                    <a:pt x="3300" y="1759"/>
                    <a:pt x="3306" y="1765"/>
                  </a:cubicBezTo>
                  <a:cubicBezTo>
                    <a:pt x="3306" y="1768"/>
                    <a:pt x="3306" y="1771"/>
                    <a:pt x="3306" y="1773"/>
                  </a:cubicBezTo>
                  <a:cubicBezTo>
                    <a:pt x="3302" y="1777"/>
                    <a:pt x="3300" y="1779"/>
                    <a:pt x="3298" y="1781"/>
                  </a:cubicBezTo>
                  <a:cubicBezTo>
                    <a:pt x="3295" y="1781"/>
                    <a:pt x="3291" y="1781"/>
                    <a:pt x="3289" y="1781"/>
                  </a:cubicBezTo>
                  <a:cubicBezTo>
                    <a:pt x="3286" y="1785"/>
                    <a:pt x="3283" y="1787"/>
                    <a:pt x="3281" y="1789"/>
                  </a:cubicBezTo>
                  <a:cubicBezTo>
                    <a:pt x="3278" y="1789"/>
                    <a:pt x="3275" y="1789"/>
                    <a:pt x="3273" y="1789"/>
                  </a:cubicBezTo>
                  <a:cubicBezTo>
                    <a:pt x="3267" y="1795"/>
                    <a:pt x="3262" y="1800"/>
                    <a:pt x="3256" y="1806"/>
                  </a:cubicBezTo>
                  <a:cubicBezTo>
                    <a:pt x="3253" y="1806"/>
                    <a:pt x="3250" y="1806"/>
                    <a:pt x="3248" y="1806"/>
                  </a:cubicBezTo>
                  <a:cubicBezTo>
                    <a:pt x="3244" y="1809"/>
                    <a:pt x="3242" y="1812"/>
                    <a:pt x="3240" y="1815"/>
                  </a:cubicBezTo>
                  <a:cubicBezTo>
                    <a:pt x="3240" y="1818"/>
                    <a:pt x="3240" y="1820"/>
                    <a:pt x="3240" y="1823"/>
                  </a:cubicBezTo>
                  <a:cubicBezTo>
                    <a:pt x="3236" y="1826"/>
                    <a:pt x="3233" y="1828"/>
                    <a:pt x="3231" y="1831"/>
                  </a:cubicBezTo>
                  <a:cubicBezTo>
                    <a:pt x="3225" y="1831"/>
                    <a:pt x="3220" y="1831"/>
                    <a:pt x="3215" y="1831"/>
                  </a:cubicBezTo>
                  <a:cubicBezTo>
                    <a:pt x="3215" y="1834"/>
                    <a:pt x="3215" y="1837"/>
                    <a:pt x="3215" y="1839"/>
                  </a:cubicBezTo>
                  <a:cubicBezTo>
                    <a:pt x="3226" y="1851"/>
                    <a:pt x="3237" y="1862"/>
                    <a:pt x="3248" y="1873"/>
                  </a:cubicBezTo>
                  <a:cubicBezTo>
                    <a:pt x="3248" y="1878"/>
                    <a:pt x="3248" y="1884"/>
                    <a:pt x="3248" y="1889"/>
                  </a:cubicBezTo>
                  <a:cubicBezTo>
                    <a:pt x="3251" y="1892"/>
                    <a:pt x="3254" y="1895"/>
                    <a:pt x="3256" y="1897"/>
                  </a:cubicBezTo>
                  <a:cubicBezTo>
                    <a:pt x="3256" y="1903"/>
                    <a:pt x="3256" y="1909"/>
                    <a:pt x="3256" y="1914"/>
                  </a:cubicBezTo>
                  <a:cubicBezTo>
                    <a:pt x="3260" y="1917"/>
                    <a:pt x="3262" y="1920"/>
                    <a:pt x="3264" y="1922"/>
                  </a:cubicBezTo>
                  <a:cubicBezTo>
                    <a:pt x="3264" y="1925"/>
                    <a:pt x="3264" y="1928"/>
                    <a:pt x="3264" y="1930"/>
                  </a:cubicBezTo>
                  <a:cubicBezTo>
                    <a:pt x="3270" y="1936"/>
                    <a:pt x="3275" y="1941"/>
                    <a:pt x="3281" y="1947"/>
                  </a:cubicBezTo>
                  <a:cubicBezTo>
                    <a:pt x="3287" y="1947"/>
                    <a:pt x="3292" y="1947"/>
                    <a:pt x="3298" y="1947"/>
                  </a:cubicBezTo>
                  <a:cubicBezTo>
                    <a:pt x="3303" y="1952"/>
                    <a:pt x="3309" y="1958"/>
                    <a:pt x="3314" y="1963"/>
                  </a:cubicBezTo>
                  <a:cubicBezTo>
                    <a:pt x="3311" y="1967"/>
                    <a:pt x="3308" y="1970"/>
                    <a:pt x="3306" y="1972"/>
                  </a:cubicBezTo>
                  <a:cubicBezTo>
                    <a:pt x="3306" y="1975"/>
                    <a:pt x="3306" y="1978"/>
                    <a:pt x="3306" y="1980"/>
                  </a:cubicBezTo>
                  <a:cubicBezTo>
                    <a:pt x="3300" y="1986"/>
                    <a:pt x="3295" y="1991"/>
                    <a:pt x="3289" y="1997"/>
                  </a:cubicBezTo>
                  <a:cubicBezTo>
                    <a:pt x="3289" y="2002"/>
                    <a:pt x="3289" y="2008"/>
                    <a:pt x="3289" y="2014"/>
                  </a:cubicBezTo>
                  <a:cubicBezTo>
                    <a:pt x="3292" y="2017"/>
                    <a:pt x="3295" y="2019"/>
                    <a:pt x="3298" y="2022"/>
                  </a:cubicBezTo>
                  <a:cubicBezTo>
                    <a:pt x="3298" y="2027"/>
                    <a:pt x="3298" y="2033"/>
                    <a:pt x="3298" y="2038"/>
                  </a:cubicBezTo>
                  <a:cubicBezTo>
                    <a:pt x="3295" y="2041"/>
                    <a:pt x="3291" y="2044"/>
                    <a:pt x="3289" y="2046"/>
                  </a:cubicBezTo>
                  <a:cubicBezTo>
                    <a:pt x="3295" y="2052"/>
                    <a:pt x="3300" y="2057"/>
                    <a:pt x="3306" y="2063"/>
                  </a:cubicBezTo>
                  <a:cubicBezTo>
                    <a:pt x="3306" y="2068"/>
                    <a:pt x="3306" y="2074"/>
                    <a:pt x="3306" y="2080"/>
                  </a:cubicBezTo>
                  <a:cubicBezTo>
                    <a:pt x="3309" y="2080"/>
                    <a:pt x="3312" y="2080"/>
                    <a:pt x="3314" y="2080"/>
                  </a:cubicBezTo>
                  <a:cubicBezTo>
                    <a:pt x="3323" y="2088"/>
                    <a:pt x="3331" y="2096"/>
                    <a:pt x="3339" y="2104"/>
                  </a:cubicBezTo>
                  <a:cubicBezTo>
                    <a:pt x="3350" y="2104"/>
                    <a:pt x="3361" y="2104"/>
                    <a:pt x="3372" y="2104"/>
                  </a:cubicBezTo>
                  <a:cubicBezTo>
                    <a:pt x="3376" y="2107"/>
                    <a:pt x="3378" y="2111"/>
                    <a:pt x="3380" y="2113"/>
                  </a:cubicBezTo>
                  <a:cubicBezTo>
                    <a:pt x="3384" y="2113"/>
                    <a:pt x="3386" y="2113"/>
                    <a:pt x="3388" y="2113"/>
                  </a:cubicBezTo>
                  <a:cubicBezTo>
                    <a:pt x="3392" y="2116"/>
                    <a:pt x="3395" y="2119"/>
                    <a:pt x="3397" y="2121"/>
                  </a:cubicBezTo>
                  <a:cubicBezTo>
                    <a:pt x="3397" y="2138"/>
                    <a:pt x="3397" y="2154"/>
                    <a:pt x="3397" y="2171"/>
                  </a:cubicBezTo>
                  <a:cubicBezTo>
                    <a:pt x="3400" y="2174"/>
                    <a:pt x="3403" y="2177"/>
                    <a:pt x="3405" y="2179"/>
                  </a:cubicBezTo>
                  <a:cubicBezTo>
                    <a:pt x="3405" y="2188"/>
                    <a:pt x="3405" y="2196"/>
                    <a:pt x="3405" y="2204"/>
                  </a:cubicBezTo>
                  <a:cubicBezTo>
                    <a:pt x="3402" y="2207"/>
                    <a:pt x="3399" y="2210"/>
                    <a:pt x="3397" y="2212"/>
                  </a:cubicBezTo>
                  <a:cubicBezTo>
                    <a:pt x="3392" y="2212"/>
                    <a:pt x="3386" y="2212"/>
                    <a:pt x="3380" y="2212"/>
                  </a:cubicBezTo>
                  <a:cubicBezTo>
                    <a:pt x="3377" y="2216"/>
                    <a:pt x="3375" y="2218"/>
                    <a:pt x="3372" y="2220"/>
                  </a:cubicBezTo>
                  <a:cubicBezTo>
                    <a:pt x="3372" y="2229"/>
                    <a:pt x="3372" y="2237"/>
                    <a:pt x="3372" y="2245"/>
                  </a:cubicBezTo>
                  <a:cubicBezTo>
                    <a:pt x="3369" y="2248"/>
                    <a:pt x="3366" y="2251"/>
                    <a:pt x="3364" y="2254"/>
                  </a:cubicBezTo>
                  <a:cubicBezTo>
                    <a:pt x="3364" y="2274"/>
                    <a:pt x="3364" y="2293"/>
                    <a:pt x="3364" y="2312"/>
                  </a:cubicBezTo>
                  <a:cubicBezTo>
                    <a:pt x="3360" y="2315"/>
                    <a:pt x="3358" y="2317"/>
                    <a:pt x="3356" y="2320"/>
                  </a:cubicBezTo>
                  <a:cubicBezTo>
                    <a:pt x="3350" y="2320"/>
                    <a:pt x="3345" y="2320"/>
                    <a:pt x="3339" y="2320"/>
                  </a:cubicBezTo>
                  <a:cubicBezTo>
                    <a:pt x="3339" y="2342"/>
                    <a:pt x="3339" y="2364"/>
                    <a:pt x="3339" y="2386"/>
                  </a:cubicBezTo>
                  <a:cubicBezTo>
                    <a:pt x="3336" y="2389"/>
                    <a:pt x="3333" y="2392"/>
                    <a:pt x="3331" y="2394"/>
                  </a:cubicBezTo>
                  <a:cubicBezTo>
                    <a:pt x="3331" y="2403"/>
                    <a:pt x="3331" y="2411"/>
                    <a:pt x="3331" y="2419"/>
                  </a:cubicBezTo>
                  <a:cubicBezTo>
                    <a:pt x="3328" y="2422"/>
                    <a:pt x="3325" y="2425"/>
                    <a:pt x="3322" y="2428"/>
                  </a:cubicBezTo>
                  <a:cubicBezTo>
                    <a:pt x="3322" y="2467"/>
                    <a:pt x="3322" y="2505"/>
                    <a:pt x="3322" y="2543"/>
                  </a:cubicBezTo>
                  <a:cubicBezTo>
                    <a:pt x="3326" y="2546"/>
                    <a:pt x="3329" y="2549"/>
                    <a:pt x="3331" y="2552"/>
                  </a:cubicBezTo>
                  <a:cubicBezTo>
                    <a:pt x="3331" y="2555"/>
                    <a:pt x="3331" y="2557"/>
                    <a:pt x="3331" y="2560"/>
                  </a:cubicBezTo>
                  <a:cubicBezTo>
                    <a:pt x="3326" y="2565"/>
                    <a:pt x="3320" y="2571"/>
                    <a:pt x="3314" y="2577"/>
                  </a:cubicBezTo>
                  <a:cubicBezTo>
                    <a:pt x="3314" y="2582"/>
                    <a:pt x="3314" y="2588"/>
                    <a:pt x="3314" y="2593"/>
                  </a:cubicBezTo>
                  <a:cubicBezTo>
                    <a:pt x="3314" y="2601"/>
                    <a:pt x="3314" y="2609"/>
                    <a:pt x="3314" y="2618"/>
                  </a:cubicBezTo>
                  <a:cubicBezTo>
                    <a:pt x="3312" y="2620"/>
                    <a:pt x="3309" y="2623"/>
                    <a:pt x="3306" y="2627"/>
                  </a:cubicBezTo>
                  <a:cubicBezTo>
                    <a:pt x="3306" y="2629"/>
                    <a:pt x="3306" y="2631"/>
                    <a:pt x="3306" y="2635"/>
                  </a:cubicBezTo>
                  <a:cubicBezTo>
                    <a:pt x="3303" y="2637"/>
                    <a:pt x="3301" y="2639"/>
                    <a:pt x="3298" y="2642"/>
                  </a:cubicBezTo>
                  <a:cubicBezTo>
                    <a:pt x="3298" y="2645"/>
                    <a:pt x="3298" y="2648"/>
                    <a:pt x="3298" y="2651"/>
                  </a:cubicBezTo>
                  <a:cubicBezTo>
                    <a:pt x="3292" y="2657"/>
                    <a:pt x="3287" y="2662"/>
                    <a:pt x="3281" y="2668"/>
                  </a:cubicBezTo>
                  <a:cubicBezTo>
                    <a:pt x="3281" y="2670"/>
                    <a:pt x="3281" y="2673"/>
                    <a:pt x="3281" y="2676"/>
                  </a:cubicBezTo>
                  <a:cubicBezTo>
                    <a:pt x="3279" y="2678"/>
                    <a:pt x="3276" y="2681"/>
                    <a:pt x="3273" y="2685"/>
                  </a:cubicBezTo>
                  <a:cubicBezTo>
                    <a:pt x="3271" y="2685"/>
                    <a:pt x="3267" y="2685"/>
                    <a:pt x="3264" y="2685"/>
                  </a:cubicBezTo>
                  <a:cubicBezTo>
                    <a:pt x="3253" y="2695"/>
                    <a:pt x="3242" y="2706"/>
                    <a:pt x="3231" y="2717"/>
                  </a:cubicBezTo>
                  <a:cubicBezTo>
                    <a:pt x="3229" y="2717"/>
                    <a:pt x="3226" y="2717"/>
                    <a:pt x="3223" y="2717"/>
                  </a:cubicBezTo>
                  <a:cubicBezTo>
                    <a:pt x="3221" y="2720"/>
                    <a:pt x="3218" y="2723"/>
                    <a:pt x="3215" y="2726"/>
                  </a:cubicBezTo>
                  <a:cubicBezTo>
                    <a:pt x="3209" y="2726"/>
                    <a:pt x="3204" y="2726"/>
                    <a:pt x="3198" y="2726"/>
                  </a:cubicBezTo>
                  <a:cubicBezTo>
                    <a:pt x="3196" y="2728"/>
                    <a:pt x="3193" y="2731"/>
                    <a:pt x="3190" y="2734"/>
                  </a:cubicBezTo>
                  <a:cubicBezTo>
                    <a:pt x="3190" y="2736"/>
                    <a:pt x="3190" y="2739"/>
                    <a:pt x="3190" y="2742"/>
                  </a:cubicBezTo>
                  <a:cubicBezTo>
                    <a:pt x="3187" y="2744"/>
                    <a:pt x="3185" y="2747"/>
                    <a:pt x="3182" y="2751"/>
                  </a:cubicBezTo>
                  <a:cubicBezTo>
                    <a:pt x="3182" y="2756"/>
                    <a:pt x="3182" y="2762"/>
                    <a:pt x="3182" y="2767"/>
                  </a:cubicBezTo>
                  <a:cubicBezTo>
                    <a:pt x="3179" y="2770"/>
                    <a:pt x="3177" y="2772"/>
                    <a:pt x="3174" y="2775"/>
                  </a:cubicBezTo>
                  <a:cubicBezTo>
                    <a:pt x="3174" y="2778"/>
                    <a:pt x="3174" y="2781"/>
                    <a:pt x="3174" y="2784"/>
                  </a:cubicBezTo>
                  <a:cubicBezTo>
                    <a:pt x="3171" y="2786"/>
                    <a:pt x="3168" y="2789"/>
                    <a:pt x="3165" y="2792"/>
                  </a:cubicBezTo>
                  <a:cubicBezTo>
                    <a:pt x="3165" y="2794"/>
                    <a:pt x="3165" y="2797"/>
                    <a:pt x="3165" y="2800"/>
                  </a:cubicBezTo>
                  <a:cubicBezTo>
                    <a:pt x="3163" y="2800"/>
                    <a:pt x="3160" y="2800"/>
                    <a:pt x="3157" y="2800"/>
                  </a:cubicBezTo>
                  <a:cubicBezTo>
                    <a:pt x="3155" y="2802"/>
                    <a:pt x="3151" y="2805"/>
                    <a:pt x="3148" y="2809"/>
                  </a:cubicBezTo>
                  <a:cubicBezTo>
                    <a:pt x="3146" y="2809"/>
                    <a:pt x="3143" y="2809"/>
                    <a:pt x="3140" y="2809"/>
                  </a:cubicBezTo>
                  <a:cubicBezTo>
                    <a:pt x="3138" y="2811"/>
                    <a:pt x="3135" y="2813"/>
                    <a:pt x="3132" y="2817"/>
                  </a:cubicBezTo>
                  <a:cubicBezTo>
                    <a:pt x="3127" y="2817"/>
                    <a:pt x="3121" y="2817"/>
                    <a:pt x="3116" y="2817"/>
                  </a:cubicBezTo>
                  <a:cubicBezTo>
                    <a:pt x="3113" y="2819"/>
                    <a:pt x="3110" y="2822"/>
                    <a:pt x="3107" y="2825"/>
                  </a:cubicBezTo>
                  <a:cubicBezTo>
                    <a:pt x="3104" y="2825"/>
                    <a:pt x="3102" y="2825"/>
                    <a:pt x="3099" y="2825"/>
                  </a:cubicBezTo>
                  <a:cubicBezTo>
                    <a:pt x="3093" y="2830"/>
                    <a:pt x="3088" y="2836"/>
                    <a:pt x="3082" y="2841"/>
                  </a:cubicBezTo>
                  <a:cubicBezTo>
                    <a:pt x="3077" y="2841"/>
                    <a:pt x="3071" y="2841"/>
                    <a:pt x="3066" y="2841"/>
                  </a:cubicBezTo>
                  <a:cubicBezTo>
                    <a:pt x="3063" y="2844"/>
                    <a:pt x="3061" y="2847"/>
                    <a:pt x="3058" y="2850"/>
                  </a:cubicBezTo>
                  <a:cubicBezTo>
                    <a:pt x="3035" y="2850"/>
                    <a:pt x="3013" y="2850"/>
                    <a:pt x="2991" y="2850"/>
                  </a:cubicBezTo>
                  <a:cubicBezTo>
                    <a:pt x="2988" y="2848"/>
                    <a:pt x="2986" y="2844"/>
                    <a:pt x="2983" y="2841"/>
                  </a:cubicBezTo>
                  <a:cubicBezTo>
                    <a:pt x="2975" y="2841"/>
                    <a:pt x="2967" y="2841"/>
                    <a:pt x="2958" y="2841"/>
                  </a:cubicBezTo>
                  <a:cubicBezTo>
                    <a:pt x="2956" y="2844"/>
                    <a:pt x="2953" y="2847"/>
                    <a:pt x="2949" y="2850"/>
                  </a:cubicBezTo>
                  <a:cubicBezTo>
                    <a:pt x="2949" y="2852"/>
                    <a:pt x="2949" y="2855"/>
                    <a:pt x="2949" y="2858"/>
                  </a:cubicBezTo>
                  <a:cubicBezTo>
                    <a:pt x="2947" y="2858"/>
                    <a:pt x="2945" y="2858"/>
                    <a:pt x="2941" y="2858"/>
                  </a:cubicBezTo>
                  <a:cubicBezTo>
                    <a:pt x="2939" y="2860"/>
                    <a:pt x="2936" y="2864"/>
                    <a:pt x="2933" y="2867"/>
                  </a:cubicBezTo>
                  <a:cubicBezTo>
                    <a:pt x="2925" y="2867"/>
                    <a:pt x="2917" y="2867"/>
                    <a:pt x="2908" y="2867"/>
                  </a:cubicBezTo>
                  <a:cubicBezTo>
                    <a:pt x="2903" y="2861"/>
                    <a:pt x="2897" y="2856"/>
                    <a:pt x="2891" y="2850"/>
                  </a:cubicBezTo>
                  <a:cubicBezTo>
                    <a:pt x="2889" y="2850"/>
                    <a:pt x="2887" y="2850"/>
                    <a:pt x="2883" y="2850"/>
                  </a:cubicBezTo>
                  <a:cubicBezTo>
                    <a:pt x="2878" y="2844"/>
                    <a:pt x="2872" y="2839"/>
                    <a:pt x="2867" y="2833"/>
                  </a:cubicBezTo>
                  <a:cubicBezTo>
                    <a:pt x="2864" y="2833"/>
                    <a:pt x="2862" y="2833"/>
                    <a:pt x="2859" y="2833"/>
                  </a:cubicBezTo>
                  <a:cubicBezTo>
                    <a:pt x="2856" y="2831"/>
                    <a:pt x="2853" y="2829"/>
                    <a:pt x="2850" y="2825"/>
                  </a:cubicBezTo>
                  <a:cubicBezTo>
                    <a:pt x="2829" y="2825"/>
                    <a:pt x="2806" y="2825"/>
                    <a:pt x="2784" y="2825"/>
                  </a:cubicBezTo>
                  <a:cubicBezTo>
                    <a:pt x="2784" y="2831"/>
                    <a:pt x="2784" y="2837"/>
                    <a:pt x="2784" y="2841"/>
                  </a:cubicBezTo>
                  <a:cubicBezTo>
                    <a:pt x="2781" y="2844"/>
                    <a:pt x="2778" y="2848"/>
                    <a:pt x="2775" y="2850"/>
                  </a:cubicBezTo>
                  <a:cubicBezTo>
                    <a:pt x="2775" y="2853"/>
                    <a:pt x="2775" y="2856"/>
                    <a:pt x="2775" y="2858"/>
                  </a:cubicBezTo>
                  <a:cubicBezTo>
                    <a:pt x="2772" y="2861"/>
                    <a:pt x="2770" y="2864"/>
                    <a:pt x="2767" y="2867"/>
                  </a:cubicBezTo>
                  <a:cubicBezTo>
                    <a:pt x="2767" y="2870"/>
                    <a:pt x="2767" y="2872"/>
                    <a:pt x="2767" y="2875"/>
                  </a:cubicBezTo>
                  <a:cubicBezTo>
                    <a:pt x="2771" y="2878"/>
                    <a:pt x="2773" y="2881"/>
                    <a:pt x="2775" y="2883"/>
                  </a:cubicBezTo>
                  <a:cubicBezTo>
                    <a:pt x="2772" y="2887"/>
                    <a:pt x="2770" y="2889"/>
                    <a:pt x="2767" y="2891"/>
                  </a:cubicBezTo>
                  <a:cubicBezTo>
                    <a:pt x="2771" y="2895"/>
                    <a:pt x="2773" y="2897"/>
                    <a:pt x="2775" y="2899"/>
                  </a:cubicBezTo>
                  <a:cubicBezTo>
                    <a:pt x="2775" y="2910"/>
                    <a:pt x="2775" y="2922"/>
                    <a:pt x="2775" y="2933"/>
                  </a:cubicBezTo>
                  <a:cubicBezTo>
                    <a:pt x="2775" y="2938"/>
                    <a:pt x="2775" y="2944"/>
                    <a:pt x="2775" y="2949"/>
                  </a:cubicBezTo>
                  <a:cubicBezTo>
                    <a:pt x="2778" y="2953"/>
                    <a:pt x="2782" y="2955"/>
                    <a:pt x="2784" y="2957"/>
                  </a:cubicBezTo>
                  <a:cubicBezTo>
                    <a:pt x="2790" y="2957"/>
                    <a:pt x="2795" y="2957"/>
                    <a:pt x="2801" y="2957"/>
                  </a:cubicBezTo>
                  <a:cubicBezTo>
                    <a:pt x="2804" y="2961"/>
                    <a:pt x="2806" y="2964"/>
                    <a:pt x="2809" y="2966"/>
                  </a:cubicBezTo>
                  <a:cubicBezTo>
                    <a:pt x="2809" y="2975"/>
                    <a:pt x="2809" y="2983"/>
                    <a:pt x="2809" y="2991"/>
                  </a:cubicBezTo>
                  <a:cubicBezTo>
                    <a:pt x="2812" y="2994"/>
                    <a:pt x="2815" y="2996"/>
                    <a:pt x="2817" y="2999"/>
                  </a:cubicBezTo>
                  <a:cubicBezTo>
                    <a:pt x="2817" y="3002"/>
                    <a:pt x="2817" y="3005"/>
                    <a:pt x="2817" y="3007"/>
                  </a:cubicBezTo>
                  <a:cubicBezTo>
                    <a:pt x="2821" y="3011"/>
                    <a:pt x="2823" y="3013"/>
                    <a:pt x="2825" y="3015"/>
                  </a:cubicBezTo>
                  <a:cubicBezTo>
                    <a:pt x="2831" y="3015"/>
                    <a:pt x="2837" y="3015"/>
                    <a:pt x="2842" y="3015"/>
                  </a:cubicBezTo>
                  <a:cubicBezTo>
                    <a:pt x="2842" y="3030"/>
                    <a:pt x="2842" y="3043"/>
                    <a:pt x="2842" y="3057"/>
                  </a:cubicBezTo>
                  <a:cubicBezTo>
                    <a:pt x="2837" y="3062"/>
                    <a:pt x="2831" y="3068"/>
                    <a:pt x="2825" y="3073"/>
                  </a:cubicBezTo>
                  <a:cubicBezTo>
                    <a:pt x="2825" y="3079"/>
                    <a:pt x="2825" y="3085"/>
                    <a:pt x="2825" y="3090"/>
                  </a:cubicBezTo>
                  <a:cubicBezTo>
                    <a:pt x="2822" y="3090"/>
                    <a:pt x="2820" y="3090"/>
                    <a:pt x="2817" y="3090"/>
                  </a:cubicBezTo>
                  <a:cubicBezTo>
                    <a:pt x="2814" y="3093"/>
                    <a:pt x="2811" y="3096"/>
                    <a:pt x="2809" y="3098"/>
                  </a:cubicBezTo>
                  <a:cubicBezTo>
                    <a:pt x="2809" y="3101"/>
                    <a:pt x="2809" y="3104"/>
                    <a:pt x="2809" y="3107"/>
                  </a:cubicBezTo>
                  <a:cubicBezTo>
                    <a:pt x="2798" y="3118"/>
                    <a:pt x="2786" y="3129"/>
                    <a:pt x="2775" y="3140"/>
                  </a:cubicBezTo>
                  <a:cubicBezTo>
                    <a:pt x="2773" y="3140"/>
                    <a:pt x="2771" y="3140"/>
                    <a:pt x="2767" y="3140"/>
                  </a:cubicBezTo>
                  <a:cubicBezTo>
                    <a:pt x="2762" y="3135"/>
                    <a:pt x="2756" y="3129"/>
                    <a:pt x="2751" y="3124"/>
                  </a:cubicBezTo>
                  <a:cubicBezTo>
                    <a:pt x="2745" y="3124"/>
                    <a:pt x="2740" y="3124"/>
                    <a:pt x="2734" y="3124"/>
                  </a:cubicBezTo>
                  <a:cubicBezTo>
                    <a:pt x="2732" y="3121"/>
                    <a:pt x="2729" y="3118"/>
                    <a:pt x="2726" y="3115"/>
                  </a:cubicBezTo>
                  <a:cubicBezTo>
                    <a:pt x="2718" y="3115"/>
                    <a:pt x="2710" y="3115"/>
                    <a:pt x="2701" y="3115"/>
                  </a:cubicBezTo>
                  <a:cubicBezTo>
                    <a:pt x="2699" y="3117"/>
                    <a:pt x="2696" y="3120"/>
                    <a:pt x="2693" y="3124"/>
                  </a:cubicBezTo>
                  <a:cubicBezTo>
                    <a:pt x="2687" y="3124"/>
                    <a:pt x="2681" y="3124"/>
                    <a:pt x="2676" y="3124"/>
                  </a:cubicBezTo>
                  <a:cubicBezTo>
                    <a:pt x="2674" y="3126"/>
                    <a:pt x="2671" y="3128"/>
                    <a:pt x="2668" y="3131"/>
                  </a:cubicBezTo>
                  <a:cubicBezTo>
                    <a:pt x="2666" y="3131"/>
                    <a:pt x="2663" y="3131"/>
                    <a:pt x="2660" y="3131"/>
                  </a:cubicBezTo>
                  <a:cubicBezTo>
                    <a:pt x="2658" y="3134"/>
                    <a:pt x="2654" y="3137"/>
                    <a:pt x="2651" y="3140"/>
                  </a:cubicBezTo>
                  <a:cubicBezTo>
                    <a:pt x="2608" y="3140"/>
                    <a:pt x="2564" y="3140"/>
                    <a:pt x="2519" y="3140"/>
                  </a:cubicBezTo>
                  <a:cubicBezTo>
                    <a:pt x="2514" y="3145"/>
                    <a:pt x="2508" y="3151"/>
                    <a:pt x="2503" y="3156"/>
                  </a:cubicBezTo>
                  <a:cubicBezTo>
                    <a:pt x="2495" y="3156"/>
                    <a:pt x="2486" y="3156"/>
                    <a:pt x="2477" y="3156"/>
                  </a:cubicBezTo>
                  <a:cubicBezTo>
                    <a:pt x="2475" y="3159"/>
                    <a:pt x="2472" y="3162"/>
                    <a:pt x="2469" y="3165"/>
                  </a:cubicBezTo>
                  <a:cubicBezTo>
                    <a:pt x="2464" y="3165"/>
                    <a:pt x="2458" y="3165"/>
                    <a:pt x="2452" y="3165"/>
                  </a:cubicBezTo>
                  <a:cubicBezTo>
                    <a:pt x="2450" y="3163"/>
                    <a:pt x="2448" y="3159"/>
                    <a:pt x="2445" y="3156"/>
                  </a:cubicBezTo>
                  <a:cubicBezTo>
                    <a:pt x="2442" y="3156"/>
                    <a:pt x="2439" y="3156"/>
                    <a:pt x="2436" y="3156"/>
                  </a:cubicBezTo>
                  <a:cubicBezTo>
                    <a:pt x="2433" y="3154"/>
                    <a:pt x="2431" y="3151"/>
                    <a:pt x="2428" y="3148"/>
                  </a:cubicBezTo>
                  <a:cubicBezTo>
                    <a:pt x="2425" y="3148"/>
                    <a:pt x="2423" y="3148"/>
                    <a:pt x="2420" y="3148"/>
                  </a:cubicBezTo>
                  <a:cubicBezTo>
                    <a:pt x="2418" y="3146"/>
                    <a:pt x="2414" y="3143"/>
                    <a:pt x="2411" y="3140"/>
                  </a:cubicBezTo>
                  <a:cubicBezTo>
                    <a:pt x="2409" y="3140"/>
                    <a:pt x="2406" y="3140"/>
                    <a:pt x="2403" y="3140"/>
                  </a:cubicBezTo>
                  <a:cubicBezTo>
                    <a:pt x="2398" y="3135"/>
                    <a:pt x="2392" y="3129"/>
                    <a:pt x="2387" y="3124"/>
                  </a:cubicBezTo>
                  <a:cubicBezTo>
                    <a:pt x="2381" y="3124"/>
                    <a:pt x="2375" y="3124"/>
                    <a:pt x="2370" y="3124"/>
                  </a:cubicBezTo>
                  <a:cubicBezTo>
                    <a:pt x="2364" y="3118"/>
                    <a:pt x="2359" y="3112"/>
                    <a:pt x="2353" y="3107"/>
                  </a:cubicBezTo>
                  <a:cubicBezTo>
                    <a:pt x="2351" y="3107"/>
                    <a:pt x="2348" y="3107"/>
                    <a:pt x="2345" y="3107"/>
                  </a:cubicBezTo>
                  <a:cubicBezTo>
                    <a:pt x="2332" y="3093"/>
                    <a:pt x="2318" y="3080"/>
                    <a:pt x="2304" y="3066"/>
                  </a:cubicBezTo>
                  <a:cubicBezTo>
                    <a:pt x="2301" y="3066"/>
                    <a:pt x="2298" y="3066"/>
                    <a:pt x="2295" y="3066"/>
                  </a:cubicBezTo>
                  <a:cubicBezTo>
                    <a:pt x="2293" y="3063"/>
                    <a:pt x="2290" y="3060"/>
                    <a:pt x="2287" y="3057"/>
                  </a:cubicBezTo>
                  <a:cubicBezTo>
                    <a:pt x="2285" y="3057"/>
                    <a:pt x="2282" y="3057"/>
                    <a:pt x="2278" y="3057"/>
                  </a:cubicBezTo>
                  <a:cubicBezTo>
                    <a:pt x="2274" y="3052"/>
                    <a:pt x="2268" y="3046"/>
                    <a:pt x="2262" y="3041"/>
                  </a:cubicBezTo>
                  <a:cubicBezTo>
                    <a:pt x="2257" y="3041"/>
                    <a:pt x="2251" y="3041"/>
                    <a:pt x="2246" y="3041"/>
                  </a:cubicBezTo>
                  <a:cubicBezTo>
                    <a:pt x="2243" y="3038"/>
                    <a:pt x="2240" y="3035"/>
                    <a:pt x="2237" y="3032"/>
                  </a:cubicBezTo>
                  <a:cubicBezTo>
                    <a:pt x="2235" y="3032"/>
                    <a:pt x="2232" y="3032"/>
                    <a:pt x="2229" y="3032"/>
                  </a:cubicBezTo>
                  <a:cubicBezTo>
                    <a:pt x="2224" y="3027"/>
                    <a:pt x="2218" y="3021"/>
                    <a:pt x="2212" y="3015"/>
                  </a:cubicBezTo>
                  <a:cubicBezTo>
                    <a:pt x="2210" y="3015"/>
                    <a:pt x="2208" y="3015"/>
                    <a:pt x="2204" y="3015"/>
                  </a:cubicBezTo>
                  <a:cubicBezTo>
                    <a:pt x="2202" y="3013"/>
                    <a:pt x="2199" y="3011"/>
                    <a:pt x="2196" y="3007"/>
                  </a:cubicBezTo>
                  <a:cubicBezTo>
                    <a:pt x="2193" y="3007"/>
                    <a:pt x="2191" y="3007"/>
                    <a:pt x="2188" y="3007"/>
                  </a:cubicBezTo>
                  <a:cubicBezTo>
                    <a:pt x="2185" y="3010"/>
                    <a:pt x="2182" y="3012"/>
                    <a:pt x="2179" y="3015"/>
                  </a:cubicBezTo>
                  <a:cubicBezTo>
                    <a:pt x="2179" y="3027"/>
                    <a:pt x="2179" y="3038"/>
                    <a:pt x="2179" y="3049"/>
                  </a:cubicBezTo>
                  <a:cubicBezTo>
                    <a:pt x="2174" y="3049"/>
                    <a:pt x="2169" y="3049"/>
                    <a:pt x="2163" y="3049"/>
                  </a:cubicBezTo>
                  <a:cubicBezTo>
                    <a:pt x="2163" y="3060"/>
                    <a:pt x="2163" y="3071"/>
                    <a:pt x="2163" y="3082"/>
                  </a:cubicBezTo>
                  <a:cubicBezTo>
                    <a:pt x="2161" y="3085"/>
                    <a:pt x="2158" y="3087"/>
                    <a:pt x="2154" y="3090"/>
                  </a:cubicBezTo>
                  <a:cubicBezTo>
                    <a:pt x="2154" y="3096"/>
                    <a:pt x="2154" y="3101"/>
                    <a:pt x="2154" y="3107"/>
                  </a:cubicBezTo>
                  <a:cubicBezTo>
                    <a:pt x="2152" y="3107"/>
                    <a:pt x="2150" y="3107"/>
                    <a:pt x="2146" y="3107"/>
                  </a:cubicBezTo>
                  <a:cubicBezTo>
                    <a:pt x="2144" y="3109"/>
                    <a:pt x="2141" y="3112"/>
                    <a:pt x="2138" y="3115"/>
                  </a:cubicBezTo>
                  <a:cubicBezTo>
                    <a:pt x="2135" y="3115"/>
                    <a:pt x="2133" y="3115"/>
                    <a:pt x="2130" y="3115"/>
                  </a:cubicBezTo>
                  <a:cubicBezTo>
                    <a:pt x="2124" y="3120"/>
                    <a:pt x="2119" y="3126"/>
                    <a:pt x="2113" y="3131"/>
                  </a:cubicBezTo>
                  <a:cubicBezTo>
                    <a:pt x="2107" y="3131"/>
                    <a:pt x="2102" y="3131"/>
                    <a:pt x="2096" y="3131"/>
                  </a:cubicBezTo>
                  <a:cubicBezTo>
                    <a:pt x="2094" y="3129"/>
                    <a:pt x="2092" y="3127"/>
                    <a:pt x="2088" y="3124"/>
                  </a:cubicBezTo>
                  <a:cubicBezTo>
                    <a:pt x="2083" y="3124"/>
                    <a:pt x="2077" y="3124"/>
                    <a:pt x="2072" y="3124"/>
                  </a:cubicBezTo>
                  <a:cubicBezTo>
                    <a:pt x="2069" y="3121"/>
                    <a:pt x="2067" y="3118"/>
                    <a:pt x="2064" y="3115"/>
                  </a:cubicBezTo>
                  <a:cubicBezTo>
                    <a:pt x="2058" y="3115"/>
                    <a:pt x="2053" y="3115"/>
                    <a:pt x="2047" y="3115"/>
                  </a:cubicBezTo>
                  <a:cubicBezTo>
                    <a:pt x="2045" y="3112"/>
                    <a:pt x="2041" y="3110"/>
                    <a:pt x="2038" y="3107"/>
                  </a:cubicBezTo>
                  <a:cubicBezTo>
                    <a:pt x="2030" y="3107"/>
                    <a:pt x="2022" y="3107"/>
                    <a:pt x="2014" y="3107"/>
                  </a:cubicBezTo>
                  <a:cubicBezTo>
                    <a:pt x="2011" y="3104"/>
                    <a:pt x="2009" y="3101"/>
                    <a:pt x="2006" y="3098"/>
                  </a:cubicBezTo>
                  <a:cubicBezTo>
                    <a:pt x="2003" y="3098"/>
                    <a:pt x="2000" y="3098"/>
                    <a:pt x="1997" y="3098"/>
                  </a:cubicBezTo>
                  <a:cubicBezTo>
                    <a:pt x="1991" y="3104"/>
                    <a:pt x="1986" y="3109"/>
                    <a:pt x="1980" y="3115"/>
                  </a:cubicBezTo>
                  <a:cubicBezTo>
                    <a:pt x="1964" y="3115"/>
                    <a:pt x="1948" y="3115"/>
                    <a:pt x="1931" y="3115"/>
                  </a:cubicBezTo>
                  <a:cubicBezTo>
                    <a:pt x="1931" y="3118"/>
                    <a:pt x="1931" y="3121"/>
                    <a:pt x="1931" y="3124"/>
                  </a:cubicBezTo>
                  <a:cubicBezTo>
                    <a:pt x="1934" y="3127"/>
                    <a:pt x="1936" y="3129"/>
                    <a:pt x="1939" y="3131"/>
                  </a:cubicBezTo>
                  <a:cubicBezTo>
                    <a:pt x="1939" y="3137"/>
                    <a:pt x="1939" y="3143"/>
                    <a:pt x="1939" y="3148"/>
                  </a:cubicBezTo>
                  <a:cubicBezTo>
                    <a:pt x="1936" y="3151"/>
                    <a:pt x="1933" y="3154"/>
                    <a:pt x="1931" y="3156"/>
                  </a:cubicBezTo>
                  <a:cubicBezTo>
                    <a:pt x="1931" y="3159"/>
                    <a:pt x="1931" y="3163"/>
                    <a:pt x="1931" y="3165"/>
                  </a:cubicBezTo>
                  <a:cubicBezTo>
                    <a:pt x="1928" y="3168"/>
                    <a:pt x="1925" y="3170"/>
                    <a:pt x="1922" y="3173"/>
                  </a:cubicBezTo>
                  <a:cubicBezTo>
                    <a:pt x="1911" y="3173"/>
                    <a:pt x="1900" y="3173"/>
                    <a:pt x="1890" y="3173"/>
                  </a:cubicBezTo>
                  <a:cubicBezTo>
                    <a:pt x="1886" y="3176"/>
                    <a:pt x="1883" y="3179"/>
                    <a:pt x="1881" y="3182"/>
                  </a:cubicBezTo>
                  <a:cubicBezTo>
                    <a:pt x="1875" y="3182"/>
                    <a:pt x="1870" y="3182"/>
                    <a:pt x="1865" y="3182"/>
                  </a:cubicBezTo>
                  <a:cubicBezTo>
                    <a:pt x="1862" y="3185"/>
                    <a:pt x="1859" y="3187"/>
                    <a:pt x="1856" y="3190"/>
                  </a:cubicBezTo>
                  <a:cubicBezTo>
                    <a:pt x="1851" y="3190"/>
                    <a:pt x="1845" y="3190"/>
                    <a:pt x="1839" y="3190"/>
                  </a:cubicBezTo>
                  <a:cubicBezTo>
                    <a:pt x="1839" y="3195"/>
                    <a:pt x="1839" y="3201"/>
                    <a:pt x="1839" y="3206"/>
                  </a:cubicBezTo>
                  <a:cubicBezTo>
                    <a:pt x="1843" y="3206"/>
                    <a:pt x="1846" y="3206"/>
                    <a:pt x="1848" y="3206"/>
                  </a:cubicBezTo>
                  <a:cubicBezTo>
                    <a:pt x="1851" y="3209"/>
                    <a:pt x="1854" y="3212"/>
                    <a:pt x="1856" y="3214"/>
                  </a:cubicBezTo>
                  <a:cubicBezTo>
                    <a:pt x="1873" y="3214"/>
                    <a:pt x="1890" y="3214"/>
                    <a:pt x="1906" y="3214"/>
                  </a:cubicBezTo>
                  <a:cubicBezTo>
                    <a:pt x="1909" y="3211"/>
                    <a:pt x="1912" y="3209"/>
                    <a:pt x="1914" y="3206"/>
                  </a:cubicBezTo>
                  <a:cubicBezTo>
                    <a:pt x="1917" y="3206"/>
                    <a:pt x="1920" y="3206"/>
                    <a:pt x="1922" y="3206"/>
                  </a:cubicBezTo>
                  <a:cubicBezTo>
                    <a:pt x="1925" y="3209"/>
                    <a:pt x="1929" y="3212"/>
                    <a:pt x="1931" y="3214"/>
                  </a:cubicBezTo>
                  <a:cubicBezTo>
                    <a:pt x="1934" y="3214"/>
                    <a:pt x="1936" y="3214"/>
                    <a:pt x="1939" y="3214"/>
                  </a:cubicBezTo>
                  <a:cubicBezTo>
                    <a:pt x="1948" y="3223"/>
                    <a:pt x="1956" y="3232"/>
                    <a:pt x="1964" y="3240"/>
                  </a:cubicBezTo>
                  <a:cubicBezTo>
                    <a:pt x="1964" y="3248"/>
                    <a:pt x="1964" y="3256"/>
                    <a:pt x="1964" y="3264"/>
                  </a:cubicBezTo>
                  <a:cubicBezTo>
                    <a:pt x="1961" y="3267"/>
                    <a:pt x="1958" y="3270"/>
                    <a:pt x="1956" y="3272"/>
                  </a:cubicBezTo>
                  <a:cubicBezTo>
                    <a:pt x="1956" y="3275"/>
                    <a:pt x="1956" y="3279"/>
                    <a:pt x="1956" y="3281"/>
                  </a:cubicBezTo>
                  <a:cubicBezTo>
                    <a:pt x="1947" y="3290"/>
                    <a:pt x="1939" y="3298"/>
                    <a:pt x="1931" y="3306"/>
                  </a:cubicBezTo>
                  <a:cubicBezTo>
                    <a:pt x="1928" y="3306"/>
                    <a:pt x="1925" y="3306"/>
                    <a:pt x="1922" y="3306"/>
                  </a:cubicBezTo>
                  <a:cubicBezTo>
                    <a:pt x="1917" y="3311"/>
                    <a:pt x="1911" y="3317"/>
                    <a:pt x="1906" y="3322"/>
                  </a:cubicBezTo>
                  <a:cubicBezTo>
                    <a:pt x="1909" y="3326"/>
                    <a:pt x="1912" y="3328"/>
                    <a:pt x="1914" y="3330"/>
                  </a:cubicBezTo>
                  <a:cubicBezTo>
                    <a:pt x="1917" y="3333"/>
                    <a:pt x="1920" y="3337"/>
                    <a:pt x="1922" y="3339"/>
                  </a:cubicBezTo>
                  <a:cubicBezTo>
                    <a:pt x="1922" y="3342"/>
                    <a:pt x="1922" y="3345"/>
                    <a:pt x="1922" y="3347"/>
                  </a:cubicBezTo>
                  <a:cubicBezTo>
                    <a:pt x="1925" y="3350"/>
                    <a:pt x="1929" y="3353"/>
                    <a:pt x="1931" y="3355"/>
                  </a:cubicBezTo>
                  <a:cubicBezTo>
                    <a:pt x="1931" y="3360"/>
                    <a:pt x="1929" y="3368"/>
                    <a:pt x="1929" y="3373"/>
                  </a:cubicBezTo>
                  <a:lnTo>
                    <a:pt x="1939" y="3381"/>
                  </a:lnTo>
                  <a:lnTo>
                    <a:pt x="1939" y="3388"/>
                  </a:lnTo>
                  <a:cubicBezTo>
                    <a:pt x="1936" y="3391"/>
                    <a:pt x="1933" y="3394"/>
                    <a:pt x="1931" y="3396"/>
                  </a:cubicBezTo>
                  <a:cubicBezTo>
                    <a:pt x="1928" y="3396"/>
                    <a:pt x="1925" y="3396"/>
                    <a:pt x="1922" y="3396"/>
                  </a:cubicBezTo>
                  <a:cubicBezTo>
                    <a:pt x="1919" y="3399"/>
                    <a:pt x="1917" y="3403"/>
                    <a:pt x="1914" y="3405"/>
                  </a:cubicBezTo>
                  <a:cubicBezTo>
                    <a:pt x="1914" y="3425"/>
                    <a:pt x="1914" y="3444"/>
                    <a:pt x="1914" y="3463"/>
                  </a:cubicBezTo>
                  <a:cubicBezTo>
                    <a:pt x="1905" y="3463"/>
                    <a:pt x="1898" y="3463"/>
                    <a:pt x="1890" y="3463"/>
                  </a:cubicBezTo>
                  <a:cubicBezTo>
                    <a:pt x="1890" y="3466"/>
                    <a:pt x="1890" y="3469"/>
                    <a:pt x="1890" y="3471"/>
                  </a:cubicBezTo>
                  <a:cubicBezTo>
                    <a:pt x="1886" y="3474"/>
                    <a:pt x="1883" y="3477"/>
                    <a:pt x="1881" y="3480"/>
                  </a:cubicBezTo>
                  <a:cubicBezTo>
                    <a:pt x="1878" y="3480"/>
                    <a:pt x="1875" y="3480"/>
                    <a:pt x="1873" y="3480"/>
                  </a:cubicBezTo>
                  <a:cubicBezTo>
                    <a:pt x="1873" y="3508"/>
                    <a:pt x="1873" y="3535"/>
                    <a:pt x="1873" y="3562"/>
                  </a:cubicBezTo>
                  <a:cubicBezTo>
                    <a:pt x="1870" y="3566"/>
                    <a:pt x="1867" y="3568"/>
                    <a:pt x="1865" y="3570"/>
                  </a:cubicBezTo>
                  <a:cubicBezTo>
                    <a:pt x="1865" y="3590"/>
                    <a:pt x="1865" y="3609"/>
                    <a:pt x="1865" y="3628"/>
                  </a:cubicBezTo>
                  <a:cubicBezTo>
                    <a:pt x="1862" y="3632"/>
                    <a:pt x="1859" y="3635"/>
                    <a:pt x="1856" y="3637"/>
                  </a:cubicBezTo>
                  <a:cubicBezTo>
                    <a:pt x="1842" y="3637"/>
                    <a:pt x="1828" y="3637"/>
                    <a:pt x="1815" y="3637"/>
                  </a:cubicBezTo>
                  <a:cubicBezTo>
                    <a:pt x="1812" y="3634"/>
                    <a:pt x="1809" y="3631"/>
                    <a:pt x="1807" y="3628"/>
                  </a:cubicBezTo>
                  <a:cubicBezTo>
                    <a:pt x="1807" y="3609"/>
                    <a:pt x="1807" y="3589"/>
                    <a:pt x="1807" y="3570"/>
                  </a:cubicBezTo>
                  <a:cubicBezTo>
                    <a:pt x="1785" y="3570"/>
                    <a:pt x="1762" y="3570"/>
                    <a:pt x="1740" y="3570"/>
                  </a:cubicBezTo>
                  <a:cubicBezTo>
                    <a:pt x="1740" y="3576"/>
                    <a:pt x="1740" y="3582"/>
                    <a:pt x="1740" y="3587"/>
                  </a:cubicBezTo>
                  <a:cubicBezTo>
                    <a:pt x="1737" y="3590"/>
                    <a:pt x="1735" y="3593"/>
                    <a:pt x="1732" y="3596"/>
                  </a:cubicBezTo>
                  <a:cubicBezTo>
                    <a:pt x="1732" y="3607"/>
                    <a:pt x="1732" y="3618"/>
                    <a:pt x="1732" y="3628"/>
                  </a:cubicBezTo>
                  <a:cubicBezTo>
                    <a:pt x="1735" y="3632"/>
                    <a:pt x="1738" y="3635"/>
                    <a:pt x="1740" y="3637"/>
                  </a:cubicBezTo>
                  <a:cubicBezTo>
                    <a:pt x="1740" y="3643"/>
                    <a:pt x="1740" y="3648"/>
                    <a:pt x="1740" y="3653"/>
                  </a:cubicBezTo>
                  <a:cubicBezTo>
                    <a:pt x="1743" y="3656"/>
                    <a:pt x="1746" y="3659"/>
                    <a:pt x="1749" y="3662"/>
                  </a:cubicBezTo>
                  <a:cubicBezTo>
                    <a:pt x="1749" y="3667"/>
                    <a:pt x="1749" y="3673"/>
                    <a:pt x="1749" y="3679"/>
                  </a:cubicBezTo>
                  <a:cubicBezTo>
                    <a:pt x="1752" y="3682"/>
                    <a:pt x="1754" y="3684"/>
                    <a:pt x="1757" y="3686"/>
                  </a:cubicBezTo>
                  <a:cubicBezTo>
                    <a:pt x="1760" y="3686"/>
                    <a:pt x="1762" y="3686"/>
                    <a:pt x="1765" y="3686"/>
                  </a:cubicBezTo>
                  <a:cubicBezTo>
                    <a:pt x="1768" y="3690"/>
                    <a:pt x="1771" y="3693"/>
                    <a:pt x="1773" y="3695"/>
                  </a:cubicBezTo>
                  <a:cubicBezTo>
                    <a:pt x="1807" y="3695"/>
                    <a:pt x="1840" y="3695"/>
                    <a:pt x="1873" y="3695"/>
                  </a:cubicBezTo>
                  <a:cubicBezTo>
                    <a:pt x="1876" y="3698"/>
                    <a:pt x="1878" y="3701"/>
                    <a:pt x="1881" y="3703"/>
                  </a:cubicBezTo>
                  <a:cubicBezTo>
                    <a:pt x="1917" y="3703"/>
                    <a:pt x="1953" y="3703"/>
                    <a:pt x="1989" y="3703"/>
                  </a:cubicBezTo>
                  <a:cubicBezTo>
                    <a:pt x="1992" y="3706"/>
                    <a:pt x="1995" y="3709"/>
                    <a:pt x="1997" y="3711"/>
                  </a:cubicBezTo>
                  <a:cubicBezTo>
                    <a:pt x="2022" y="3711"/>
                    <a:pt x="2047" y="3711"/>
                    <a:pt x="2072" y="3711"/>
                  </a:cubicBezTo>
                  <a:cubicBezTo>
                    <a:pt x="2072" y="3728"/>
                    <a:pt x="2072" y="3745"/>
                    <a:pt x="2072" y="3761"/>
                  </a:cubicBezTo>
                  <a:cubicBezTo>
                    <a:pt x="2068" y="3764"/>
                    <a:pt x="2066" y="3767"/>
                    <a:pt x="2064" y="3769"/>
                  </a:cubicBezTo>
                  <a:cubicBezTo>
                    <a:pt x="2064" y="3803"/>
                    <a:pt x="2064" y="3836"/>
                    <a:pt x="2064" y="3869"/>
                  </a:cubicBezTo>
                  <a:cubicBezTo>
                    <a:pt x="2061" y="3872"/>
                    <a:pt x="2057" y="3875"/>
                    <a:pt x="2055" y="3877"/>
                  </a:cubicBezTo>
                  <a:cubicBezTo>
                    <a:pt x="2055" y="3903"/>
                    <a:pt x="2055" y="3927"/>
                    <a:pt x="2055" y="3952"/>
                  </a:cubicBezTo>
                  <a:cubicBezTo>
                    <a:pt x="2052" y="3955"/>
                    <a:pt x="2049" y="3958"/>
                    <a:pt x="2047" y="3960"/>
                  </a:cubicBezTo>
                  <a:cubicBezTo>
                    <a:pt x="2047" y="3999"/>
                    <a:pt x="2047" y="4038"/>
                    <a:pt x="2047" y="4076"/>
                  </a:cubicBezTo>
                  <a:cubicBezTo>
                    <a:pt x="2044" y="4079"/>
                    <a:pt x="2041" y="4082"/>
                    <a:pt x="2038" y="4084"/>
                  </a:cubicBezTo>
                  <a:cubicBezTo>
                    <a:pt x="2038" y="4095"/>
                    <a:pt x="2038" y="4106"/>
                    <a:pt x="2038" y="4117"/>
                  </a:cubicBezTo>
                  <a:cubicBezTo>
                    <a:pt x="2053" y="4117"/>
                    <a:pt x="2066" y="4117"/>
                    <a:pt x="2080" y="4117"/>
                  </a:cubicBezTo>
                  <a:cubicBezTo>
                    <a:pt x="2083" y="4121"/>
                    <a:pt x="2086" y="4123"/>
                    <a:pt x="2088" y="4125"/>
                  </a:cubicBezTo>
                  <a:cubicBezTo>
                    <a:pt x="2094" y="4125"/>
                    <a:pt x="2099" y="4125"/>
                    <a:pt x="2105" y="4125"/>
                  </a:cubicBezTo>
                  <a:cubicBezTo>
                    <a:pt x="2108" y="4129"/>
                    <a:pt x="2111" y="4132"/>
                    <a:pt x="2113" y="4134"/>
                  </a:cubicBezTo>
                  <a:cubicBezTo>
                    <a:pt x="2122" y="4134"/>
                    <a:pt x="2130" y="4134"/>
                    <a:pt x="2138" y="4134"/>
                  </a:cubicBezTo>
                  <a:cubicBezTo>
                    <a:pt x="2141" y="4137"/>
                    <a:pt x="2144" y="4140"/>
                    <a:pt x="2146" y="4142"/>
                  </a:cubicBezTo>
                  <a:cubicBezTo>
                    <a:pt x="2152" y="4142"/>
                    <a:pt x="2158" y="4142"/>
                    <a:pt x="2163" y="4142"/>
                  </a:cubicBezTo>
                  <a:cubicBezTo>
                    <a:pt x="2166" y="4145"/>
                    <a:pt x="2169" y="4148"/>
                    <a:pt x="2171" y="4151"/>
                  </a:cubicBezTo>
                  <a:cubicBezTo>
                    <a:pt x="2177" y="4151"/>
                    <a:pt x="2182" y="4151"/>
                    <a:pt x="2188" y="4151"/>
                  </a:cubicBezTo>
                  <a:cubicBezTo>
                    <a:pt x="2196" y="4160"/>
                    <a:pt x="2204" y="4168"/>
                    <a:pt x="2212" y="4175"/>
                  </a:cubicBezTo>
                  <a:cubicBezTo>
                    <a:pt x="2218" y="4175"/>
                    <a:pt x="2224" y="4175"/>
                    <a:pt x="2229" y="4175"/>
                  </a:cubicBezTo>
                  <a:cubicBezTo>
                    <a:pt x="2232" y="4179"/>
                    <a:pt x="2235" y="4181"/>
                    <a:pt x="2237" y="4183"/>
                  </a:cubicBezTo>
                  <a:cubicBezTo>
                    <a:pt x="2243" y="4183"/>
                    <a:pt x="2248" y="4183"/>
                    <a:pt x="2254" y="4183"/>
                  </a:cubicBezTo>
                  <a:cubicBezTo>
                    <a:pt x="2259" y="4189"/>
                    <a:pt x="2265" y="4195"/>
                    <a:pt x="2270" y="4200"/>
                  </a:cubicBezTo>
                  <a:cubicBezTo>
                    <a:pt x="2270" y="4202"/>
                    <a:pt x="2270" y="4205"/>
                    <a:pt x="2270" y="4208"/>
                  </a:cubicBezTo>
                  <a:cubicBezTo>
                    <a:pt x="2262" y="4216"/>
                    <a:pt x="2255" y="4225"/>
                    <a:pt x="2246" y="4234"/>
                  </a:cubicBezTo>
                  <a:cubicBezTo>
                    <a:pt x="2246" y="4247"/>
                    <a:pt x="2246" y="4261"/>
                    <a:pt x="2246" y="4275"/>
                  </a:cubicBezTo>
                  <a:cubicBezTo>
                    <a:pt x="2240" y="4280"/>
                    <a:pt x="2235" y="4286"/>
                    <a:pt x="2229" y="4292"/>
                  </a:cubicBezTo>
                  <a:cubicBezTo>
                    <a:pt x="2229" y="4322"/>
                    <a:pt x="2229" y="4352"/>
                    <a:pt x="2229" y="4382"/>
                  </a:cubicBezTo>
                  <a:cubicBezTo>
                    <a:pt x="2224" y="4388"/>
                    <a:pt x="2218" y="4393"/>
                    <a:pt x="2212" y="4399"/>
                  </a:cubicBezTo>
                  <a:cubicBezTo>
                    <a:pt x="2212" y="4401"/>
                    <a:pt x="2212" y="4404"/>
                    <a:pt x="2212" y="4408"/>
                  </a:cubicBezTo>
                  <a:cubicBezTo>
                    <a:pt x="2210" y="4410"/>
                    <a:pt x="2208" y="4412"/>
                    <a:pt x="2204" y="4416"/>
                  </a:cubicBezTo>
                  <a:cubicBezTo>
                    <a:pt x="2204" y="4418"/>
                    <a:pt x="2204" y="4420"/>
                    <a:pt x="2204" y="4424"/>
                  </a:cubicBezTo>
                  <a:cubicBezTo>
                    <a:pt x="2202" y="4426"/>
                    <a:pt x="2199" y="4429"/>
                    <a:pt x="2196" y="4432"/>
                  </a:cubicBezTo>
                  <a:cubicBezTo>
                    <a:pt x="2196" y="4435"/>
                    <a:pt x="2196" y="4437"/>
                    <a:pt x="2196" y="4440"/>
                  </a:cubicBezTo>
                  <a:cubicBezTo>
                    <a:pt x="2182" y="4454"/>
                    <a:pt x="2169" y="4467"/>
                    <a:pt x="2154" y="4482"/>
                  </a:cubicBezTo>
                  <a:cubicBezTo>
                    <a:pt x="2113" y="4482"/>
                    <a:pt x="2072" y="4482"/>
                    <a:pt x="2030" y="4482"/>
                  </a:cubicBezTo>
                  <a:cubicBezTo>
                    <a:pt x="2028" y="4484"/>
                    <a:pt x="2025" y="4487"/>
                    <a:pt x="2022" y="4490"/>
                  </a:cubicBezTo>
                  <a:cubicBezTo>
                    <a:pt x="2002" y="4490"/>
                    <a:pt x="1983" y="4490"/>
                    <a:pt x="1964" y="4490"/>
                  </a:cubicBezTo>
                  <a:cubicBezTo>
                    <a:pt x="1962" y="4493"/>
                    <a:pt x="1959" y="4495"/>
                    <a:pt x="1956" y="4498"/>
                  </a:cubicBezTo>
                  <a:cubicBezTo>
                    <a:pt x="1923" y="4498"/>
                    <a:pt x="1890" y="4498"/>
                    <a:pt x="1856" y="4498"/>
                  </a:cubicBezTo>
                  <a:cubicBezTo>
                    <a:pt x="1856" y="4515"/>
                    <a:pt x="1856" y="4532"/>
                    <a:pt x="1856" y="4548"/>
                  </a:cubicBezTo>
                  <a:cubicBezTo>
                    <a:pt x="1854" y="4551"/>
                    <a:pt x="1851" y="4553"/>
                    <a:pt x="1848" y="4556"/>
                  </a:cubicBezTo>
                  <a:cubicBezTo>
                    <a:pt x="1846" y="4556"/>
                    <a:pt x="1843" y="4556"/>
                    <a:pt x="1839" y="4556"/>
                  </a:cubicBezTo>
                  <a:cubicBezTo>
                    <a:pt x="1834" y="4562"/>
                    <a:pt x="1828" y="4567"/>
                    <a:pt x="1823" y="4573"/>
                  </a:cubicBezTo>
                  <a:cubicBezTo>
                    <a:pt x="1823" y="4579"/>
                    <a:pt x="1823" y="4584"/>
                    <a:pt x="1823" y="4590"/>
                  </a:cubicBezTo>
                  <a:cubicBezTo>
                    <a:pt x="1820" y="4592"/>
                    <a:pt x="1818" y="4594"/>
                    <a:pt x="1815" y="4598"/>
                  </a:cubicBezTo>
                  <a:cubicBezTo>
                    <a:pt x="1815" y="4603"/>
                    <a:pt x="1815" y="4609"/>
                    <a:pt x="1815" y="4614"/>
                  </a:cubicBezTo>
                  <a:cubicBezTo>
                    <a:pt x="1812" y="4617"/>
                    <a:pt x="1810" y="4619"/>
                    <a:pt x="1807" y="4622"/>
                  </a:cubicBezTo>
                  <a:cubicBezTo>
                    <a:pt x="1807" y="4628"/>
                    <a:pt x="1807" y="4633"/>
                    <a:pt x="1807" y="4639"/>
                  </a:cubicBezTo>
                  <a:cubicBezTo>
                    <a:pt x="1804" y="4641"/>
                    <a:pt x="1801" y="4645"/>
                    <a:pt x="1798" y="4648"/>
                  </a:cubicBezTo>
                  <a:cubicBezTo>
                    <a:pt x="1798" y="4661"/>
                    <a:pt x="1798" y="4675"/>
                    <a:pt x="1798" y="4689"/>
                  </a:cubicBezTo>
                  <a:cubicBezTo>
                    <a:pt x="1801" y="4691"/>
                    <a:pt x="1804" y="4694"/>
                    <a:pt x="1807" y="4697"/>
                  </a:cubicBezTo>
                  <a:cubicBezTo>
                    <a:pt x="1807" y="4703"/>
                    <a:pt x="1807" y="4708"/>
                    <a:pt x="1807" y="4714"/>
                  </a:cubicBezTo>
                  <a:cubicBezTo>
                    <a:pt x="1809" y="4716"/>
                    <a:pt x="1812" y="4719"/>
                    <a:pt x="1815" y="4722"/>
                  </a:cubicBezTo>
                  <a:cubicBezTo>
                    <a:pt x="1815" y="4730"/>
                    <a:pt x="1815" y="4738"/>
                    <a:pt x="1815" y="4747"/>
                  </a:cubicBezTo>
                  <a:cubicBezTo>
                    <a:pt x="1812" y="4750"/>
                    <a:pt x="1810" y="4752"/>
                    <a:pt x="1807" y="4755"/>
                  </a:cubicBezTo>
                  <a:cubicBezTo>
                    <a:pt x="1749" y="4755"/>
                    <a:pt x="1691" y="4755"/>
                    <a:pt x="1633" y="4755"/>
                  </a:cubicBezTo>
                  <a:cubicBezTo>
                    <a:pt x="1630" y="4753"/>
                    <a:pt x="1627" y="4750"/>
                    <a:pt x="1624" y="4747"/>
                  </a:cubicBezTo>
                  <a:cubicBezTo>
                    <a:pt x="1622" y="4747"/>
                    <a:pt x="1619" y="4747"/>
                    <a:pt x="1616" y="4747"/>
                  </a:cubicBezTo>
                  <a:cubicBezTo>
                    <a:pt x="1614" y="4745"/>
                    <a:pt x="1611" y="4742"/>
                    <a:pt x="1608" y="4738"/>
                  </a:cubicBezTo>
                  <a:cubicBezTo>
                    <a:pt x="1608" y="4736"/>
                    <a:pt x="1608" y="4734"/>
                    <a:pt x="1608" y="4730"/>
                  </a:cubicBezTo>
                  <a:cubicBezTo>
                    <a:pt x="1610" y="4728"/>
                    <a:pt x="1613" y="4725"/>
                    <a:pt x="1616" y="4722"/>
                  </a:cubicBezTo>
                  <a:cubicBezTo>
                    <a:pt x="1616" y="4714"/>
                    <a:pt x="1616" y="4706"/>
                    <a:pt x="1616" y="4697"/>
                  </a:cubicBezTo>
                  <a:cubicBezTo>
                    <a:pt x="1622" y="4691"/>
                    <a:pt x="1627" y="4686"/>
                    <a:pt x="1633" y="4680"/>
                  </a:cubicBezTo>
                  <a:cubicBezTo>
                    <a:pt x="1635" y="4680"/>
                    <a:pt x="1638" y="4680"/>
                    <a:pt x="1641" y="4680"/>
                  </a:cubicBezTo>
                  <a:cubicBezTo>
                    <a:pt x="1641" y="4678"/>
                    <a:pt x="1641" y="4676"/>
                    <a:pt x="1641" y="4672"/>
                  </a:cubicBezTo>
                  <a:cubicBezTo>
                    <a:pt x="1646" y="4667"/>
                    <a:pt x="1652" y="4661"/>
                    <a:pt x="1657" y="4656"/>
                  </a:cubicBezTo>
                  <a:cubicBezTo>
                    <a:pt x="1655" y="4653"/>
                    <a:pt x="1653" y="4651"/>
                    <a:pt x="1649" y="4648"/>
                  </a:cubicBezTo>
                  <a:cubicBezTo>
                    <a:pt x="1644" y="4648"/>
                    <a:pt x="1638" y="4648"/>
                    <a:pt x="1633" y="4648"/>
                  </a:cubicBezTo>
                  <a:cubicBezTo>
                    <a:pt x="1625" y="4640"/>
                    <a:pt x="1617" y="4631"/>
                    <a:pt x="1608" y="4622"/>
                  </a:cubicBezTo>
                  <a:cubicBezTo>
                    <a:pt x="1608" y="4620"/>
                    <a:pt x="1608" y="4618"/>
                    <a:pt x="1608" y="4614"/>
                  </a:cubicBezTo>
                  <a:cubicBezTo>
                    <a:pt x="1603" y="4614"/>
                    <a:pt x="1597" y="4614"/>
                    <a:pt x="1591" y="4614"/>
                  </a:cubicBezTo>
                  <a:cubicBezTo>
                    <a:pt x="1589" y="4612"/>
                    <a:pt x="1586" y="4610"/>
                    <a:pt x="1583" y="4606"/>
                  </a:cubicBezTo>
                  <a:cubicBezTo>
                    <a:pt x="1580" y="4606"/>
                    <a:pt x="1578" y="4606"/>
                    <a:pt x="1575" y="4606"/>
                  </a:cubicBezTo>
                  <a:cubicBezTo>
                    <a:pt x="1575" y="4595"/>
                    <a:pt x="1575" y="4584"/>
                    <a:pt x="1575" y="4573"/>
                  </a:cubicBezTo>
                  <a:cubicBezTo>
                    <a:pt x="1569" y="4567"/>
                    <a:pt x="1564" y="4562"/>
                    <a:pt x="1558" y="4556"/>
                  </a:cubicBezTo>
                  <a:cubicBezTo>
                    <a:pt x="1558" y="4540"/>
                    <a:pt x="1558" y="4524"/>
                    <a:pt x="1558" y="4507"/>
                  </a:cubicBezTo>
                  <a:cubicBezTo>
                    <a:pt x="1560" y="4505"/>
                    <a:pt x="1563" y="4501"/>
                    <a:pt x="1566" y="4498"/>
                  </a:cubicBezTo>
                  <a:cubicBezTo>
                    <a:pt x="1564" y="4496"/>
                    <a:pt x="1561" y="4494"/>
                    <a:pt x="1558" y="4490"/>
                  </a:cubicBezTo>
                  <a:cubicBezTo>
                    <a:pt x="1558" y="4488"/>
                    <a:pt x="1558" y="4485"/>
                    <a:pt x="1558" y="4482"/>
                  </a:cubicBezTo>
                  <a:cubicBezTo>
                    <a:pt x="1556" y="4479"/>
                    <a:pt x="1553" y="4477"/>
                    <a:pt x="1550" y="4474"/>
                  </a:cubicBezTo>
                  <a:cubicBezTo>
                    <a:pt x="1550" y="4471"/>
                    <a:pt x="1550" y="4468"/>
                    <a:pt x="1550" y="4465"/>
                  </a:cubicBezTo>
                  <a:cubicBezTo>
                    <a:pt x="1544" y="4465"/>
                    <a:pt x="1539" y="4465"/>
                    <a:pt x="1533" y="4465"/>
                  </a:cubicBezTo>
                  <a:cubicBezTo>
                    <a:pt x="1531" y="4463"/>
                    <a:pt x="1528" y="4460"/>
                    <a:pt x="1525" y="4457"/>
                  </a:cubicBezTo>
                  <a:cubicBezTo>
                    <a:pt x="1530" y="4451"/>
                    <a:pt x="1536" y="4446"/>
                    <a:pt x="1541" y="4440"/>
                  </a:cubicBezTo>
                  <a:cubicBezTo>
                    <a:pt x="1555" y="4440"/>
                    <a:pt x="1568" y="4440"/>
                    <a:pt x="1583" y="4440"/>
                  </a:cubicBezTo>
                  <a:cubicBezTo>
                    <a:pt x="1583" y="4427"/>
                    <a:pt x="1583" y="4413"/>
                    <a:pt x="1583" y="4399"/>
                  </a:cubicBezTo>
                  <a:cubicBezTo>
                    <a:pt x="1580" y="4397"/>
                    <a:pt x="1578" y="4394"/>
                    <a:pt x="1575" y="4391"/>
                  </a:cubicBezTo>
                  <a:cubicBezTo>
                    <a:pt x="1575" y="4389"/>
                    <a:pt x="1575" y="4385"/>
                    <a:pt x="1575" y="4382"/>
                  </a:cubicBezTo>
                  <a:cubicBezTo>
                    <a:pt x="1569" y="4377"/>
                    <a:pt x="1564" y="4371"/>
                    <a:pt x="1558" y="4365"/>
                  </a:cubicBezTo>
                  <a:cubicBezTo>
                    <a:pt x="1558" y="4363"/>
                    <a:pt x="1558" y="4361"/>
                    <a:pt x="1558" y="4358"/>
                  </a:cubicBezTo>
                  <a:cubicBezTo>
                    <a:pt x="1550" y="4350"/>
                    <a:pt x="1542" y="4342"/>
                    <a:pt x="1533" y="4333"/>
                  </a:cubicBezTo>
                  <a:cubicBezTo>
                    <a:pt x="1533" y="4331"/>
                    <a:pt x="1533" y="4327"/>
                    <a:pt x="1533" y="4324"/>
                  </a:cubicBezTo>
                  <a:cubicBezTo>
                    <a:pt x="1536" y="4322"/>
                    <a:pt x="1538" y="4319"/>
                    <a:pt x="1541" y="4316"/>
                  </a:cubicBezTo>
                  <a:cubicBezTo>
                    <a:pt x="1544" y="4316"/>
                    <a:pt x="1547" y="4316"/>
                    <a:pt x="1550" y="4316"/>
                  </a:cubicBezTo>
                  <a:cubicBezTo>
                    <a:pt x="1552" y="4314"/>
                    <a:pt x="1555" y="4311"/>
                    <a:pt x="1558" y="4307"/>
                  </a:cubicBezTo>
                  <a:cubicBezTo>
                    <a:pt x="1560" y="4307"/>
                    <a:pt x="1563" y="4307"/>
                    <a:pt x="1566" y="4307"/>
                  </a:cubicBezTo>
                  <a:cubicBezTo>
                    <a:pt x="1568" y="4305"/>
                    <a:pt x="1572" y="4303"/>
                    <a:pt x="1575" y="4300"/>
                  </a:cubicBezTo>
                  <a:cubicBezTo>
                    <a:pt x="1575" y="4294"/>
                    <a:pt x="1575" y="4288"/>
                    <a:pt x="1575" y="4283"/>
                  </a:cubicBezTo>
                  <a:cubicBezTo>
                    <a:pt x="1577" y="4280"/>
                    <a:pt x="1579" y="4278"/>
                    <a:pt x="1583" y="4275"/>
                  </a:cubicBezTo>
                  <a:cubicBezTo>
                    <a:pt x="1583" y="4261"/>
                    <a:pt x="1583" y="4248"/>
                    <a:pt x="1583" y="4234"/>
                  </a:cubicBezTo>
                  <a:cubicBezTo>
                    <a:pt x="1580" y="4231"/>
                    <a:pt x="1578" y="4228"/>
                    <a:pt x="1575" y="4225"/>
                  </a:cubicBezTo>
                  <a:cubicBezTo>
                    <a:pt x="1575" y="4214"/>
                    <a:pt x="1575" y="4203"/>
                    <a:pt x="1575" y="4192"/>
                  </a:cubicBezTo>
                  <a:cubicBezTo>
                    <a:pt x="1577" y="4190"/>
                    <a:pt x="1579" y="4187"/>
                    <a:pt x="1583" y="4183"/>
                  </a:cubicBezTo>
                  <a:cubicBezTo>
                    <a:pt x="1575" y="4175"/>
                    <a:pt x="1567" y="4168"/>
                    <a:pt x="1558" y="4159"/>
                  </a:cubicBezTo>
                  <a:cubicBezTo>
                    <a:pt x="1556" y="4159"/>
                    <a:pt x="1553" y="4159"/>
                    <a:pt x="1550" y="4159"/>
                  </a:cubicBezTo>
                  <a:cubicBezTo>
                    <a:pt x="1548" y="4156"/>
                    <a:pt x="1544" y="4154"/>
                    <a:pt x="1541" y="4151"/>
                  </a:cubicBezTo>
                  <a:cubicBezTo>
                    <a:pt x="1541" y="4145"/>
                    <a:pt x="1541" y="4140"/>
                    <a:pt x="1541" y="4134"/>
                  </a:cubicBezTo>
                  <a:cubicBezTo>
                    <a:pt x="1544" y="4132"/>
                    <a:pt x="1547" y="4129"/>
                    <a:pt x="1550" y="4125"/>
                  </a:cubicBezTo>
                  <a:cubicBezTo>
                    <a:pt x="1552" y="4125"/>
                    <a:pt x="1555" y="4125"/>
                    <a:pt x="1558" y="4125"/>
                  </a:cubicBezTo>
                  <a:cubicBezTo>
                    <a:pt x="1560" y="4123"/>
                    <a:pt x="1563" y="4121"/>
                    <a:pt x="1566" y="4117"/>
                  </a:cubicBezTo>
                  <a:cubicBezTo>
                    <a:pt x="1572" y="4117"/>
                    <a:pt x="1577" y="4117"/>
                    <a:pt x="1583" y="4117"/>
                  </a:cubicBezTo>
                  <a:cubicBezTo>
                    <a:pt x="1588" y="4123"/>
                    <a:pt x="1594" y="4129"/>
                    <a:pt x="1599" y="4134"/>
                  </a:cubicBezTo>
                  <a:cubicBezTo>
                    <a:pt x="1602" y="4134"/>
                    <a:pt x="1605" y="4134"/>
                    <a:pt x="1608" y="4134"/>
                  </a:cubicBezTo>
                  <a:cubicBezTo>
                    <a:pt x="1608" y="4132"/>
                    <a:pt x="1608" y="4129"/>
                    <a:pt x="1608" y="4125"/>
                  </a:cubicBezTo>
                  <a:cubicBezTo>
                    <a:pt x="1613" y="4120"/>
                    <a:pt x="1618" y="4114"/>
                    <a:pt x="1624" y="4109"/>
                  </a:cubicBezTo>
                  <a:cubicBezTo>
                    <a:pt x="1624" y="4106"/>
                    <a:pt x="1624" y="4104"/>
                    <a:pt x="1624" y="4101"/>
                  </a:cubicBezTo>
                  <a:cubicBezTo>
                    <a:pt x="1626" y="4098"/>
                    <a:pt x="1630" y="4096"/>
                    <a:pt x="1633" y="4093"/>
                  </a:cubicBezTo>
                  <a:cubicBezTo>
                    <a:pt x="1633" y="4079"/>
                    <a:pt x="1633" y="4066"/>
                    <a:pt x="1633" y="4051"/>
                  </a:cubicBezTo>
                  <a:cubicBezTo>
                    <a:pt x="1630" y="4049"/>
                    <a:pt x="1627" y="4046"/>
                    <a:pt x="1624" y="4043"/>
                  </a:cubicBezTo>
                  <a:cubicBezTo>
                    <a:pt x="1624" y="4040"/>
                    <a:pt x="1624" y="4038"/>
                    <a:pt x="1624" y="4035"/>
                  </a:cubicBezTo>
                  <a:cubicBezTo>
                    <a:pt x="1622" y="4035"/>
                    <a:pt x="1619" y="4035"/>
                    <a:pt x="1616" y="4035"/>
                  </a:cubicBezTo>
                  <a:cubicBezTo>
                    <a:pt x="1614" y="4032"/>
                    <a:pt x="1611" y="4029"/>
                    <a:pt x="1608" y="4026"/>
                  </a:cubicBezTo>
                  <a:cubicBezTo>
                    <a:pt x="1608" y="4024"/>
                    <a:pt x="1608" y="4021"/>
                    <a:pt x="1608" y="4018"/>
                  </a:cubicBezTo>
                  <a:cubicBezTo>
                    <a:pt x="1603" y="4012"/>
                    <a:pt x="1597" y="4007"/>
                    <a:pt x="1591" y="4001"/>
                  </a:cubicBezTo>
                  <a:cubicBezTo>
                    <a:pt x="1591" y="3996"/>
                    <a:pt x="1591" y="3990"/>
                    <a:pt x="1591" y="3985"/>
                  </a:cubicBezTo>
                  <a:cubicBezTo>
                    <a:pt x="1589" y="3982"/>
                    <a:pt x="1586" y="3980"/>
                    <a:pt x="1583" y="3977"/>
                  </a:cubicBezTo>
                  <a:cubicBezTo>
                    <a:pt x="1583" y="3969"/>
                    <a:pt x="1583" y="3961"/>
                    <a:pt x="1583" y="3952"/>
                  </a:cubicBezTo>
                  <a:cubicBezTo>
                    <a:pt x="1577" y="3946"/>
                    <a:pt x="1572" y="3941"/>
                    <a:pt x="1566" y="3935"/>
                  </a:cubicBezTo>
                  <a:cubicBezTo>
                    <a:pt x="1566" y="3933"/>
                    <a:pt x="1566" y="3930"/>
                    <a:pt x="1566" y="3927"/>
                  </a:cubicBezTo>
                  <a:cubicBezTo>
                    <a:pt x="1561" y="3921"/>
                    <a:pt x="1556" y="3915"/>
                    <a:pt x="1550" y="3910"/>
                  </a:cubicBezTo>
                  <a:cubicBezTo>
                    <a:pt x="1550" y="3908"/>
                    <a:pt x="1550" y="3905"/>
                    <a:pt x="1550" y="3902"/>
                  </a:cubicBezTo>
                  <a:cubicBezTo>
                    <a:pt x="1548" y="3900"/>
                    <a:pt x="1544" y="3897"/>
                    <a:pt x="1541" y="3894"/>
                  </a:cubicBezTo>
                  <a:cubicBezTo>
                    <a:pt x="1541" y="3883"/>
                    <a:pt x="1541" y="3872"/>
                    <a:pt x="1541" y="3861"/>
                  </a:cubicBezTo>
                  <a:cubicBezTo>
                    <a:pt x="1544" y="3858"/>
                    <a:pt x="1547" y="3855"/>
                    <a:pt x="1550" y="3852"/>
                  </a:cubicBezTo>
                  <a:cubicBezTo>
                    <a:pt x="1544" y="3847"/>
                    <a:pt x="1539" y="3842"/>
                    <a:pt x="1533" y="3836"/>
                  </a:cubicBezTo>
                  <a:cubicBezTo>
                    <a:pt x="1533" y="3828"/>
                    <a:pt x="1533" y="3819"/>
                    <a:pt x="1533" y="3811"/>
                  </a:cubicBezTo>
                  <a:cubicBezTo>
                    <a:pt x="1528" y="3806"/>
                    <a:pt x="1522" y="3800"/>
                    <a:pt x="1517" y="3795"/>
                  </a:cubicBezTo>
                  <a:cubicBezTo>
                    <a:pt x="1517" y="3792"/>
                    <a:pt x="1517" y="3789"/>
                    <a:pt x="1517" y="3786"/>
                  </a:cubicBezTo>
                  <a:cubicBezTo>
                    <a:pt x="1511" y="3780"/>
                    <a:pt x="1506" y="3775"/>
                    <a:pt x="1500" y="3769"/>
                  </a:cubicBezTo>
                  <a:cubicBezTo>
                    <a:pt x="1489" y="3769"/>
                    <a:pt x="1478" y="3769"/>
                    <a:pt x="1467" y="3769"/>
                  </a:cubicBezTo>
                  <a:cubicBezTo>
                    <a:pt x="1464" y="3767"/>
                    <a:pt x="1462" y="3764"/>
                    <a:pt x="1459" y="3761"/>
                  </a:cubicBezTo>
                  <a:cubicBezTo>
                    <a:pt x="1447" y="3761"/>
                    <a:pt x="1436" y="3761"/>
                    <a:pt x="1425" y="3761"/>
                  </a:cubicBezTo>
                  <a:cubicBezTo>
                    <a:pt x="1423" y="3759"/>
                    <a:pt x="1420" y="3756"/>
                    <a:pt x="1417" y="3752"/>
                  </a:cubicBezTo>
                  <a:cubicBezTo>
                    <a:pt x="1406" y="3752"/>
                    <a:pt x="1395" y="3752"/>
                    <a:pt x="1384" y="3752"/>
                  </a:cubicBezTo>
                  <a:cubicBezTo>
                    <a:pt x="1381" y="3750"/>
                    <a:pt x="1379" y="3748"/>
                    <a:pt x="1376" y="3745"/>
                  </a:cubicBezTo>
                  <a:cubicBezTo>
                    <a:pt x="1376" y="3737"/>
                    <a:pt x="1376" y="3729"/>
                    <a:pt x="1376" y="3720"/>
                  </a:cubicBezTo>
                  <a:cubicBezTo>
                    <a:pt x="1378" y="3717"/>
                    <a:pt x="1381" y="3714"/>
                    <a:pt x="1384" y="3711"/>
                  </a:cubicBezTo>
                  <a:cubicBezTo>
                    <a:pt x="1384" y="3706"/>
                    <a:pt x="1384" y="3701"/>
                    <a:pt x="1384" y="3695"/>
                  </a:cubicBezTo>
                  <a:cubicBezTo>
                    <a:pt x="1381" y="3693"/>
                    <a:pt x="1379" y="3690"/>
                    <a:pt x="1376" y="3686"/>
                  </a:cubicBezTo>
                  <a:cubicBezTo>
                    <a:pt x="1376" y="3684"/>
                    <a:pt x="1376" y="3682"/>
                    <a:pt x="1376" y="3679"/>
                  </a:cubicBezTo>
                  <a:cubicBezTo>
                    <a:pt x="1374" y="3676"/>
                    <a:pt x="1370" y="3673"/>
                    <a:pt x="1367" y="3670"/>
                  </a:cubicBezTo>
                  <a:cubicBezTo>
                    <a:pt x="1362" y="3670"/>
                    <a:pt x="1357" y="3670"/>
                    <a:pt x="1351" y="3670"/>
                  </a:cubicBezTo>
                  <a:cubicBezTo>
                    <a:pt x="1349" y="3667"/>
                    <a:pt x="1346" y="3665"/>
                    <a:pt x="1343" y="3662"/>
                  </a:cubicBezTo>
                  <a:cubicBezTo>
                    <a:pt x="1340" y="3662"/>
                    <a:pt x="1338" y="3662"/>
                    <a:pt x="1335" y="3662"/>
                  </a:cubicBezTo>
                  <a:cubicBezTo>
                    <a:pt x="1332" y="3659"/>
                    <a:pt x="1329" y="3656"/>
                    <a:pt x="1326" y="3653"/>
                  </a:cubicBezTo>
                  <a:cubicBezTo>
                    <a:pt x="1310" y="3653"/>
                    <a:pt x="1293" y="3653"/>
                    <a:pt x="1277" y="3653"/>
                  </a:cubicBezTo>
                  <a:cubicBezTo>
                    <a:pt x="1274" y="3655"/>
                    <a:pt x="1271" y="3659"/>
                    <a:pt x="1268" y="3662"/>
                  </a:cubicBezTo>
                  <a:cubicBezTo>
                    <a:pt x="1265" y="3662"/>
                    <a:pt x="1263" y="3662"/>
                    <a:pt x="1260" y="3662"/>
                  </a:cubicBezTo>
                  <a:cubicBezTo>
                    <a:pt x="1257" y="3664"/>
                    <a:pt x="1255" y="3667"/>
                    <a:pt x="1252" y="3670"/>
                  </a:cubicBezTo>
                  <a:cubicBezTo>
                    <a:pt x="1244" y="3670"/>
                    <a:pt x="1235" y="3670"/>
                    <a:pt x="1226" y="3670"/>
                  </a:cubicBezTo>
                  <a:cubicBezTo>
                    <a:pt x="1213" y="3656"/>
                    <a:pt x="1199" y="3643"/>
                    <a:pt x="1185" y="3628"/>
                  </a:cubicBezTo>
                  <a:cubicBezTo>
                    <a:pt x="1185" y="3626"/>
                    <a:pt x="1185" y="3624"/>
                    <a:pt x="1185" y="3620"/>
                  </a:cubicBezTo>
                  <a:cubicBezTo>
                    <a:pt x="1183" y="3618"/>
                    <a:pt x="1180" y="3615"/>
                    <a:pt x="1177" y="3612"/>
                  </a:cubicBezTo>
                  <a:cubicBezTo>
                    <a:pt x="1166" y="3612"/>
                    <a:pt x="1155" y="3612"/>
                    <a:pt x="1144" y="3612"/>
                  </a:cubicBezTo>
                  <a:cubicBezTo>
                    <a:pt x="1138" y="3617"/>
                    <a:pt x="1133" y="3623"/>
                    <a:pt x="1127" y="3628"/>
                  </a:cubicBezTo>
                  <a:cubicBezTo>
                    <a:pt x="1117" y="3628"/>
                    <a:pt x="1106" y="3628"/>
                    <a:pt x="1094" y="3628"/>
                  </a:cubicBezTo>
                  <a:cubicBezTo>
                    <a:pt x="1092" y="3631"/>
                    <a:pt x="1089" y="3634"/>
                    <a:pt x="1086" y="3637"/>
                  </a:cubicBezTo>
                  <a:cubicBezTo>
                    <a:pt x="1080" y="3632"/>
                    <a:pt x="1075" y="3626"/>
                    <a:pt x="1069" y="3620"/>
                  </a:cubicBezTo>
                  <a:cubicBezTo>
                    <a:pt x="1069" y="3618"/>
                    <a:pt x="1069" y="3615"/>
                    <a:pt x="1069" y="3612"/>
                  </a:cubicBezTo>
                  <a:cubicBezTo>
                    <a:pt x="1067" y="3609"/>
                    <a:pt x="1064" y="3607"/>
                    <a:pt x="1061" y="3604"/>
                  </a:cubicBezTo>
                  <a:cubicBezTo>
                    <a:pt x="1061" y="3601"/>
                    <a:pt x="1061" y="3599"/>
                    <a:pt x="1061" y="3596"/>
                  </a:cubicBezTo>
                  <a:cubicBezTo>
                    <a:pt x="1059" y="3593"/>
                    <a:pt x="1056" y="3590"/>
                    <a:pt x="1053" y="3587"/>
                  </a:cubicBezTo>
                  <a:cubicBezTo>
                    <a:pt x="1053" y="3585"/>
                    <a:pt x="1053" y="3582"/>
                    <a:pt x="1053" y="3579"/>
                  </a:cubicBezTo>
                  <a:cubicBezTo>
                    <a:pt x="1034" y="3579"/>
                    <a:pt x="1015" y="3579"/>
                    <a:pt x="995" y="3579"/>
                  </a:cubicBezTo>
                  <a:cubicBezTo>
                    <a:pt x="993" y="3582"/>
                    <a:pt x="990" y="3584"/>
                    <a:pt x="986" y="3587"/>
                  </a:cubicBezTo>
                  <a:cubicBezTo>
                    <a:pt x="984" y="3587"/>
                    <a:pt x="982" y="3587"/>
                    <a:pt x="978" y="3587"/>
                  </a:cubicBezTo>
                  <a:cubicBezTo>
                    <a:pt x="967" y="3576"/>
                    <a:pt x="956" y="3565"/>
                    <a:pt x="945" y="3554"/>
                  </a:cubicBezTo>
                  <a:cubicBezTo>
                    <a:pt x="945" y="3551"/>
                    <a:pt x="945" y="3549"/>
                    <a:pt x="945" y="3546"/>
                  </a:cubicBezTo>
                  <a:cubicBezTo>
                    <a:pt x="939" y="3540"/>
                    <a:pt x="934" y="3535"/>
                    <a:pt x="928" y="3529"/>
                  </a:cubicBezTo>
                  <a:cubicBezTo>
                    <a:pt x="926" y="3529"/>
                    <a:pt x="924" y="3529"/>
                    <a:pt x="920" y="3529"/>
                  </a:cubicBezTo>
                  <a:cubicBezTo>
                    <a:pt x="918" y="3527"/>
                    <a:pt x="915" y="3524"/>
                    <a:pt x="912" y="3521"/>
                  </a:cubicBezTo>
                  <a:cubicBezTo>
                    <a:pt x="912" y="3519"/>
                    <a:pt x="912" y="3516"/>
                    <a:pt x="912" y="3512"/>
                  </a:cubicBezTo>
                  <a:cubicBezTo>
                    <a:pt x="901" y="3502"/>
                    <a:pt x="890" y="3491"/>
                    <a:pt x="879" y="3480"/>
                  </a:cubicBezTo>
                  <a:cubicBezTo>
                    <a:pt x="879" y="3472"/>
                    <a:pt x="879" y="3463"/>
                    <a:pt x="879" y="3454"/>
                  </a:cubicBezTo>
                  <a:cubicBezTo>
                    <a:pt x="873" y="3450"/>
                    <a:pt x="868" y="3444"/>
                    <a:pt x="862" y="3438"/>
                  </a:cubicBezTo>
                  <a:cubicBezTo>
                    <a:pt x="851" y="3438"/>
                    <a:pt x="840" y="3438"/>
                    <a:pt x="829" y="3438"/>
                  </a:cubicBezTo>
                  <a:cubicBezTo>
                    <a:pt x="821" y="3430"/>
                    <a:pt x="813" y="3422"/>
                    <a:pt x="804" y="3413"/>
                  </a:cubicBezTo>
                  <a:cubicBezTo>
                    <a:pt x="802" y="3413"/>
                    <a:pt x="799" y="3413"/>
                    <a:pt x="796" y="3413"/>
                  </a:cubicBezTo>
                  <a:cubicBezTo>
                    <a:pt x="794" y="3415"/>
                    <a:pt x="791" y="3419"/>
                    <a:pt x="788" y="3422"/>
                  </a:cubicBezTo>
                  <a:cubicBezTo>
                    <a:pt x="785" y="3422"/>
                    <a:pt x="783" y="3422"/>
                    <a:pt x="780" y="3422"/>
                  </a:cubicBezTo>
                  <a:cubicBezTo>
                    <a:pt x="777" y="3424"/>
                    <a:pt x="774" y="3426"/>
                    <a:pt x="771" y="3430"/>
                  </a:cubicBezTo>
                  <a:cubicBezTo>
                    <a:pt x="765" y="3424"/>
                    <a:pt x="760" y="3419"/>
                    <a:pt x="754" y="3413"/>
                  </a:cubicBezTo>
                  <a:cubicBezTo>
                    <a:pt x="754" y="3405"/>
                    <a:pt x="754" y="3397"/>
                    <a:pt x="754" y="3388"/>
                  </a:cubicBezTo>
                  <a:cubicBezTo>
                    <a:pt x="752" y="3386"/>
                    <a:pt x="749" y="3384"/>
                    <a:pt x="746" y="3380"/>
                  </a:cubicBezTo>
                  <a:cubicBezTo>
                    <a:pt x="744" y="3380"/>
                    <a:pt x="741" y="3380"/>
                    <a:pt x="738" y="3380"/>
                  </a:cubicBezTo>
                  <a:cubicBezTo>
                    <a:pt x="738" y="3378"/>
                    <a:pt x="738" y="3375"/>
                    <a:pt x="738" y="3372"/>
                  </a:cubicBezTo>
                  <a:cubicBezTo>
                    <a:pt x="736" y="3369"/>
                    <a:pt x="733" y="3367"/>
                    <a:pt x="730" y="3364"/>
                  </a:cubicBezTo>
                  <a:cubicBezTo>
                    <a:pt x="730" y="3358"/>
                    <a:pt x="730" y="3353"/>
                    <a:pt x="730" y="3347"/>
                  </a:cubicBezTo>
                  <a:cubicBezTo>
                    <a:pt x="727" y="3345"/>
                    <a:pt x="725" y="3342"/>
                    <a:pt x="722" y="3339"/>
                  </a:cubicBezTo>
                  <a:cubicBezTo>
                    <a:pt x="714" y="3339"/>
                    <a:pt x="706" y="3339"/>
                    <a:pt x="697" y="3339"/>
                  </a:cubicBezTo>
                  <a:cubicBezTo>
                    <a:pt x="691" y="3333"/>
                    <a:pt x="686" y="3328"/>
                    <a:pt x="680" y="3322"/>
                  </a:cubicBezTo>
                  <a:cubicBezTo>
                    <a:pt x="680" y="3320"/>
                    <a:pt x="680" y="3317"/>
                    <a:pt x="680" y="3314"/>
                  </a:cubicBezTo>
                  <a:cubicBezTo>
                    <a:pt x="669" y="3314"/>
                    <a:pt x="658" y="3314"/>
                    <a:pt x="647" y="3314"/>
                  </a:cubicBezTo>
                  <a:cubicBezTo>
                    <a:pt x="645" y="3314"/>
                    <a:pt x="642" y="3314"/>
                    <a:pt x="639" y="3314"/>
                  </a:cubicBezTo>
                  <a:cubicBezTo>
                    <a:pt x="636" y="3316"/>
                    <a:pt x="633" y="3319"/>
                    <a:pt x="630" y="3322"/>
                  </a:cubicBezTo>
                  <a:cubicBezTo>
                    <a:pt x="628" y="3320"/>
                    <a:pt x="625" y="3317"/>
                    <a:pt x="622" y="3314"/>
                  </a:cubicBezTo>
                  <a:cubicBezTo>
                    <a:pt x="620" y="3311"/>
                    <a:pt x="617" y="3309"/>
                    <a:pt x="613" y="3306"/>
                  </a:cubicBezTo>
                  <a:cubicBezTo>
                    <a:pt x="603" y="3306"/>
                    <a:pt x="592" y="3306"/>
                    <a:pt x="581" y="3306"/>
                  </a:cubicBezTo>
                  <a:cubicBezTo>
                    <a:pt x="578" y="3308"/>
                    <a:pt x="575" y="3310"/>
                    <a:pt x="572" y="3314"/>
                  </a:cubicBezTo>
                  <a:cubicBezTo>
                    <a:pt x="566" y="3308"/>
                    <a:pt x="561" y="3302"/>
                    <a:pt x="555" y="3297"/>
                  </a:cubicBezTo>
                  <a:cubicBezTo>
                    <a:pt x="539" y="3297"/>
                    <a:pt x="523" y="3297"/>
                    <a:pt x="506" y="3297"/>
                  </a:cubicBezTo>
                  <a:cubicBezTo>
                    <a:pt x="504" y="3295"/>
                    <a:pt x="501" y="3292"/>
                    <a:pt x="498" y="3289"/>
                  </a:cubicBezTo>
                  <a:cubicBezTo>
                    <a:pt x="498" y="3287"/>
                    <a:pt x="498" y="3284"/>
                    <a:pt x="498" y="3281"/>
                  </a:cubicBezTo>
                  <a:cubicBezTo>
                    <a:pt x="496" y="3279"/>
                    <a:pt x="493" y="3275"/>
                    <a:pt x="489" y="3272"/>
                  </a:cubicBezTo>
                  <a:cubicBezTo>
                    <a:pt x="489" y="3270"/>
                    <a:pt x="489" y="3267"/>
                    <a:pt x="489" y="3264"/>
                  </a:cubicBezTo>
                  <a:cubicBezTo>
                    <a:pt x="487" y="3262"/>
                    <a:pt x="485" y="3259"/>
                    <a:pt x="481" y="3256"/>
                  </a:cubicBezTo>
                  <a:cubicBezTo>
                    <a:pt x="476" y="3256"/>
                    <a:pt x="470" y="3256"/>
                    <a:pt x="465" y="3256"/>
                  </a:cubicBezTo>
                  <a:cubicBezTo>
                    <a:pt x="462" y="3258"/>
                    <a:pt x="459" y="3261"/>
                    <a:pt x="456" y="3264"/>
                  </a:cubicBezTo>
                  <a:cubicBezTo>
                    <a:pt x="448" y="3264"/>
                    <a:pt x="440" y="3264"/>
                    <a:pt x="431" y="3264"/>
                  </a:cubicBezTo>
                  <a:cubicBezTo>
                    <a:pt x="423" y="3256"/>
                    <a:pt x="415" y="3248"/>
                    <a:pt x="407" y="3240"/>
                  </a:cubicBezTo>
                  <a:cubicBezTo>
                    <a:pt x="404" y="3240"/>
                    <a:pt x="401" y="3240"/>
                    <a:pt x="398" y="3240"/>
                  </a:cubicBezTo>
                  <a:cubicBezTo>
                    <a:pt x="396" y="3237"/>
                    <a:pt x="393" y="3234"/>
                    <a:pt x="390" y="3231"/>
                  </a:cubicBezTo>
                  <a:cubicBezTo>
                    <a:pt x="379" y="3231"/>
                    <a:pt x="368" y="3231"/>
                    <a:pt x="357" y="3231"/>
                  </a:cubicBezTo>
                  <a:cubicBezTo>
                    <a:pt x="354" y="3229"/>
                    <a:pt x="352" y="3226"/>
                    <a:pt x="349" y="3223"/>
                  </a:cubicBezTo>
                  <a:cubicBezTo>
                    <a:pt x="349" y="3221"/>
                    <a:pt x="349" y="3217"/>
                    <a:pt x="349" y="3214"/>
                  </a:cubicBezTo>
                  <a:cubicBezTo>
                    <a:pt x="346" y="3212"/>
                    <a:pt x="344" y="3209"/>
                    <a:pt x="341" y="3206"/>
                  </a:cubicBezTo>
                  <a:cubicBezTo>
                    <a:pt x="341" y="3201"/>
                    <a:pt x="341" y="3195"/>
                    <a:pt x="341" y="3190"/>
                  </a:cubicBezTo>
                  <a:cubicBezTo>
                    <a:pt x="338" y="3187"/>
                    <a:pt x="335" y="3185"/>
                    <a:pt x="332" y="3182"/>
                  </a:cubicBezTo>
                  <a:cubicBezTo>
                    <a:pt x="330" y="3182"/>
                    <a:pt x="327" y="3182"/>
                    <a:pt x="324" y="3182"/>
                  </a:cubicBezTo>
                  <a:cubicBezTo>
                    <a:pt x="322" y="3179"/>
                    <a:pt x="318" y="3176"/>
                    <a:pt x="315" y="3173"/>
                  </a:cubicBezTo>
                  <a:cubicBezTo>
                    <a:pt x="315" y="3157"/>
                    <a:pt x="315" y="3140"/>
                    <a:pt x="315" y="3124"/>
                  </a:cubicBezTo>
                  <a:cubicBezTo>
                    <a:pt x="310" y="3118"/>
                    <a:pt x="304" y="3112"/>
                    <a:pt x="299" y="3107"/>
                  </a:cubicBezTo>
                  <a:cubicBezTo>
                    <a:pt x="299" y="3101"/>
                    <a:pt x="299" y="3096"/>
                    <a:pt x="299" y="3090"/>
                  </a:cubicBezTo>
                  <a:cubicBezTo>
                    <a:pt x="306" y="3082"/>
                    <a:pt x="315" y="3074"/>
                    <a:pt x="324" y="3066"/>
                  </a:cubicBezTo>
                  <a:cubicBezTo>
                    <a:pt x="326" y="3066"/>
                    <a:pt x="329" y="3066"/>
                    <a:pt x="332" y="3066"/>
                  </a:cubicBezTo>
                  <a:cubicBezTo>
                    <a:pt x="332" y="3058"/>
                    <a:pt x="332" y="3050"/>
                    <a:pt x="332" y="3041"/>
                  </a:cubicBezTo>
                  <a:cubicBezTo>
                    <a:pt x="330" y="3038"/>
                    <a:pt x="327" y="3035"/>
                    <a:pt x="324" y="3032"/>
                  </a:cubicBezTo>
                  <a:cubicBezTo>
                    <a:pt x="324" y="3024"/>
                    <a:pt x="324" y="3016"/>
                    <a:pt x="324" y="3007"/>
                  </a:cubicBezTo>
                  <a:cubicBezTo>
                    <a:pt x="318" y="3002"/>
                    <a:pt x="313" y="2996"/>
                    <a:pt x="307" y="2991"/>
                  </a:cubicBezTo>
                  <a:cubicBezTo>
                    <a:pt x="307" y="2988"/>
                    <a:pt x="307" y="2986"/>
                    <a:pt x="307" y="2983"/>
                  </a:cubicBezTo>
                  <a:cubicBezTo>
                    <a:pt x="302" y="2977"/>
                    <a:pt x="296" y="2972"/>
                    <a:pt x="291" y="2966"/>
                  </a:cubicBezTo>
                  <a:cubicBezTo>
                    <a:pt x="283" y="2966"/>
                    <a:pt x="275" y="2966"/>
                    <a:pt x="266" y="2966"/>
                  </a:cubicBezTo>
                  <a:cubicBezTo>
                    <a:pt x="260" y="2961"/>
                    <a:pt x="255" y="2955"/>
                    <a:pt x="249" y="2949"/>
                  </a:cubicBezTo>
                  <a:cubicBezTo>
                    <a:pt x="249" y="2941"/>
                    <a:pt x="249" y="2934"/>
                    <a:pt x="249" y="2925"/>
                  </a:cubicBezTo>
                  <a:cubicBezTo>
                    <a:pt x="247" y="2922"/>
                    <a:pt x="244" y="2919"/>
                    <a:pt x="241" y="2916"/>
                  </a:cubicBezTo>
                  <a:cubicBezTo>
                    <a:pt x="241" y="2914"/>
                    <a:pt x="241" y="2911"/>
                    <a:pt x="241" y="2908"/>
                  </a:cubicBezTo>
                  <a:cubicBezTo>
                    <a:pt x="239" y="2906"/>
                    <a:pt x="236" y="2903"/>
                    <a:pt x="233" y="2899"/>
                  </a:cubicBezTo>
                  <a:cubicBezTo>
                    <a:pt x="233" y="2895"/>
                    <a:pt x="233" y="2889"/>
                    <a:pt x="233" y="2883"/>
                  </a:cubicBezTo>
                  <a:cubicBezTo>
                    <a:pt x="240" y="2875"/>
                    <a:pt x="248" y="2867"/>
                    <a:pt x="257" y="2858"/>
                  </a:cubicBezTo>
                  <a:cubicBezTo>
                    <a:pt x="260" y="2858"/>
                    <a:pt x="263" y="2858"/>
                    <a:pt x="266" y="2858"/>
                  </a:cubicBezTo>
                  <a:cubicBezTo>
                    <a:pt x="266" y="2856"/>
                    <a:pt x="266" y="2853"/>
                    <a:pt x="266" y="2850"/>
                  </a:cubicBezTo>
                  <a:cubicBezTo>
                    <a:pt x="268" y="2848"/>
                    <a:pt x="271" y="2844"/>
                    <a:pt x="274" y="2841"/>
                  </a:cubicBezTo>
                  <a:cubicBezTo>
                    <a:pt x="274" y="2837"/>
                    <a:pt x="274" y="2831"/>
                    <a:pt x="274" y="2825"/>
                  </a:cubicBezTo>
                  <a:cubicBezTo>
                    <a:pt x="287" y="2812"/>
                    <a:pt x="301" y="2798"/>
                    <a:pt x="315" y="2784"/>
                  </a:cubicBezTo>
                  <a:cubicBezTo>
                    <a:pt x="318" y="2784"/>
                    <a:pt x="321" y="2784"/>
                    <a:pt x="324" y="2784"/>
                  </a:cubicBezTo>
                  <a:cubicBezTo>
                    <a:pt x="324" y="2782"/>
                    <a:pt x="324" y="2778"/>
                    <a:pt x="324" y="2775"/>
                  </a:cubicBezTo>
                  <a:cubicBezTo>
                    <a:pt x="326" y="2773"/>
                    <a:pt x="329" y="2771"/>
                    <a:pt x="332" y="2767"/>
                  </a:cubicBezTo>
                  <a:cubicBezTo>
                    <a:pt x="332" y="2765"/>
                    <a:pt x="332" y="2762"/>
                    <a:pt x="332" y="2759"/>
                  </a:cubicBezTo>
                  <a:cubicBezTo>
                    <a:pt x="334" y="2756"/>
                    <a:pt x="338" y="2754"/>
                    <a:pt x="341" y="2751"/>
                  </a:cubicBezTo>
                  <a:cubicBezTo>
                    <a:pt x="341" y="2743"/>
                    <a:pt x="341" y="2735"/>
                    <a:pt x="341" y="2726"/>
                  </a:cubicBezTo>
                  <a:cubicBezTo>
                    <a:pt x="343" y="2724"/>
                    <a:pt x="345" y="2720"/>
                    <a:pt x="349" y="2717"/>
                  </a:cubicBezTo>
                  <a:cubicBezTo>
                    <a:pt x="349" y="2715"/>
                    <a:pt x="349" y="2712"/>
                    <a:pt x="349" y="2709"/>
                  </a:cubicBezTo>
                  <a:cubicBezTo>
                    <a:pt x="351" y="2707"/>
                    <a:pt x="353" y="2704"/>
                    <a:pt x="357" y="2701"/>
                  </a:cubicBezTo>
                  <a:cubicBezTo>
                    <a:pt x="357" y="2698"/>
                    <a:pt x="357" y="2696"/>
                    <a:pt x="357" y="2693"/>
                  </a:cubicBezTo>
                  <a:cubicBezTo>
                    <a:pt x="368" y="2681"/>
                    <a:pt x="379" y="2670"/>
                    <a:pt x="390" y="2659"/>
                  </a:cubicBezTo>
                  <a:cubicBezTo>
                    <a:pt x="392" y="2659"/>
                    <a:pt x="395" y="2659"/>
                    <a:pt x="398" y="2659"/>
                  </a:cubicBezTo>
                  <a:cubicBezTo>
                    <a:pt x="398" y="2657"/>
                    <a:pt x="398" y="2654"/>
                    <a:pt x="398" y="2651"/>
                  </a:cubicBezTo>
                  <a:cubicBezTo>
                    <a:pt x="400" y="2649"/>
                    <a:pt x="403" y="2646"/>
                    <a:pt x="407" y="2642"/>
                  </a:cubicBezTo>
                  <a:cubicBezTo>
                    <a:pt x="407" y="2640"/>
                    <a:pt x="407" y="2638"/>
                    <a:pt x="407" y="2635"/>
                  </a:cubicBezTo>
                  <a:cubicBezTo>
                    <a:pt x="412" y="2629"/>
                    <a:pt x="418" y="2623"/>
                    <a:pt x="423" y="2618"/>
                  </a:cubicBezTo>
                  <a:cubicBezTo>
                    <a:pt x="429" y="2618"/>
                    <a:pt x="435" y="2618"/>
                    <a:pt x="440" y="2618"/>
                  </a:cubicBezTo>
                  <a:cubicBezTo>
                    <a:pt x="442" y="2615"/>
                    <a:pt x="445" y="2613"/>
                    <a:pt x="448" y="2610"/>
                  </a:cubicBezTo>
                  <a:cubicBezTo>
                    <a:pt x="454" y="2610"/>
                    <a:pt x="459" y="2610"/>
                    <a:pt x="465" y="2610"/>
                  </a:cubicBezTo>
                  <a:cubicBezTo>
                    <a:pt x="467" y="2608"/>
                    <a:pt x="470" y="2604"/>
                    <a:pt x="473" y="2601"/>
                  </a:cubicBezTo>
                  <a:cubicBezTo>
                    <a:pt x="475" y="2601"/>
                    <a:pt x="478" y="2601"/>
                    <a:pt x="481" y="2601"/>
                  </a:cubicBezTo>
                  <a:cubicBezTo>
                    <a:pt x="481" y="2593"/>
                    <a:pt x="481" y="2585"/>
                    <a:pt x="481" y="2577"/>
                  </a:cubicBezTo>
                  <a:cubicBezTo>
                    <a:pt x="487" y="2571"/>
                    <a:pt x="493" y="2565"/>
                    <a:pt x="498" y="2560"/>
                  </a:cubicBezTo>
                  <a:cubicBezTo>
                    <a:pt x="501" y="2560"/>
                    <a:pt x="503" y="2560"/>
                    <a:pt x="506" y="2560"/>
                  </a:cubicBezTo>
                  <a:cubicBezTo>
                    <a:pt x="508" y="2557"/>
                    <a:pt x="511" y="2555"/>
                    <a:pt x="514" y="2552"/>
                  </a:cubicBezTo>
                  <a:cubicBezTo>
                    <a:pt x="516" y="2552"/>
                    <a:pt x="520" y="2552"/>
                    <a:pt x="523" y="2552"/>
                  </a:cubicBezTo>
                  <a:cubicBezTo>
                    <a:pt x="528" y="2546"/>
                    <a:pt x="534" y="2541"/>
                    <a:pt x="539" y="2535"/>
                  </a:cubicBezTo>
                  <a:cubicBezTo>
                    <a:pt x="539" y="2533"/>
                    <a:pt x="539" y="2530"/>
                    <a:pt x="539" y="2527"/>
                  </a:cubicBezTo>
                  <a:cubicBezTo>
                    <a:pt x="542" y="2525"/>
                    <a:pt x="544" y="2522"/>
                    <a:pt x="547" y="2518"/>
                  </a:cubicBezTo>
                  <a:cubicBezTo>
                    <a:pt x="547" y="2516"/>
                    <a:pt x="547" y="2514"/>
                    <a:pt x="547" y="2511"/>
                  </a:cubicBezTo>
                  <a:cubicBezTo>
                    <a:pt x="550" y="2508"/>
                    <a:pt x="552" y="2505"/>
                    <a:pt x="555" y="2502"/>
                  </a:cubicBezTo>
                  <a:cubicBezTo>
                    <a:pt x="555" y="2486"/>
                    <a:pt x="555" y="2469"/>
                    <a:pt x="555" y="2452"/>
                  </a:cubicBezTo>
                  <a:cubicBezTo>
                    <a:pt x="553" y="2450"/>
                    <a:pt x="551" y="2447"/>
                    <a:pt x="547" y="2444"/>
                  </a:cubicBezTo>
                  <a:cubicBezTo>
                    <a:pt x="547" y="2436"/>
                    <a:pt x="547" y="2428"/>
                    <a:pt x="547" y="2419"/>
                  </a:cubicBezTo>
                  <a:cubicBezTo>
                    <a:pt x="550" y="2417"/>
                    <a:pt x="552" y="2414"/>
                    <a:pt x="555" y="2411"/>
                  </a:cubicBezTo>
                  <a:cubicBezTo>
                    <a:pt x="553" y="2409"/>
                    <a:pt x="551" y="2406"/>
                    <a:pt x="547" y="2402"/>
                  </a:cubicBezTo>
                  <a:cubicBezTo>
                    <a:pt x="547" y="2397"/>
                    <a:pt x="547" y="2391"/>
                    <a:pt x="547" y="2386"/>
                  </a:cubicBezTo>
                  <a:cubicBezTo>
                    <a:pt x="539" y="2378"/>
                    <a:pt x="532" y="2370"/>
                    <a:pt x="523" y="2361"/>
                  </a:cubicBezTo>
                  <a:cubicBezTo>
                    <a:pt x="523" y="2359"/>
                    <a:pt x="523" y="2356"/>
                    <a:pt x="523" y="2353"/>
                  </a:cubicBezTo>
                  <a:cubicBezTo>
                    <a:pt x="520" y="2351"/>
                    <a:pt x="517" y="2348"/>
                    <a:pt x="514" y="2344"/>
                  </a:cubicBezTo>
                  <a:cubicBezTo>
                    <a:pt x="514" y="2342"/>
                    <a:pt x="514" y="2340"/>
                    <a:pt x="514" y="2336"/>
                  </a:cubicBezTo>
                  <a:cubicBezTo>
                    <a:pt x="509" y="2331"/>
                    <a:pt x="504" y="2325"/>
                    <a:pt x="498" y="2320"/>
                  </a:cubicBezTo>
                  <a:cubicBezTo>
                    <a:pt x="498" y="2317"/>
                    <a:pt x="498" y="2315"/>
                    <a:pt x="498" y="2312"/>
                  </a:cubicBezTo>
                  <a:cubicBezTo>
                    <a:pt x="501" y="2309"/>
                    <a:pt x="503" y="2306"/>
                    <a:pt x="506" y="2303"/>
                  </a:cubicBezTo>
                  <a:cubicBezTo>
                    <a:pt x="506" y="2301"/>
                    <a:pt x="506" y="2298"/>
                    <a:pt x="506" y="2295"/>
                  </a:cubicBezTo>
                  <a:cubicBezTo>
                    <a:pt x="508" y="2293"/>
                    <a:pt x="511" y="2289"/>
                    <a:pt x="514" y="2286"/>
                  </a:cubicBezTo>
                  <a:cubicBezTo>
                    <a:pt x="514" y="2278"/>
                    <a:pt x="514" y="2270"/>
                    <a:pt x="514" y="2262"/>
                  </a:cubicBezTo>
                  <a:cubicBezTo>
                    <a:pt x="512" y="2259"/>
                    <a:pt x="509" y="2257"/>
                    <a:pt x="506" y="2254"/>
                  </a:cubicBezTo>
                  <a:cubicBezTo>
                    <a:pt x="506" y="2248"/>
                    <a:pt x="506" y="2243"/>
                    <a:pt x="506" y="2237"/>
                  </a:cubicBezTo>
                  <a:cubicBezTo>
                    <a:pt x="508" y="2235"/>
                    <a:pt x="511" y="2232"/>
                    <a:pt x="514" y="2229"/>
                  </a:cubicBezTo>
                  <a:cubicBezTo>
                    <a:pt x="514" y="2223"/>
                    <a:pt x="514" y="2218"/>
                    <a:pt x="514" y="2212"/>
                  </a:cubicBezTo>
                  <a:cubicBezTo>
                    <a:pt x="512" y="2210"/>
                    <a:pt x="509" y="2207"/>
                    <a:pt x="506" y="2204"/>
                  </a:cubicBezTo>
                  <a:cubicBezTo>
                    <a:pt x="506" y="2201"/>
                    <a:pt x="506" y="2199"/>
                    <a:pt x="506" y="2196"/>
                  </a:cubicBezTo>
                  <a:cubicBezTo>
                    <a:pt x="508" y="2193"/>
                    <a:pt x="511" y="2190"/>
                    <a:pt x="514" y="2187"/>
                  </a:cubicBezTo>
                  <a:cubicBezTo>
                    <a:pt x="514" y="2185"/>
                    <a:pt x="514" y="2182"/>
                    <a:pt x="514" y="2179"/>
                  </a:cubicBezTo>
                  <a:cubicBezTo>
                    <a:pt x="516" y="2177"/>
                    <a:pt x="520" y="2174"/>
                    <a:pt x="523" y="2171"/>
                  </a:cubicBezTo>
                  <a:cubicBezTo>
                    <a:pt x="523" y="2165"/>
                    <a:pt x="523" y="2160"/>
                    <a:pt x="523" y="2154"/>
                  </a:cubicBezTo>
                  <a:cubicBezTo>
                    <a:pt x="517" y="2149"/>
                    <a:pt x="512" y="2143"/>
                    <a:pt x="506" y="2138"/>
                  </a:cubicBezTo>
                  <a:cubicBezTo>
                    <a:pt x="506" y="2132"/>
                    <a:pt x="506" y="2126"/>
                    <a:pt x="506" y="2121"/>
                  </a:cubicBezTo>
                  <a:cubicBezTo>
                    <a:pt x="504" y="2119"/>
                    <a:pt x="501" y="2116"/>
                    <a:pt x="498" y="2113"/>
                  </a:cubicBezTo>
                  <a:cubicBezTo>
                    <a:pt x="498" y="2105"/>
                    <a:pt x="498" y="2096"/>
                    <a:pt x="498" y="2088"/>
                  </a:cubicBezTo>
                  <a:cubicBezTo>
                    <a:pt x="503" y="2083"/>
                    <a:pt x="508" y="2077"/>
                    <a:pt x="514" y="2072"/>
                  </a:cubicBezTo>
                  <a:cubicBezTo>
                    <a:pt x="516" y="2072"/>
                    <a:pt x="520" y="2072"/>
                    <a:pt x="523" y="2072"/>
                  </a:cubicBezTo>
                  <a:cubicBezTo>
                    <a:pt x="523" y="2066"/>
                    <a:pt x="523" y="2060"/>
                    <a:pt x="523" y="2055"/>
                  </a:cubicBezTo>
                  <a:cubicBezTo>
                    <a:pt x="528" y="2049"/>
                    <a:pt x="534" y="2044"/>
                    <a:pt x="539" y="2038"/>
                  </a:cubicBezTo>
                  <a:cubicBezTo>
                    <a:pt x="539" y="2030"/>
                    <a:pt x="539" y="2022"/>
                    <a:pt x="539" y="2014"/>
                  </a:cubicBezTo>
                  <a:cubicBezTo>
                    <a:pt x="534" y="2008"/>
                    <a:pt x="528" y="2002"/>
                    <a:pt x="523" y="1997"/>
                  </a:cubicBezTo>
                  <a:cubicBezTo>
                    <a:pt x="520" y="1997"/>
                    <a:pt x="517" y="1997"/>
                    <a:pt x="514" y="1997"/>
                  </a:cubicBezTo>
                  <a:cubicBezTo>
                    <a:pt x="514" y="1986"/>
                    <a:pt x="514" y="1975"/>
                    <a:pt x="514" y="1963"/>
                  </a:cubicBezTo>
                  <a:close/>
                </a:path>
              </a:pathLst>
            </a:custGeom>
            <a:solidFill>
              <a:srgbClr val="99A4C8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756A8AB-9BDF-4C12-9BA5-72C8ED7B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99"/>
              <a:ext cx="890" cy="852"/>
            </a:xfrm>
            <a:custGeom>
              <a:avLst/>
              <a:gdLst>
                <a:gd name="T0" fmla="*/ 3613 w 3911"/>
                <a:gd name="T1" fmla="*/ 1342 h 3752"/>
                <a:gd name="T2" fmla="*/ 3629 w 3911"/>
                <a:gd name="T3" fmla="*/ 1185 h 3752"/>
                <a:gd name="T4" fmla="*/ 3662 w 3911"/>
                <a:gd name="T5" fmla="*/ 903 h 3752"/>
                <a:gd name="T6" fmla="*/ 3728 w 3911"/>
                <a:gd name="T7" fmla="*/ 729 h 3752"/>
                <a:gd name="T8" fmla="*/ 3853 w 3911"/>
                <a:gd name="T9" fmla="*/ 497 h 3752"/>
                <a:gd name="T10" fmla="*/ 3877 w 3911"/>
                <a:gd name="T11" fmla="*/ 298 h 3752"/>
                <a:gd name="T12" fmla="*/ 3853 w 3911"/>
                <a:gd name="T13" fmla="*/ 107 h 3752"/>
                <a:gd name="T14" fmla="*/ 3621 w 3911"/>
                <a:gd name="T15" fmla="*/ 75 h 3752"/>
                <a:gd name="T16" fmla="*/ 3356 w 3911"/>
                <a:gd name="T17" fmla="*/ 17 h 3752"/>
                <a:gd name="T18" fmla="*/ 3132 w 3911"/>
                <a:gd name="T19" fmla="*/ 58 h 3752"/>
                <a:gd name="T20" fmla="*/ 3148 w 3911"/>
                <a:gd name="T21" fmla="*/ 265 h 3752"/>
                <a:gd name="T22" fmla="*/ 2900 w 3911"/>
                <a:gd name="T23" fmla="*/ 356 h 3752"/>
                <a:gd name="T24" fmla="*/ 2867 w 3911"/>
                <a:gd name="T25" fmla="*/ 530 h 3752"/>
                <a:gd name="T26" fmla="*/ 2842 w 3911"/>
                <a:gd name="T27" fmla="*/ 613 h 3752"/>
                <a:gd name="T28" fmla="*/ 2734 w 3911"/>
                <a:gd name="T29" fmla="*/ 745 h 3752"/>
                <a:gd name="T30" fmla="*/ 2635 w 3911"/>
                <a:gd name="T31" fmla="*/ 878 h 3752"/>
                <a:gd name="T32" fmla="*/ 2660 w 3911"/>
                <a:gd name="T33" fmla="*/ 1027 h 3752"/>
                <a:gd name="T34" fmla="*/ 2511 w 3911"/>
                <a:gd name="T35" fmla="*/ 1143 h 3752"/>
                <a:gd name="T36" fmla="*/ 2254 w 3911"/>
                <a:gd name="T37" fmla="*/ 1110 h 3752"/>
                <a:gd name="T38" fmla="*/ 2088 w 3911"/>
                <a:gd name="T39" fmla="*/ 1127 h 3752"/>
                <a:gd name="T40" fmla="*/ 1856 w 3911"/>
                <a:gd name="T41" fmla="*/ 1209 h 3752"/>
                <a:gd name="T42" fmla="*/ 1633 w 3911"/>
                <a:gd name="T43" fmla="*/ 1135 h 3752"/>
                <a:gd name="T44" fmla="*/ 1517 w 3911"/>
                <a:gd name="T45" fmla="*/ 994 h 3752"/>
                <a:gd name="T46" fmla="*/ 1359 w 3911"/>
                <a:gd name="T47" fmla="*/ 969 h 3752"/>
                <a:gd name="T48" fmla="*/ 1119 w 3911"/>
                <a:gd name="T49" fmla="*/ 1027 h 3752"/>
                <a:gd name="T50" fmla="*/ 854 w 3911"/>
                <a:gd name="T51" fmla="*/ 1093 h 3752"/>
                <a:gd name="T52" fmla="*/ 688 w 3911"/>
                <a:gd name="T53" fmla="*/ 1185 h 3752"/>
                <a:gd name="T54" fmla="*/ 523 w 3911"/>
                <a:gd name="T55" fmla="*/ 1350 h 3752"/>
                <a:gd name="T56" fmla="*/ 365 w 3911"/>
                <a:gd name="T57" fmla="*/ 1483 h 3752"/>
                <a:gd name="T58" fmla="*/ 133 w 3911"/>
                <a:gd name="T59" fmla="*/ 1375 h 3752"/>
                <a:gd name="T60" fmla="*/ 9 w 3911"/>
                <a:gd name="T61" fmla="*/ 1458 h 3752"/>
                <a:gd name="T62" fmla="*/ 125 w 3911"/>
                <a:gd name="T63" fmla="*/ 1682 h 3752"/>
                <a:gd name="T64" fmla="*/ 299 w 3911"/>
                <a:gd name="T65" fmla="*/ 1823 h 3752"/>
                <a:gd name="T66" fmla="*/ 564 w 3911"/>
                <a:gd name="T67" fmla="*/ 1997 h 3752"/>
                <a:gd name="T68" fmla="*/ 812 w 3911"/>
                <a:gd name="T69" fmla="*/ 2129 h 3752"/>
                <a:gd name="T70" fmla="*/ 788 w 3911"/>
                <a:gd name="T71" fmla="*/ 2410 h 3752"/>
                <a:gd name="T72" fmla="*/ 746 w 3911"/>
                <a:gd name="T73" fmla="*/ 2609 h 3752"/>
                <a:gd name="T74" fmla="*/ 771 w 3911"/>
                <a:gd name="T75" fmla="*/ 2717 h 3752"/>
                <a:gd name="T76" fmla="*/ 928 w 3911"/>
                <a:gd name="T77" fmla="*/ 2866 h 3752"/>
                <a:gd name="T78" fmla="*/ 804 w 3911"/>
                <a:gd name="T79" fmla="*/ 3023 h 3752"/>
                <a:gd name="T80" fmla="*/ 978 w 3911"/>
                <a:gd name="T81" fmla="*/ 3139 h 3752"/>
                <a:gd name="T82" fmla="*/ 1152 w 3911"/>
                <a:gd name="T83" fmla="*/ 3173 h 3752"/>
                <a:gd name="T84" fmla="*/ 1350 w 3911"/>
                <a:gd name="T85" fmla="*/ 3098 h 3752"/>
                <a:gd name="T86" fmla="*/ 1517 w 3911"/>
                <a:gd name="T87" fmla="*/ 3214 h 3752"/>
                <a:gd name="T88" fmla="*/ 1650 w 3911"/>
                <a:gd name="T89" fmla="*/ 3495 h 3752"/>
                <a:gd name="T90" fmla="*/ 1732 w 3911"/>
                <a:gd name="T91" fmla="*/ 3694 h 3752"/>
                <a:gd name="T92" fmla="*/ 2154 w 3911"/>
                <a:gd name="T93" fmla="*/ 3662 h 3752"/>
                <a:gd name="T94" fmla="*/ 2494 w 3911"/>
                <a:gd name="T95" fmla="*/ 3711 h 3752"/>
                <a:gd name="T96" fmla="*/ 2775 w 3911"/>
                <a:gd name="T97" fmla="*/ 3678 h 3752"/>
                <a:gd name="T98" fmla="*/ 3099 w 3911"/>
                <a:gd name="T99" fmla="*/ 3670 h 3752"/>
                <a:gd name="T100" fmla="*/ 3322 w 3911"/>
                <a:gd name="T101" fmla="*/ 3604 h 3752"/>
                <a:gd name="T102" fmla="*/ 3513 w 3911"/>
                <a:gd name="T103" fmla="*/ 3305 h 3752"/>
                <a:gd name="T104" fmla="*/ 3430 w 3911"/>
                <a:gd name="T105" fmla="*/ 3115 h 3752"/>
                <a:gd name="T106" fmla="*/ 3455 w 3911"/>
                <a:gd name="T107" fmla="*/ 2899 h 3752"/>
                <a:gd name="T108" fmla="*/ 3240 w 3911"/>
                <a:gd name="T109" fmla="*/ 2783 h 3752"/>
                <a:gd name="T110" fmla="*/ 3298 w 3911"/>
                <a:gd name="T111" fmla="*/ 2576 h 3752"/>
                <a:gd name="T112" fmla="*/ 3463 w 3911"/>
                <a:gd name="T113" fmla="*/ 2584 h 3752"/>
                <a:gd name="T114" fmla="*/ 3555 w 3911"/>
                <a:gd name="T115" fmla="*/ 2410 h 3752"/>
                <a:gd name="T116" fmla="*/ 3695 w 3911"/>
                <a:gd name="T117" fmla="*/ 2369 h 3752"/>
                <a:gd name="T118" fmla="*/ 3728 w 3911"/>
                <a:gd name="T119" fmla="*/ 2179 h 3752"/>
                <a:gd name="T120" fmla="*/ 3687 w 3911"/>
                <a:gd name="T121" fmla="*/ 2013 h 3752"/>
                <a:gd name="T122" fmla="*/ 3720 w 3911"/>
                <a:gd name="T123" fmla="*/ 1764 h 3752"/>
                <a:gd name="T124" fmla="*/ 3695 w 3911"/>
                <a:gd name="T125" fmla="*/ 1574 h 3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1" h="3752">
                  <a:moveTo>
                    <a:pt x="3662" y="1508"/>
                  </a:moveTo>
                  <a:cubicBezTo>
                    <a:pt x="3662" y="1505"/>
                    <a:pt x="3662" y="1502"/>
                    <a:pt x="3662" y="1499"/>
                  </a:cubicBezTo>
                  <a:cubicBezTo>
                    <a:pt x="3664" y="1496"/>
                    <a:pt x="3668" y="1494"/>
                    <a:pt x="3671" y="1491"/>
                  </a:cubicBezTo>
                  <a:cubicBezTo>
                    <a:pt x="3665" y="1485"/>
                    <a:pt x="3660" y="1480"/>
                    <a:pt x="3654" y="1474"/>
                  </a:cubicBezTo>
                  <a:cubicBezTo>
                    <a:pt x="3660" y="1469"/>
                    <a:pt x="3665" y="1463"/>
                    <a:pt x="3671" y="1458"/>
                  </a:cubicBezTo>
                  <a:cubicBezTo>
                    <a:pt x="3671" y="1455"/>
                    <a:pt x="3671" y="1453"/>
                    <a:pt x="3671" y="1450"/>
                  </a:cubicBezTo>
                  <a:cubicBezTo>
                    <a:pt x="3668" y="1447"/>
                    <a:pt x="3665" y="1445"/>
                    <a:pt x="3662" y="1442"/>
                  </a:cubicBezTo>
                  <a:cubicBezTo>
                    <a:pt x="3662" y="1436"/>
                    <a:pt x="3662" y="1431"/>
                    <a:pt x="3662" y="1425"/>
                  </a:cubicBezTo>
                  <a:cubicBezTo>
                    <a:pt x="3669" y="1418"/>
                    <a:pt x="3671" y="1418"/>
                    <a:pt x="3671" y="1408"/>
                  </a:cubicBezTo>
                  <a:cubicBezTo>
                    <a:pt x="3671" y="1400"/>
                    <a:pt x="3671" y="1392"/>
                    <a:pt x="3671" y="1384"/>
                  </a:cubicBezTo>
                  <a:cubicBezTo>
                    <a:pt x="3668" y="1384"/>
                    <a:pt x="3665" y="1384"/>
                    <a:pt x="3662" y="1384"/>
                  </a:cubicBezTo>
                  <a:cubicBezTo>
                    <a:pt x="3660" y="1381"/>
                    <a:pt x="3657" y="1378"/>
                    <a:pt x="3654" y="1375"/>
                  </a:cubicBezTo>
                  <a:cubicBezTo>
                    <a:pt x="3643" y="1375"/>
                    <a:pt x="3632" y="1375"/>
                    <a:pt x="3621" y="1375"/>
                  </a:cubicBezTo>
                  <a:cubicBezTo>
                    <a:pt x="3618" y="1372"/>
                    <a:pt x="3616" y="1370"/>
                    <a:pt x="3613" y="1367"/>
                  </a:cubicBezTo>
                  <a:cubicBezTo>
                    <a:pt x="3610" y="1367"/>
                    <a:pt x="3607" y="1367"/>
                    <a:pt x="3604" y="1367"/>
                  </a:cubicBezTo>
                  <a:cubicBezTo>
                    <a:pt x="3604" y="1361"/>
                    <a:pt x="3604" y="1356"/>
                    <a:pt x="3604" y="1350"/>
                  </a:cubicBezTo>
                  <a:cubicBezTo>
                    <a:pt x="3606" y="1348"/>
                    <a:pt x="3609" y="1345"/>
                    <a:pt x="3613" y="1342"/>
                  </a:cubicBezTo>
                  <a:cubicBezTo>
                    <a:pt x="3621" y="1342"/>
                    <a:pt x="3629" y="1342"/>
                    <a:pt x="3637" y="1342"/>
                  </a:cubicBezTo>
                  <a:cubicBezTo>
                    <a:pt x="3640" y="1340"/>
                    <a:pt x="3642" y="1337"/>
                    <a:pt x="3645" y="1333"/>
                  </a:cubicBezTo>
                  <a:cubicBezTo>
                    <a:pt x="3640" y="1328"/>
                    <a:pt x="3634" y="1322"/>
                    <a:pt x="3629" y="1317"/>
                  </a:cubicBezTo>
                  <a:cubicBezTo>
                    <a:pt x="3629" y="1314"/>
                    <a:pt x="3629" y="1312"/>
                    <a:pt x="3629" y="1309"/>
                  </a:cubicBezTo>
                  <a:cubicBezTo>
                    <a:pt x="3631" y="1306"/>
                    <a:pt x="3634" y="1303"/>
                    <a:pt x="3637" y="1300"/>
                  </a:cubicBezTo>
                  <a:cubicBezTo>
                    <a:pt x="3635" y="1298"/>
                    <a:pt x="3632" y="1295"/>
                    <a:pt x="3629" y="1292"/>
                  </a:cubicBezTo>
                  <a:cubicBezTo>
                    <a:pt x="3631" y="1290"/>
                    <a:pt x="3634" y="1287"/>
                    <a:pt x="3637" y="1284"/>
                  </a:cubicBezTo>
                  <a:cubicBezTo>
                    <a:pt x="3637" y="1276"/>
                    <a:pt x="3637" y="1268"/>
                    <a:pt x="3637" y="1259"/>
                  </a:cubicBezTo>
                  <a:cubicBezTo>
                    <a:pt x="3635" y="1256"/>
                    <a:pt x="3632" y="1254"/>
                    <a:pt x="3629" y="1251"/>
                  </a:cubicBezTo>
                  <a:cubicBezTo>
                    <a:pt x="3626" y="1251"/>
                    <a:pt x="3624" y="1251"/>
                    <a:pt x="3621" y="1251"/>
                  </a:cubicBezTo>
                  <a:cubicBezTo>
                    <a:pt x="3621" y="1248"/>
                    <a:pt x="3621" y="1245"/>
                    <a:pt x="3621" y="1242"/>
                  </a:cubicBezTo>
                  <a:cubicBezTo>
                    <a:pt x="3629" y="1234"/>
                    <a:pt x="3636" y="1226"/>
                    <a:pt x="3645" y="1217"/>
                  </a:cubicBezTo>
                  <a:cubicBezTo>
                    <a:pt x="3643" y="1215"/>
                    <a:pt x="3640" y="1213"/>
                    <a:pt x="3637" y="1209"/>
                  </a:cubicBezTo>
                  <a:cubicBezTo>
                    <a:pt x="3635" y="1209"/>
                    <a:pt x="3632" y="1209"/>
                    <a:pt x="3629" y="1209"/>
                  </a:cubicBezTo>
                  <a:cubicBezTo>
                    <a:pt x="3626" y="1207"/>
                    <a:pt x="3624" y="1204"/>
                    <a:pt x="3621" y="1201"/>
                  </a:cubicBezTo>
                  <a:cubicBezTo>
                    <a:pt x="3621" y="1196"/>
                    <a:pt x="3621" y="1190"/>
                    <a:pt x="3621" y="1185"/>
                  </a:cubicBezTo>
                  <a:cubicBezTo>
                    <a:pt x="3623" y="1185"/>
                    <a:pt x="3625" y="1185"/>
                    <a:pt x="3629" y="1185"/>
                  </a:cubicBezTo>
                  <a:cubicBezTo>
                    <a:pt x="3631" y="1182"/>
                    <a:pt x="3634" y="1179"/>
                    <a:pt x="3637" y="1176"/>
                  </a:cubicBezTo>
                  <a:cubicBezTo>
                    <a:pt x="3635" y="1174"/>
                    <a:pt x="3632" y="1171"/>
                    <a:pt x="3629" y="1168"/>
                  </a:cubicBezTo>
                  <a:cubicBezTo>
                    <a:pt x="3626" y="1168"/>
                    <a:pt x="3624" y="1168"/>
                    <a:pt x="3621" y="1168"/>
                  </a:cubicBezTo>
                  <a:cubicBezTo>
                    <a:pt x="3621" y="1151"/>
                    <a:pt x="3621" y="1135"/>
                    <a:pt x="3621" y="1118"/>
                  </a:cubicBezTo>
                  <a:cubicBezTo>
                    <a:pt x="3623" y="1118"/>
                    <a:pt x="3625" y="1118"/>
                    <a:pt x="3629" y="1118"/>
                  </a:cubicBezTo>
                  <a:cubicBezTo>
                    <a:pt x="3631" y="1116"/>
                    <a:pt x="3634" y="1113"/>
                    <a:pt x="3637" y="1110"/>
                  </a:cubicBezTo>
                  <a:cubicBezTo>
                    <a:pt x="3637" y="1093"/>
                    <a:pt x="3637" y="1077"/>
                    <a:pt x="3637" y="1060"/>
                  </a:cubicBezTo>
                  <a:cubicBezTo>
                    <a:pt x="3643" y="1054"/>
                    <a:pt x="3648" y="1049"/>
                    <a:pt x="3654" y="1043"/>
                  </a:cubicBezTo>
                  <a:cubicBezTo>
                    <a:pt x="3654" y="1035"/>
                    <a:pt x="3654" y="1027"/>
                    <a:pt x="3654" y="1019"/>
                  </a:cubicBezTo>
                  <a:cubicBezTo>
                    <a:pt x="3656" y="1016"/>
                    <a:pt x="3659" y="1014"/>
                    <a:pt x="3662" y="1011"/>
                  </a:cubicBezTo>
                  <a:cubicBezTo>
                    <a:pt x="3662" y="1003"/>
                    <a:pt x="3662" y="995"/>
                    <a:pt x="3662" y="986"/>
                  </a:cubicBezTo>
                  <a:cubicBezTo>
                    <a:pt x="3660" y="984"/>
                    <a:pt x="3657" y="980"/>
                    <a:pt x="3654" y="977"/>
                  </a:cubicBezTo>
                  <a:cubicBezTo>
                    <a:pt x="3654" y="966"/>
                    <a:pt x="3654" y="955"/>
                    <a:pt x="3654" y="944"/>
                  </a:cubicBezTo>
                  <a:cubicBezTo>
                    <a:pt x="3656" y="942"/>
                    <a:pt x="3659" y="939"/>
                    <a:pt x="3662" y="936"/>
                  </a:cubicBezTo>
                  <a:cubicBezTo>
                    <a:pt x="3662" y="930"/>
                    <a:pt x="3662" y="925"/>
                    <a:pt x="3662" y="919"/>
                  </a:cubicBezTo>
                  <a:cubicBezTo>
                    <a:pt x="3664" y="917"/>
                    <a:pt x="3668" y="914"/>
                    <a:pt x="3671" y="911"/>
                  </a:cubicBezTo>
                  <a:cubicBezTo>
                    <a:pt x="3668" y="909"/>
                    <a:pt x="3665" y="906"/>
                    <a:pt x="3662" y="903"/>
                  </a:cubicBezTo>
                  <a:cubicBezTo>
                    <a:pt x="3662" y="895"/>
                    <a:pt x="3662" y="887"/>
                    <a:pt x="3662" y="878"/>
                  </a:cubicBezTo>
                  <a:cubicBezTo>
                    <a:pt x="3664" y="876"/>
                    <a:pt x="3668" y="873"/>
                    <a:pt x="3671" y="870"/>
                  </a:cubicBezTo>
                  <a:cubicBezTo>
                    <a:pt x="3668" y="868"/>
                    <a:pt x="3665" y="864"/>
                    <a:pt x="3662" y="861"/>
                  </a:cubicBezTo>
                  <a:cubicBezTo>
                    <a:pt x="3662" y="859"/>
                    <a:pt x="3662" y="856"/>
                    <a:pt x="3662" y="853"/>
                  </a:cubicBezTo>
                  <a:cubicBezTo>
                    <a:pt x="3664" y="851"/>
                    <a:pt x="3668" y="848"/>
                    <a:pt x="3671" y="845"/>
                  </a:cubicBezTo>
                  <a:cubicBezTo>
                    <a:pt x="3671" y="842"/>
                    <a:pt x="3671" y="840"/>
                    <a:pt x="3671" y="837"/>
                  </a:cubicBezTo>
                  <a:cubicBezTo>
                    <a:pt x="3668" y="834"/>
                    <a:pt x="3665" y="832"/>
                    <a:pt x="3662" y="829"/>
                  </a:cubicBezTo>
                  <a:cubicBezTo>
                    <a:pt x="3662" y="826"/>
                    <a:pt x="3662" y="823"/>
                    <a:pt x="3662" y="820"/>
                  </a:cubicBezTo>
                  <a:cubicBezTo>
                    <a:pt x="3656" y="820"/>
                    <a:pt x="3651" y="820"/>
                    <a:pt x="3645" y="820"/>
                  </a:cubicBezTo>
                  <a:cubicBezTo>
                    <a:pt x="3643" y="817"/>
                    <a:pt x="3640" y="815"/>
                    <a:pt x="3637" y="812"/>
                  </a:cubicBezTo>
                  <a:cubicBezTo>
                    <a:pt x="3645" y="804"/>
                    <a:pt x="3653" y="795"/>
                    <a:pt x="3662" y="786"/>
                  </a:cubicBezTo>
                  <a:cubicBezTo>
                    <a:pt x="3662" y="776"/>
                    <a:pt x="3662" y="765"/>
                    <a:pt x="3662" y="754"/>
                  </a:cubicBezTo>
                  <a:cubicBezTo>
                    <a:pt x="3673" y="754"/>
                    <a:pt x="3684" y="754"/>
                    <a:pt x="3695" y="754"/>
                  </a:cubicBezTo>
                  <a:cubicBezTo>
                    <a:pt x="3698" y="751"/>
                    <a:pt x="3700" y="748"/>
                    <a:pt x="3703" y="745"/>
                  </a:cubicBezTo>
                  <a:cubicBezTo>
                    <a:pt x="3709" y="745"/>
                    <a:pt x="3714" y="745"/>
                    <a:pt x="3720" y="745"/>
                  </a:cubicBezTo>
                  <a:cubicBezTo>
                    <a:pt x="3720" y="743"/>
                    <a:pt x="3720" y="740"/>
                    <a:pt x="3720" y="737"/>
                  </a:cubicBezTo>
                  <a:cubicBezTo>
                    <a:pt x="3722" y="735"/>
                    <a:pt x="3725" y="732"/>
                    <a:pt x="3728" y="729"/>
                  </a:cubicBezTo>
                  <a:cubicBezTo>
                    <a:pt x="3728" y="721"/>
                    <a:pt x="3728" y="713"/>
                    <a:pt x="3728" y="704"/>
                  </a:cubicBezTo>
                  <a:cubicBezTo>
                    <a:pt x="3730" y="704"/>
                    <a:pt x="3734" y="704"/>
                    <a:pt x="3737" y="704"/>
                  </a:cubicBezTo>
                  <a:cubicBezTo>
                    <a:pt x="3745" y="696"/>
                    <a:pt x="3753" y="688"/>
                    <a:pt x="3761" y="679"/>
                  </a:cubicBezTo>
                  <a:cubicBezTo>
                    <a:pt x="3761" y="677"/>
                    <a:pt x="3761" y="674"/>
                    <a:pt x="3761" y="671"/>
                  </a:cubicBezTo>
                  <a:cubicBezTo>
                    <a:pt x="3764" y="669"/>
                    <a:pt x="3767" y="666"/>
                    <a:pt x="3770" y="662"/>
                  </a:cubicBezTo>
                  <a:cubicBezTo>
                    <a:pt x="3770" y="652"/>
                    <a:pt x="3770" y="641"/>
                    <a:pt x="3770" y="630"/>
                  </a:cubicBezTo>
                  <a:cubicBezTo>
                    <a:pt x="3772" y="630"/>
                    <a:pt x="3775" y="630"/>
                    <a:pt x="3778" y="630"/>
                  </a:cubicBezTo>
                  <a:cubicBezTo>
                    <a:pt x="3780" y="627"/>
                    <a:pt x="3783" y="624"/>
                    <a:pt x="3786" y="621"/>
                  </a:cubicBezTo>
                  <a:cubicBezTo>
                    <a:pt x="3788" y="621"/>
                    <a:pt x="3792" y="621"/>
                    <a:pt x="3795" y="621"/>
                  </a:cubicBezTo>
                  <a:cubicBezTo>
                    <a:pt x="3797" y="623"/>
                    <a:pt x="3799" y="627"/>
                    <a:pt x="3803" y="630"/>
                  </a:cubicBezTo>
                  <a:cubicBezTo>
                    <a:pt x="3816" y="630"/>
                    <a:pt x="3830" y="630"/>
                    <a:pt x="3844" y="630"/>
                  </a:cubicBezTo>
                  <a:cubicBezTo>
                    <a:pt x="3844" y="624"/>
                    <a:pt x="3844" y="619"/>
                    <a:pt x="3844" y="613"/>
                  </a:cubicBezTo>
                  <a:cubicBezTo>
                    <a:pt x="3842" y="611"/>
                    <a:pt x="3839" y="608"/>
                    <a:pt x="3836" y="604"/>
                  </a:cubicBezTo>
                  <a:cubicBezTo>
                    <a:pt x="3836" y="580"/>
                    <a:pt x="3836" y="555"/>
                    <a:pt x="3836" y="530"/>
                  </a:cubicBezTo>
                  <a:cubicBezTo>
                    <a:pt x="3838" y="528"/>
                    <a:pt x="3841" y="525"/>
                    <a:pt x="3844" y="522"/>
                  </a:cubicBezTo>
                  <a:cubicBezTo>
                    <a:pt x="3844" y="516"/>
                    <a:pt x="3844" y="511"/>
                    <a:pt x="3844" y="505"/>
                  </a:cubicBezTo>
                  <a:cubicBezTo>
                    <a:pt x="3846" y="503"/>
                    <a:pt x="3850" y="500"/>
                    <a:pt x="3853" y="497"/>
                  </a:cubicBezTo>
                  <a:cubicBezTo>
                    <a:pt x="3855" y="497"/>
                    <a:pt x="3858" y="497"/>
                    <a:pt x="3861" y="497"/>
                  </a:cubicBezTo>
                  <a:cubicBezTo>
                    <a:pt x="3861" y="495"/>
                    <a:pt x="3861" y="491"/>
                    <a:pt x="3861" y="488"/>
                  </a:cubicBezTo>
                  <a:cubicBezTo>
                    <a:pt x="3863" y="486"/>
                    <a:pt x="3866" y="484"/>
                    <a:pt x="3869" y="480"/>
                  </a:cubicBezTo>
                  <a:cubicBezTo>
                    <a:pt x="3872" y="480"/>
                    <a:pt x="3874" y="480"/>
                    <a:pt x="3877" y="480"/>
                  </a:cubicBezTo>
                  <a:cubicBezTo>
                    <a:pt x="3880" y="478"/>
                    <a:pt x="3882" y="476"/>
                    <a:pt x="3885" y="472"/>
                  </a:cubicBezTo>
                  <a:cubicBezTo>
                    <a:pt x="3885" y="456"/>
                    <a:pt x="3885" y="439"/>
                    <a:pt x="3885" y="422"/>
                  </a:cubicBezTo>
                  <a:cubicBezTo>
                    <a:pt x="3883" y="420"/>
                    <a:pt x="3881" y="418"/>
                    <a:pt x="3877" y="414"/>
                  </a:cubicBezTo>
                  <a:cubicBezTo>
                    <a:pt x="3877" y="412"/>
                    <a:pt x="3877" y="409"/>
                    <a:pt x="3877" y="406"/>
                  </a:cubicBezTo>
                  <a:cubicBezTo>
                    <a:pt x="3883" y="400"/>
                    <a:pt x="3889" y="394"/>
                    <a:pt x="3894" y="389"/>
                  </a:cubicBezTo>
                  <a:cubicBezTo>
                    <a:pt x="3897" y="389"/>
                    <a:pt x="3899" y="389"/>
                    <a:pt x="3902" y="389"/>
                  </a:cubicBezTo>
                  <a:cubicBezTo>
                    <a:pt x="3902" y="381"/>
                    <a:pt x="3902" y="373"/>
                    <a:pt x="3902" y="364"/>
                  </a:cubicBezTo>
                  <a:cubicBezTo>
                    <a:pt x="3904" y="362"/>
                    <a:pt x="3908" y="360"/>
                    <a:pt x="3911" y="356"/>
                  </a:cubicBezTo>
                  <a:cubicBezTo>
                    <a:pt x="3908" y="354"/>
                    <a:pt x="3905" y="351"/>
                    <a:pt x="3902" y="348"/>
                  </a:cubicBezTo>
                  <a:cubicBezTo>
                    <a:pt x="3902" y="342"/>
                    <a:pt x="3902" y="336"/>
                    <a:pt x="3902" y="331"/>
                  </a:cubicBezTo>
                  <a:cubicBezTo>
                    <a:pt x="3897" y="326"/>
                    <a:pt x="3891" y="321"/>
                    <a:pt x="3885" y="315"/>
                  </a:cubicBezTo>
                  <a:cubicBezTo>
                    <a:pt x="3885" y="313"/>
                    <a:pt x="3885" y="309"/>
                    <a:pt x="3885" y="306"/>
                  </a:cubicBezTo>
                  <a:cubicBezTo>
                    <a:pt x="3883" y="304"/>
                    <a:pt x="3881" y="301"/>
                    <a:pt x="3877" y="298"/>
                  </a:cubicBezTo>
                  <a:cubicBezTo>
                    <a:pt x="3866" y="298"/>
                    <a:pt x="3855" y="298"/>
                    <a:pt x="3844" y="298"/>
                  </a:cubicBezTo>
                  <a:cubicBezTo>
                    <a:pt x="3844" y="285"/>
                    <a:pt x="3844" y="271"/>
                    <a:pt x="3844" y="257"/>
                  </a:cubicBezTo>
                  <a:cubicBezTo>
                    <a:pt x="3838" y="257"/>
                    <a:pt x="3833" y="257"/>
                    <a:pt x="3827" y="257"/>
                  </a:cubicBezTo>
                  <a:cubicBezTo>
                    <a:pt x="3827" y="251"/>
                    <a:pt x="3827" y="246"/>
                    <a:pt x="3827" y="240"/>
                  </a:cubicBezTo>
                  <a:cubicBezTo>
                    <a:pt x="3833" y="235"/>
                    <a:pt x="3838" y="229"/>
                    <a:pt x="3844" y="224"/>
                  </a:cubicBezTo>
                  <a:cubicBezTo>
                    <a:pt x="3844" y="221"/>
                    <a:pt x="3844" y="219"/>
                    <a:pt x="3844" y="216"/>
                  </a:cubicBezTo>
                  <a:cubicBezTo>
                    <a:pt x="3842" y="216"/>
                    <a:pt x="3839" y="216"/>
                    <a:pt x="3836" y="216"/>
                  </a:cubicBezTo>
                  <a:cubicBezTo>
                    <a:pt x="3834" y="213"/>
                    <a:pt x="3831" y="210"/>
                    <a:pt x="3827" y="207"/>
                  </a:cubicBezTo>
                  <a:cubicBezTo>
                    <a:pt x="3825" y="207"/>
                    <a:pt x="3823" y="207"/>
                    <a:pt x="3819" y="207"/>
                  </a:cubicBezTo>
                  <a:cubicBezTo>
                    <a:pt x="3819" y="201"/>
                    <a:pt x="3819" y="196"/>
                    <a:pt x="3819" y="190"/>
                  </a:cubicBezTo>
                  <a:cubicBezTo>
                    <a:pt x="3822" y="188"/>
                    <a:pt x="3824" y="185"/>
                    <a:pt x="3827" y="182"/>
                  </a:cubicBezTo>
                  <a:cubicBezTo>
                    <a:pt x="3827" y="180"/>
                    <a:pt x="3827" y="177"/>
                    <a:pt x="3827" y="174"/>
                  </a:cubicBezTo>
                  <a:cubicBezTo>
                    <a:pt x="3830" y="172"/>
                    <a:pt x="3833" y="169"/>
                    <a:pt x="3836" y="165"/>
                  </a:cubicBezTo>
                  <a:cubicBezTo>
                    <a:pt x="3836" y="158"/>
                    <a:pt x="3836" y="150"/>
                    <a:pt x="3836" y="141"/>
                  </a:cubicBezTo>
                  <a:cubicBezTo>
                    <a:pt x="3838" y="138"/>
                    <a:pt x="3841" y="135"/>
                    <a:pt x="3844" y="132"/>
                  </a:cubicBezTo>
                  <a:cubicBezTo>
                    <a:pt x="3844" y="127"/>
                    <a:pt x="3844" y="122"/>
                    <a:pt x="3844" y="116"/>
                  </a:cubicBezTo>
                  <a:cubicBezTo>
                    <a:pt x="3846" y="114"/>
                    <a:pt x="3850" y="111"/>
                    <a:pt x="3853" y="107"/>
                  </a:cubicBezTo>
                  <a:cubicBezTo>
                    <a:pt x="3847" y="102"/>
                    <a:pt x="3842" y="96"/>
                    <a:pt x="3836" y="91"/>
                  </a:cubicBezTo>
                  <a:cubicBezTo>
                    <a:pt x="3831" y="96"/>
                    <a:pt x="3825" y="102"/>
                    <a:pt x="3819" y="107"/>
                  </a:cubicBezTo>
                  <a:cubicBezTo>
                    <a:pt x="3819" y="115"/>
                    <a:pt x="3819" y="123"/>
                    <a:pt x="3819" y="132"/>
                  </a:cubicBezTo>
                  <a:cubicBezTo>
                    <a:pt x="3814" y="132"/>
                    <a:pt x="3808" y="132"/>
                    <a:pt x="3803" y="132"/>
                  </a:cubicBezTo>
                  <a:cubicBezTo>
                    <a:pt x="3800" y="130"/>
                    <a:pt x="3798" y="127"/>
                    <a:pt x="3795" y="124"/>
                  </a:cubicBezTo>
                  <a:cubicBezTo>
                    <a:pt x="3789" y="124"/>
                    <a:pt x="3784" y="124"/>
                    <a:pt x="3778" y="124"/>
                  </a:cubicBezTo>
                  <a:cubicBezTo>
                    <a:pt x="3776" y="122"/>
                    <a:pt x="3773" y="119"/>
                    <a:pt x="3770" y="116"/>
                  </a:cubicBezTo>
                  <a:cubicBezTo>
                    <a:pt x="3762" y="116"/>
                    <a:pt x="3753" y="116"/>
                    <a:pt x="3745" y="116"/>
                  </a:cubicBezTo>
                  <a:cubicBezTo>
                    <a:pt x="3742" y="114"/>
                    <a:pt x="3740" y="111"/>
                    <a:pt x="3737" y="107"/>
                  </a:cubicBezTo>
                  <a:cubicBezTo>
                    <a:pt x="3729" y="107"/>
                    <a:pt x="3721" y="107"/>
                    <a:pt x="3712" y="107"/>
                  </a:cubicBezTo>
                  <a:cubicBezTo>
                    <a:pt x="3710" y="105"/>
                    <a:pt x="3706" y="103"/>
                    <a:pt x="3703" y="99"/>
                  </a:cubicBezTo>
                  <a:cubicBezTo>
                    <a:pt x="3698" y="99"/>
                    <a:pt x="3692" y="99"/>
                    <a:pt x="3687" y="99"/>
                  </a:cubicBezTo>
                  <a:cubicBezTo>
                    <a:pt x="3684" y="97"/>
                    <a:pt x="3682" y="94"/>
                    <a:pt x="3679" y="91"/>
                  </a:cubicBezTo>
                  <a:cubicBezTo>
                    <a:pt x="3671" y="91"/>
                    <a:pt x="3663" y="91"/>
                    <a:pt x="3654" y="91"/>
                  </a:cubicBezTo>
                  <a:cubicBezTo>
                    <a:pt x="3652" y="88"/>
                    <a:pt x="3648" y="86"/>
                    <a:pt x="3645" y="83"/>
                  </a:cubicBezTo>
                  <a:cubicBezTo>
                    <a:pt x="3640" y="83"/>
                    <a:pt x="3634" y="83"/>
                    <a:pt x="3629" y="83"/>
                  </a:cubicBezTo>
                  <a:cubicBezTo>
                    <a:pt x="3626" y="80"/>
                    <a:pt x="3624" y="78"/>
                    <a:pt x="3621" y="75"/>
                  </a:cubicBezTo>
                  <a:cubicBezTo>
                    <a:pt x="3615" y="75"/>
                    <a:pt x="3609" y="75"/>
                    <a:pt x="3604" y="75"/>
                  </a:cubicBezTo>
                  <a:cubicBezTo>
                    <a:pt x="3602" y="72"/>
                    <a:pt x="3599" y="69"/>
                    <a:pt x="3596" y="66"/>
                  </a:cubicBezTo>
                  <a:cubicBezTo>
                    <a:pt x="3588" y="66"/>
                    <a:pt x="3580" y="66"/>
                    <a:pt x="3571" y="66"/>
                  </a:cubicBezTo>
                  <a:cubicBezTo>
                    <a:pt x="3569" y="64"/>
                    <a:pt x="3566" y="61"/>
                    <a:pt x="3563" y="58"/>
                  </a:cubicBezTo>
                  <a:cubicBezTo>
                    <a:pt x="3557" y="58"/>
                    <a:pt x="3551" y="58"/>
                    <a:pt x="3546" y="58"/>
                  </a:cubicBezTo>
                  <a:cubicBezTo>
                    <a:pt x="3543" y="56"/>
                    <a:pt x="3541" y="53"/>
                    <a:pt x="3538" y="49"/>
                  </a:cubicBezTo>
                  <a:cubicBezTo>
                    <a:pt x="3527" y="49"/>
                    <a:pt x="3516" y="49"/>
                    <a:pt x="3505" y="49"/>
                  </a:cubicBezTo>
                  <a:cubicBezTo>
                    <a:pt x="3502" y="47"/>
                    <a:pt x="3500" y="45"/>
                    <a:pt x="3497" y="41"/>
                  </a:cubicBezTo>
                  <a:cubicBezTo>
                    <a:pt x="3491" y="41"/>
                    <a:pt x="3485" y="41"/>
                    <a:pt x="3480" y="41"/>
                  </a:cubicBezTo>
                  <a:cubicBezTo>
                    <a:pt x="3477" y="39"/>
                    <a:pt x="3474" y="36"/>
                    <a:pt x="3471" y="33"/>
                  </a:cubicBezTo>
                  <a:cubicBezTo>
                    <a:pt x="3469" y="33"/>
                    <a:pt x="3466" y="33"/>
                    <a:pt x="3463" y="33"/>
                  </a:cubicBezTo>
                  <a:cubicBezTo>
                    <a:pt x="3463" y="22"/>
                    <a:pt x="3463" y="11"/>
                    <a:pt x="3463" y="0"/>
                  </a:cubicBezTo>
                  <a:cubicBezTo>
                    <a:pt x="3452" y="0"/>
                    <a:pt x="3441" y="0"/>
                    <a:pt x="3430" y="0"/>
                  </a:cubicBezTo>
                  <a:cubicBezTo>
                    <a:pt x="3427" y="2"/>
                    <a:pt x="3425" y="5"/>
                    <a:pt x="3422" y="8"/>
                  </a:cubicBezTo>
                  <a:cubicBezTo>
                    <a:pt x="3416" y="8"/>
                    <a:pt x="3411" y="8"/>
                    <a:pt x="3405" y="8"/>
                  </a:cubicBezTo>
                  <a:cubicBezTo>
                    <a:pt x="3403" y="10"/>
                    <a:pt x="3400" y="14"/>
                    <a:pt x="3397" y="17"/>
                  </a:cubicBezTo>
                  <a:cubicBezTo>
                    <a:pt x="3384" y="17"/>
                    <a:pt x="3370" y="17"/>
                    <a:pt x="3356" y="17"/>
                  </a:cubicBezTo>
                  <a:cubicBezTo>
                    <a:pt x="3353" y="19"/>
                    <a:pt x="3350" y="22"/>
                    <a:pt x="3347" y="25"/>
                  </a:cubicBezTo>
                  <a:cubicBezTo>
                    <a:pt x="3342" y="25"/>
                    <a:pt x="3336" y="25"/>
                    <a:pt x="3330" y="25"/>
                  </a:cubicBezTo>
                  <a:cubicBezTo>
                    <a:pt x="3328" y="27"/>
                    <a:pt x="3326" y="30"/>
                    <a:pt x="3322" y="33"/>
                  </a:cubicBezTo>
                  <a:cubicBezTo>
                    <a:pt x="3314" y="33"/>
                    <a:pt x="3307" y="33"/>
                    <a:pt x="3298" y="33"/>
                  </a:cubicBezTo>
                  <a:cubicBezTo>
                    <a:pt x="3295" y="35"/>
                    <a:pt x="3292" y="38"/>
                    <a:pt x="3289" y="41"/>
                  </a:cubicBezTo>
                  <a:cubicBezTo>
                    <a:pt x="3281" y="34"/>
                    <a:pt x="3273" y="26"/>
                    <a:pt x="3264" y="17"/>
                  </a:cubicBezTo>
                  <a:cubicBezTo>
                    <a:pt x="3259" y="17"/>
                    <a:pt x="3253" y="17"/>
                    <a:pt x="3248" y="17"/>
                  </a:cubicBezTo>
                  <a:cubicBezTo>
                    <a:pt x="3245" y="19"/>
                    <a:pt x="3243" y="22"/>
                    <a:pt x="3240" y="25"/>
                  </a:cubicBezTo>
                  <a:cubicBezTo>
                    <a:pt x="3237" y="25"/>
                    <a:pt x="3234" y="25"/>
                    <a:pt x="3231" y="25"/>
                  </a:cubicBezTo>
                  <a:cubicBezTo>
                    <a:pt x="3226" y="30"/>
                    <a:pt x="3221" y="36"/>
                    <a:pt x="3215" y="41"/>
                  </a:cubicBezTo>
                  <a:cubicBezTo>
                    <a:pt x="3207" y="41"/>
                    <a:pt x="3198" y="41"/>
                    <a:pt x="3190" y="41"/>
                  </a:cubicBezTo>
                  <a:cubicBezTo>
                    <a:pt x="3187" y="44"/>
                    <a:pt x="3185" y="46"/>
                    <a:pt x="3182" y="49"/>
                  </a:cubicBezTo>
                  <a:cubicBezTo>
                    <a:pt x="3176" y="49"/>
                    <a:pt x="3171" y="49"/>
                    <a:pt x="3165" y="49"/>
                  </a:cubicBezTo>
                  <a:cubicBezTo>
                    <a:pt x="3163" y="47"/>
                    <a:pt x="3160" y="45"/>
                    <a:pt x="3157" y="41"/>
                  </a:cubicBezTo>
                  <a:cubicBezTo>
                    <a:pt x="3155" y="44"/>
                    <a:pt x="3152" y="46"/>
                    <a:pt x="3148" y="49"/>
                  </a:cubicBezTo>
                  <a:cubicBezTo>
                    <a:pt x="3146" y="49"/>
                    <a:pt x="3144" y="49"/>
                    <a:pt x="3140" y="49"/>
                  </a:cubicBezTo>
                  <a:cubicBezTo>
                    <a:pt x="3138" y="52"/>
                    <a:pt x="3135" y="55"/>
                    <a:pt x="3132" y="58"/>
                  </a:cubicBezTo>
                  <a:cubicBezTo>
                    <a:pt x="3129" y="58"/>
                    <a:pt x="3127" y="58"/>
                    <a:pt x="3124" y="58"/>
                  </a:cubicBezTo>
                  <a:cubicBezTo>
                    <a:pt x="3121" y="61"/>
                    <a:pt x="3119" y="63"/>
                    <a:pt x="3116" y="66"/>
                  </a:cubicBezTo>
                  <a:cubicBezTo>
                    <a:pt x="3116" y="68"/>
                    <a:pt x="3116" y="72"/>
                    <a:pt x="3116" y="75"/>
                  </a:cubicBezTo>
                  <a:cubicBezTo>
                    <a:pt x="3118" y="77"/>
                    <a:pt x="3120" y="80"/>
                    <a:pt x="3124" y="83"/>
                  </a:cubicBezTo>
                  <a:cubicBezTo>
                    <a:pt x="3124" y="85"/>
                    <a:pt x="3124" y="88"/>
                    <a:pt x="3124" y="91"/>
                  </a:cubicBezTo>
                  <a:cubicBezTo>
                    <a:pt x="3126" y="93"/>
                    <a:pt x="3128" y="96"/>
                    <a:pt x="3132" y="99"/>
                  </a:cubicBezTo>
                  <a:cubicBezTo>
                    <a:pt x="3132" y="107"/>
                    <a:pt x="3132" y="115"/>
                    <a:pt x="3132" y="124"/>
                  </a:cubicBezTo>
                  <a:cubicBezTo>
                    <a:pt x="3134" y="127"/>
                    <a:pt x="3137" y="129"/>
                    <a:pt x="3140" y="132"/>
                  </a:cubicBezTo>
                  <a:cubicBezTo>
                    <a:pt x="3140" y="138"/>
                    <a:pt x="3140" y="143"/>
                    <a:pt x="3140" y="149"/>
                  </a:cubicBezTo>
                  <a:cubicBezTo>
                    <a:pt x="3143" y="151"/>
                    <a:pt x="3145" y="154"/>
                    <a:pt x="3148" y="158"/>
                  </a:cubicBezTo>
                  <a:cubicBezTo>
                    <a:pt x="3148" y="168"/>
                    <a:pt x="3148" y="179"/>
                    <a:pt x="3148" y="190"/>
                  </a:cubicBezTo>
                  <a:cubicBezTo>
                    <a:pt x="3151" y="193"/>
                    <a:pt x="3154" y="196"/>
                    <a:pt x="3157" y="199"/>
                  </a:cubicBezTo>
                  <a:cubicBezTo>
                    <a:pt x="3157" y="207"/>
                    <a:pt x="3157" y="215"/>
                    <a:pt x="3157" y="224"/>
                  </a:cubicBezTo>
                  <a:cubicBezTo>
                    <a:pt x="3159" y="226"/>
                    <a:pt x="3162" y="228"/>
                    <a:pt x="3165" y="231"/>
                  </a:cubicBezTo>
                  <a:cubicBezTo>
                    <a:pt x="3165" y="239"/>
                    <a:pt x="3165" y="248"/>
                    <a:pt x="3165" y="257"/>
                  </a:cubicBezTo>
                  <a:cubicBezTo>
                    <a:pt x="3163" y="257"/>
                    <a:pt x="3160" y="257"/>
                    <a:pt x="3157" y="257"/>
                  </a:cubicBezTo>
                  <a:cubicBezTo>
                    <a:pt x="3155" y="259"/>
                    <a:pt x="3152" y="262"/>
                    <a:pt x="3148" y="265"/>
                  </a:cubicBezTo>
                  <a:cubicBezTo>
                    <a:pt x="3143" y="265"/>
                    <a:pt x="3137" y="265"/>
                    <a:pt x="3132" y="265"/>
                  </a:cubicBezTo>
                  <a:cubicBezTo>
                    <a:pt x="3129" y="267"/>
                    <a:pt x="3127" y="270"/>
                    <a:pt x="3124" y="274"/>
                  </a:cubicBezTo>
                  <a:cubicBezTo>
                    <a:pt x="3116" y="274"/>
                    <a:pt x="3108" y="274"/>
                    <a:pt x="3099" y="274"/>
                  </a:cubicBezTo>
                  <a:cubicBezTo>
                    <a:pt x="3097" y="276"/>
                    <a:pt x="3093" y="278"/>
                    <a:pt x="3090" y="282"/>
                  </a:cubicBezTo>
                  <a:cubicBezTo>
                    <a:pt x="3085" y="282"/>
                    <a:pt x="3079" y="282"/>
                    <a:pt x="3074" y="282"/>
                  </a:cubicBezTo>
                  <a:cubicBezTo>
                    <a:pt x="3071" y="284"/>
                    <a:pt x="3069" y="286"/>
                    <a:pt x="3066" y="290"/>
                  </a:cubicBezTo>
                  <a:cubicBezTo>
                    <a:pt x="3060" y="290"/>
                    <a:pt x="3054" y="290"/>
                    <a:pt x="3049" y="290"/>
                  </a:cubicBezTo>
                  <a:cubicBezTo>
                    <a:pt x="3043" y="295"/>
                    <a:pt x="3038" y="301"/>
                    <a:pt x="3032" y="306"/>
                  </a:cubicBezTo>
                  <a:cubicBezTo>
                    <a:pt x="3013" y="306"/>
                    <a:pt x="2994" y="306"/>
                    <a:pt x="2974" y="306"/>
                  </a:cubicBezTo>
                  <a:cubicBezTo>
                    <a:pt x="2972" y="309"/>
                    <a:pt x="2969" y="312"/>
                    <a:pt x="2966" y="315"/>
                  </a:cubicBezTo>
                  <a:cubicBezTo>
                    <a:pt x="2958" y="315"/>
                    <a:pt x="2950" y="315"/>
                    <a:pt x="2942" y="315"/>
                  </a:cubicBezTo>
                  <a:cubicBezTo>
                    <a:pt x="2939" y="317"/>
                    <a:pt x="2936" y="320"/>
                    <a:pt x="2933" y="323"/>
                  </a:cubicBezTo>
                  <a:cubicBezTo>
                    <a:pt x="2930" y="323"/>
                    <a:pt x="2928" y="323"/>
                    <a:pt x="2925" y="323"/>
                  </a:cubicBezTo>
                  <a:cubicBezTo>
                    <a:pt x="2923" y="325"/>
                    <a:pt x="2919" y="328"/>
                    <a:pt x="2916" y="331"/>
                  </a:cubicBezTo>
                  <a:cubicBezTo>
                    <a:pt x="2914" y="331"/>
                    <a:pt x="2911" y="331"/>
                    <a:pt x="2908" y="331"/>
                  </a:cubicBezTo>
                  <a:cubicBezTo>
                    <a:pt x="2908" y="336"/>
                    <a:pt x="2908" y="342"/>
                    <a:pt x="2908" y="348"/>
                  </a:cubicBezTo>
                  <a:cubicBezTo>
                    <a:pt x="2906" y="350"/>
                    <a:pt x="2903" y="353"/>
                    <a:pt x="2900" y="356"/>
                  </a:cubicBezTo>
                  <a:cubicBezTo>
                    <a:pt x="2900" y="359"/>
                    <a:pt x="2900" y="361"/>
                    <a:pt x="2900" y="364"/>
                  </a:cubicBezTo>
                  <a:cubicBezTo>
                    <a:pt x="2905" y="364"/>
                    <a:pt x="2911" y="364"/>
                    <a:pt x="2916" y="364"/>
                  </a:cubicBezTo>
                  <a:cubicBezTo>
                    <a:pt x="2916" y="372"/>
                    <a:pt x="2916" y="380"/>
                    <a:pt x="2916" y="389"/>
                  </a:cubicBezTo>
                  <a:cubicBezTo>
                    <a:pt x="2919" y="391"/>
                    <a:pt x="2922" y="394"/>
                    <a:pt x="2925" y="398"/>
                  </a:cubicBezTo>
                  <a:cubicBezTo>
                    <a:pt x="2925" y="406"/>
                    <a:pt x="2925" y="414"/>
                    <a:pt x="2925" y="422"/>
                  </a:cubicBezTo>
                  <a:cubicBezTo>
                    <a:pt x="2927" y="425"/>
                    <a:pt x="2930" y="428"/>
                    <a:pt x="2933" y="431"/>
                  </a:cubicBezTo>
                  <a:cubicBezTo>
                    <a:pt x="2933" y="439"/>
                    <a:pt x="2933" y="447"/>
                    <a:pt x="2933" y="456"/>
                  </a:cubicBezTo>
                  <a:cubicBezTo>
                    <a:pt x="2935" y="458"/>
                    <a:pt x="2938" y="460"/>
                    <a:pt x="2942" y="464"/>
                  </a:cubicBezTo>
                  <a:cubicBezTo>
                    <a:pt x="2942" y="469"/>
                    <a:pt x="2942" y="475"/>
                    <a:pt x="2942" y="480"/>
                  </a:cubicBezTo>
                  <a:cubicBezTo>
                    <a:pt x="2944" y="483"/>
                    <a:pt x="2946" y="485"/>
                    <a:pt x="2950" y="488"/>
                  </a:cubicBezTo>
                  <a:cubicBezTo>
                    <a:pt x="2950" y="494"/>
                    <a:pt x="2950" y="499"/>
                    <a:pt x="2950" y="505"/>
                  </a:cubicBezTo>
                  <a:cubicBezTo>
                    <a:pt x="2947" y="505"/>
                    <a:pt x="2945" y="505"/>
                    <a:pt x="2942" y="505"/>
                  </a:cubicBezTo>
                  <a:cubicBezTo>
                    <a:pt x="2939" y="507"/>
                    <a:pt x="2936" y="511"/>
                    <a:pt x="2933" y="514"/>
                  </a:cubicBezTo>
                  <a:cubicBezTo>
                    <a:pt x="2923" y="514"/>
                    <a:pt x="2911" y="514"/>
                    <a:pt x="2900" y="514"/>
                  </a:cubicBezTo>
                  <a:cubicBezTo>
                    <a:pt x="2898" y="516"/>
                    <a:pt x="2895" y="519"/>
                    <a:pt x="2892" y="522"/>
                  </a:cubicBezTo>
                  <a:cubicBezTo>
                    <a:pt x="2886" y="522"/>
                    <a:pt x="2880" y="522"/>
                    <a:pt x="2875" y="522"/>
                  </a:cubicBezTo>
                  <a:cubicBezTo>
                    <a:pt x="2872" y="524"/>
                    <a:pt x="2870" y="527"/>
                    <a:pt x="2867" y="530"/>
                  </a:cubicBezTo>
                  <a:cubicBezTo>
                    <a:pt x="2864" y="530"/>
                    <a:pt x="2862" y="530"/>
                    <a:pt x="2859" y="530"/>
                  </a:cubicBezTo>
                  <a:cubicBezTo>
                    <a:pt x="2857" y="533"/>
                    <a:pt x="2853" y="535"/>
                    <a:pt x="2850" y="538"/>
                  </a:cubicBezTo>
                  <a:cubicBezTo>
                    <a:pt x="2839" y="538"/>
                    <a:pt x="2828" y="538"/>
                    <a:pt x="2817" y="538"/>
                  </a:cubicBezTo>
                  <a:cubicBezTo>
                    <a:pt x="2814" y="541"/>
                    <a:pt x="2812" y="543"/>
                    <a:pt x="2809" y="546"/>
                  </a:cubicBezTo>
                  <a:cubicBezTo>
                    <a:pt x="2793" y="546"/>
                    <a:pt x="2776" y="546"/>
                    <a:pt x="2760" y="546"/>
                  </a:cubicBezTo>
                  <a:cubicBezTo>
                    <a:pt x="2754" y="542"/>
                    <a:pt x="2748" y="536"/>
                    <a:pt x="2743" y="530"/>
                  </a:cubicBezTo>
                  <a:cubicBezTo>
                    <a:pt x="2740" y="533"/>
                    <a:pt x="2737" y="535"/>
                    <a:pt x="2734" y="538"/>
                  </a:cubicBezTo>
                  <a:cubicBezTo>
                    <a:pt x="2732" y="538"/>
                    <a:pt x="2729" y="538"/>
                    <a:pt x="2726" y="538"/>
                  </a:cubicBezTo>
                  <a:cubicBezTo>
                    <a:pt x="2726" y="544"/>
                    <a:pt x="2726" y="550"/>
                    <a:pt x="2726" y="555"/>
                  </a:cubicBezTo>
                  <a:cubicBezTo>
                    <a:pt x="2729" y="557"/>
                    <a:pt x="2731" y="560"/>
                    <a:pt x="2734" y="563"/>
                  </a:cubicBezTo>
                  <a:cubicBezTo>
                    <a:pt x="2745" y="563"/>
                    <a:pt x="2756" y="563"/>
                    <a:pt x="2767" y="563"/>
                  </a:cubicBezTo>
                  <a:cubicBezTo>
                    <a:pt x="2773" y="569"/>
                    <a:pt x="2779" y="574"/>
                    <a:pt x="2784" y="580"/>
                  </a:cubicBezTo>
                  <a:cubicBezTo>
                    <a:pt x="2784" y="582"/>
                    <a:pt x="2784" y="585"/>
                    <a:pt x="2784" y="588"/>
                  </a:cubicBezTo>
                  <a:cubicBezTo>
                    <a:pt x="2790" y="593"/>
                    <a:pt x="2795" y="599"/>
                    <a:pt x="2801" y="604"/>
                  </a:cubicBezTo>
                  <a:cubicBezTo>
                    <a:pt x="2809" y="604"/>
                    <a:pt x="2817" y="604"/>
                    <a:pt x="2826" y="604"/>
                  </a:cubicBezTo>
                  <a:cubicBezTo>
                    <a:pt x="2828" y="607"/>
                    <a:pt x="2830" y="610"/>
                    <a:pt x="2833" y="613"/>
                  </a:cubicBezTo>
                  <a:cubicBezTo>
                    <a:pt x="2836" y="613"/>
                    <a:pt x="2839" y="613"/>
                    <a:pt x="2842" y="613"/>
                  </a:cubicBezTo>
                  <a:cubicBezTo>
                    <a:pt x="2842" y="616"/>
                    <a:pt x="2842" y="618"/>
                    <a:pt x="2842" y="621"/>
                  </a:cubicBezTo>
                  <a:cubicBezTo>
                    <a:pt x="2845" y="623"/>
                    <a:pt x="2847" y="627"/>
                    <a:pt x="2850" y="630"/>
                  </a:cubicBezTo>
                  <a:cubicBezTo>
                    <a:pt x="2850" y="635"/>
                    <a:pt x="2850" y="640"/>
                    <a:pt x="2850" y="646"/>
                  </a:cubicBezTo>
                  <a:cubicBezTo>
                    <a:pt x="2848" y="648"/>
                    <a:pt x="2845" y="651"/>
                    <a:pt x="2842" y="654"/>
                  </a:cubicBezTo>
                  <a:cubicBezTo>
                    <a:pt x="2845" y="657"/>
                    <a:pt x="2847" y="659"/>
                    <a:pt x="2850" y="662"/>
                  </a:cubicBezTo>
                  <a:cubicBezTo>
                    <a:pt x="2853" y="662"/>
                    <a:pt x="2856" y="662"/>
                    <a:pt x="2859" y="662"/>
                  </a:cubicBezTo>
                  <a:cubicBezTo>
                    <a:pt x="2859" y="668"/>
                    <a:pt x="2859" y="674"/>
                    <a:pt x="2859" y="679"/>
                  </a:cubicBezTo>
                  <a:cubicBezTo>
                    <a:pt x="2856" y="682"/>
                    <a:pt x="2853" y="685"/>
                    <a:pt x="2850" y="687"/>
                  </a:cubicBezTo>
                  <a:cubicBezTo>
                    <a:pt x="2830" y="687"/>
                    <a:pt x="2811" y="687"/>
                    <a:pt x="2792" y="687"/>
                  </a:cubicBezTo>
                  <a:cubicBezTo>
                    <a:pt x="2792" y="690"/>
                    <a:pt x="2792" y="693"/>
                    <a:pt x="2792" y="696"/>
                  </a:cubicBezTo>
                  <a:cubicBezTo>
                    <a:pt x="2789" y="699"/>
                    <a:pt x="2787" y="701"/>
                    <a:pt x="2784" y="704"/>
                  </a:cubicBezTo>
                  <a:cubicBezTo>
                    <a:pt x="2781" y="701"/>
                    <a:pt x="2778" y="698"/>
                    <a:pt x="2775" y="696"/>
                  </a:cubicBezTo>
                  <a:cubicBezTo>
                    <a:pt x="2772" y="696"/>
                    <a:pt x="2770" y="696"/>
                    <a:pt x="2767" y="696"/>
                  </a:cubicBezTo>
                  <a:cubicBezTo>
                    <a:pt x="2767" y="701"/>
                    <a:pt x="2767" y="707"/>
                    <a:pt x="2767" y="712"/>
                  </a:cubicBezTo>
                  <a:cubicBezTo>
                    <a:pt x="2765" y="712"/>
                    <a:pt x="2763" y="713"/>
                    <a:pt x="2760" y="713"/>
                  </a:cubicBezTo>
                  <a:cubicBezTo>
                    <a:pt x="2752" y="720"/>
                    <a:pt x="2743" y="728"/>
                    <a:pt x="2734" y="737"/>
                  </a:cubicBezTo>
                  <a:cubicBezTo>
                    <a:pt x="2734" y="740"/>
                    <a:pt x="2734" y="742"/>
                    <a:pt x="2734" y="745"/>
                  </a:cubicBezTo>
                  <a:cubicBezTo>
                    <a:pt x="2732" y="748"/>
                    <a:pt x="2729" y="751"/>
                    <a:pt x="2726" y="754"/>
                  </a:cubicBezTo>
                  <a:cubicBezTo>
                    <a:pt x="2726" y="762"/>
                    <a:pt x="2726" y="770"/>
                    <a:pt x="2726" y="779"/>
                  </a:cubicBezTo>
                  <a:cubicBezTo>
                    <a:pt x="2721" y="779"/>
                    <a:pt x="2715" y="779"/>
                    <a:pt x="2709" y="779"/>
                  </a:cubicBezTo>
                  <a:cubicBezTo>
                    <a:pt x="2709" y="784"/>
                    <a:pt x="2709" y="790"/>
                    <a:pt x="2709" y="795"/>
                  </a:cubicBezTo>
                  <a:cubicBezTo>
                    <a:pt x="2707" y="798"/>
                    <a:pt x="2705" y="800"/>
                    <a:pt x="2701" y="803"/>
                  </a:cubicBezTo>
                  <a:cubicBezTo>
                    <a:pt x="2701" y="806"/>
                    <a:pt x="2701" y="809"/>
                    <a:pt x="2701" y="812"/>
                  </a:cubicBezTo>
                  <a:cubicBezTo>
                    <a:pt x="2696" y="812"/>
                    <a:pt x="2690" y="812"/>
                    <a:pt x="2685" y="812"/>
                  </a:cubicBezTo>
                  <a:cubicBezTo>
                    <a:pt x="2682" y="814"/>
                    <a:pt x="2679" y="817"/>
                    <a:pt x="2676" y="820"/>
                  </a:cubicBezTo>
                  <a:cubicBezTo>
                    <a:pt x="2676" y="825"/>
                    <a:pt x="2676" y="831"/>
                    <a:pt x="2676" y="837"/>
                  </a:cubicBezTo>
                  <a:cubicBezTo>
                    <a:pt x="2666" y="837"/>
                    <a:pt x="2655" y="837"/>
                    <a:pt x="2643" y="837"/>
                  </a:cubicBezTo>
                  <a:cubicBezTo>
                    <a:pt x="2641" y="834"/>
                    <a:pt x="2638" y="832"/>
                    <a:pt x="2635" y="829"/>
                  </a:cubicBezTo>
                  <a:cubicBezTo>
                    <a:pt x="2632" y="831"/>
                    <a:pt x="2630" y="833"/>
                    <a:pt x="2627" y="837"/>
                  </a:cubicBezTo>
                  <a:cubicBezTo>
                    <a:pt x="2624" y="837"/>
                    <a:pt x="2621" y="837"/>
                    <a:pt x="2618" y="837"/>
                  </a:cubicBezTo>
                  <a:cubicBezTo>
                    <a:pt x="2618" y="842"/>
                    <a:pt x="2618" y="848"/>
                    <a:pt x="2618" y="853"/>
                  </a:cubicBezTo>
                  <a:cubicBezTo>
                    <a:pt x="2620" y="856"/>
                    <a:pt x="2624" y="858"/>
                    <a:pt x="2627" y="861"/>
                  </a:cubicBezTo>
                  <a:cubicBezTo>
                    <a:pt x="2627" y="864"/>
                    <a:pt x="2627" y="867"/>
                    <a:pt x="2627" y="870"/>
                  </a:cubicBezTo>
                  <a:cubicBezTo>
                    <a:pt x="2629" y="872"/>
                    <a:pt x="2632" y="875"/>
                    <a:pt x="2635" y="878"/>
                  </a:cubicBezTo>
                  <a:cubicBezTo>
                    <a:pt x="2635" y="880"/>
                    <a:pt x="2635" y="883"/>
                    <a:pt x="2635" y="887"/>
                  </a:cubicBezTo>
                  <a:cubicBezTo>
                    <a:pt x="2637" y="889"/>
                    <a:pt x="2640" y="891"/>
                    <a:pt x="2643" y="895"/>
                  </a:cubicBezTo>
                  <a:cubicBezTo>
                    <a:pt x="2649" y="895"/>
                    <a:pt x="2655" y="895"/>
                    <a:pt x="2660" y="895"/>
                  </a:cubicBezTo>
                  <a:cubicBezTo>
                    <a:pt x="2665" y="900"/>
                    <a:pt x="2670" y="906"/>
                    <a:pt x="2676" y="911"/>
                  </a:cubicBezTo>
                  <a:cubicBezTo>
                    <a:pt x="2678" y="911"/>
                    <a:pt x="2682" y="911"/>
                    <a:pt x="2685" y="911"/>
                  </a:cubicBezTo>
                  <a:cubicBezTo>
                    <a:pt x="2687" y="914"/>
                    <a:pt x="2690" y="916"/>
                    <a:pt x="2693" y="919"/>
                  </a:cubicBezTo>
                  <a:cubicBezTo>
                    <a:pt x="2693" y="927"/>
                    <a:pt x="2693" y="935"/>
                    <a:pt x="2693" y="944"/>
                  </a:cubicBezTo>
                  <a:cubicBezTo>
                    <a:pt x="2687" y="944"/>
                    <a:pt x="2682" y="944"/>
                    <a:pt x="2676" y="944"/>
                  </a:cubicBezTo>
                  <a:cubicBezTo>
                    <a:pt x="2676" y="946"/>
                    <a:pt x="2676" y="949"/>
                    <a:pt x="2676" y="953"/>
                  </a:cubicBezTo>
                  <a:cubicBezTo>
                    <a:pt x="2678" y="955"/>
                    <a:pt x="2682" y="957"/>
                    <a:pt x="2685" y="961"/>
                  </a:cubicBezTo>
                  <a:cubicBezTo>
                    <a:pt x="2685" y="963"/>
                    <a:pt x="2685" y="966"/>
                    <a:pt x="2685" y="969"/>
                  </a:cubicBezTo>
                  <a:cubicBezTo>
                    <a:pt x="2682" y="972"/>
                    <a:pt x="2679" y="974"/>
                    <a:pt x="2676" y="977"/>
                  </a:cubicBezTo>
                  <a:cubicBezTo>
                    <a:pt x="2676" y="980"/>
                    <a:pt x="2676" y="983"/>
                    <a:pt x="2676" y="986"/>
                  </a:cubicBezTo>
                  <a:cubicBezTo>
                    <a:pt x="2674" y="988"/>
                    <a:pt x="2671" y="991"/>
                    <a:pt x="2668" y="994"/>
                  </a:cubicBezTo>
                  <a:cubicBezTo>
                    <a:pt x="2668" y="996"/>
                    <a:pt x="2668" y="999"/>
                    <a:pt x="2668" y="1002"/>
                  </a:cubicBezTo>
                  <a:cubicBezTo>
                    <a:pt x="2666" y="1004"/>
                    <a:pt x="2663" y="1008"/>
                    <a:pt x="2660" y="1011"/>
                  </a:cubicBezTo>
                  <a:cubicBezTo>
                    <a:pt x="2660" y="1016"/>
                    <a:pt x="2660" y="1022"/>
                    <a:pt x="2660" y="1027"/>
                  </a:cubicBezTo>
                  <a:cubicBezTo>
                    <a:pt x="2663" y="1030"/>
                    <a:pt x="2665" y="1032"/>
                    <a:pt x="2668" y="1035"/>
                  </a:cubicBezTo>
                  <a:cubicBezTo>
                    <a:pt x="2666" y="1038"/>
                    <a:pt x="2663" y="1040"/>
                    <a:pt x="2660" y="1043"/>
                  </a:cubicBezTo>
                  <a:cubicBezTo>
                    <a:pt x="2660" y="1046"/>
                    <a:pt x="2660" y="1049"/>
                    <a:pt x="2660" y="1052"/>
                  </a:cubicBezTo>
                  <a:cubicBezTo>
                    <a:pt x="2658" y="1054"/>
                    <a:pt x="2655" y="1057"/>
                    <a:pt x="2651" y="1060"/>
                  </a:cubicBezTo>
                  <a:cubicBezTo>
                    <a:pt x="2651" y="1062"/>
                    <a:pt x="2651" y="1066"/>
                    <a:pt x="2651" y="1069"/>
                  </a:cubicBezTo>
                  <a:cubicBezTo>
                    <a:pt x="2649" y="1071"/>
                    <a:pt x="2647" y="1074"/>
                    <a:pt x="2643" y="1077"/>
                  </a:cubicBezTo>
                  <a:cubicBezTo>
                    <a:pt x="2641" y="1077"/>
                    <a:pt x="2638" y="1077"/>
                    <a:pt x="2635" y="1077"/>
                  </a:cubicBezTo>
                  <a:cubicBezTo>
                    <a:pt x="2632" y="1079"/>
                    <a:pt x="2630" y="1082"/>
                    <a:pt x="2627" y="1085"/>
                  </a:cubicBezTo>
                  <a:cubicBezTo>
                    <a:pt x="2621" y="1085"/>
                    <a:pt x="2616" y="1085"/>
                    <a:pt x="2610" y="1085"/>
                  </a:cubicBezTo>
                  <a:cubicBezTo>
                    <a:pt x="2608" y="1088"/>
                    <a:pt x="2605" y="1090"/>
                    <a:pt x="2602" y="1093"/>
                  </a:cubicBezTo>
                  <a:cubicBezTo>
                    <a:pt x="2602" y="1096"/>
                    <a:pt x="2602" y="1098"/>
                    <a:pt x="2602" y="1101"/>
                  </a:cubicBezTo>
                  <a:cubicBezTo>
                    <a:pt x="2591" y="1101"/>
                    <a:pt x="2580" y="1101"/>
                    <a:pt x="2569" y="1101"/>
                  </a:cubicBezTo>
                  <a:cubicBezTo>
                    <a:pt x="2566" y="1104"/>
                    <a:pt x="2564" y="1107"/>
                    <a:pt x="2561" y="1110"/>
                  </a:cubicBezTo>
                  <a:cubicBezTo>
                    <a:pt x="2558" y="1110"/>
                    <a:pt x="2555" y="1110"/>
                    <a:pt x="2552" y="1110"/>
                  </a:cubicBezTo>
                  <a:cubicBezTo>
                    <a:pt x="2546" y="1116"/>
                    <a:pt x="2541" y="1121"/>
                    <a:pt x="2535" y="1127"/>
                  </a:cubicBezTo>
                  <a:cubicBezTo>
                    <a:pt x="2533" y="1127"/>
                    <a:pt x="2531" y="1127"/>
                    <a:pt x="2527" y="1127"/>
                  </a:cubicBezTo>
                  <a:cubicBezTo>
                    <a:pt x="2522" y="1132"/>
                    <a:pt x="2516" y="1137"/>
                    <a:pt x="2511" y="1143"/>
                  </a:cubicBezTo>
                  <a:cubicBezTo>
                    <a:pt x="2508" y="1143"/>
                    <a:pt x="2506" y="1143"/>
                    <a:pt x="2503" y="1143"/>
                  </a:cubicBezTo>
                  <a:cubicBezTo>
                    <a:pt x="2500" y="1145"/>
                    <a:pt x="2497" y="1148"/>
                    <a:pt x="2494" y="1151"/>
                  </a:cubicBezTo>
                  <a:cubicBezTo>
                    <a:pt x="2472" y="1151"/>
                    <a:pt x="2450" y="1151"/>
                    <a:pt x="2428" y="1151"/>
                  </a:cubicBezTo>
                  <a:cubicBezTo>
                    <a:pt x="2422" y="1157"/>
                    <a:pt x="2417" y="1163"/>
                    <a:pt x="2411" y="1168"/>
                  </a:cubicBezTo>
                  <a:cubicBezTo>
                    <a:pt x="2406" y="1168"/>
                    <a:pt x="2400" y="1168"/>
                    <a:pt x="2395" y="1168"/>
                  </a:cubicBezTo>
                  <a:cubicBezTo>
                    <a:pt x="2392" y="1170"/>
                    <a:pt x="2390" y="1173"/>
                    <a:pt x="2387" y="1176"/>
                  </a:cubicBezTo>
                  <a:cubicBezTo>
                    <a:pt x="2381" y="1176"/>
                    <a:pt x="2375" y="1176"/>
                    <a:pt x="2370" y="1176"/>
                  </a:cubicBezTo>
                  <a:cubicBezTo>
                    <a:pt x="2370" y="1170"/>
                    <a:pt x="2370" y="1165"/>
                    <a:pt x="2370" y="1159"/>
                  </a:cubicBezTo>
                  <a:cubicBezTo>
                    <a:pt x="2359" y="1159"/>
                    <a:pt x="2348" y="1159"/>
                    <a:pt x="2337" y="1159"/>
                  </a:cubicBezTo>
                  <a:cubicBezTo>
                    <a:pt x="2334" y="1157"/>
                    <a:pt x="2332" y="1155"/>
                    <a:pt x="2329" y="1151"/>
                  </a:cubicBezTo>
                  <a:cubicBezTo>
                    <a:pt x="2326" y="1151"/>
                    <a:pt x="2323" y="1151"/>
                    <a:pt x="2320" y="1151"/>
                  </a:cubicBezTo>
                  <a:cubicBezTo>
                    <a:pt x="2315" y="1146"/>
                    <a:pt x="2309" y="1140"/>
                    <a:pt x="2304" y="1135"/>
                  </a:cubicBezTo>
                  <a:cubicBezTo>
                    <a:pt x="2304" y="1127"/>
                    <a:pt x="2304" y="1119"/>
                    <a:pt x="2304" y="1110"/>
                  </a:cubicBezTo>
                  <a:cubicBezTo>
                    <a:pt x="2302" y="1108"/>
                    <a:pt x="2298" y="1105"/>
                    <a:pt x="2295" y="1101"/>
                  </a:cubicBezTo>
                  <a:cubicBezTo>
                    <a:pt x="2293" y="1101"/>
                    <a:pt x="2290" y="1101"/>
                    <a:pt x="2287" y="1101"/>
                  </a:cubicBezTo>
                  <a:cubicBezTo>
                    <a:pt x="2285" y="1104"/>
                    <a:pt x="2282" y="1107"/>
                    <a:pt x="2278" y="1110"/>
                  </a:cubicBezTo>
                  <a:cubicBezTo>
                    <a:pt x="2271" y="1110"/>
                    <a:pt x="2263" y="1110"/>
                    <a:pt x="2254" y="1110"/>
                  </a:cubicBezTo>
                  <a:cubicBezTo>
                    <a:pt x="2254" y="1108"/>
                    <a:pt x="2254" y="1105"/>
                    <a:pt x="2254" y="1101"/>
                  </a:cubicBezTo>
                  <a:cubicBezTo>
                    <a:pt x="2251" y="1099"/>
                    <a:pt x="2249" y="1097"/>
                    <a:pt x="2246" y="1093"/>
                  </a:cubicBezTo>
                  <a:cubicBezTo>
                    <a:pt x="2243" y="1093"/>
                    <a:pt x="2240" y="1093"/>
                    <a:pt x="2237" y="1093"/>
                  </a:cubicBezTo>
                  <a:cubicBezTo>
                    <a:pt x="2237" y="1088"/>
                    <a:pt x="2237" y="1082"/>
                    <a:pt x="2237" y="1077"/>
                  </a:cubicBezTo>
                  <a:cubicBezTo>
                    <a:pt x="2232" y="1077"/>
                    <a:pt x="2226" y="1077"/>
                    <a:pt x="2220" y="1077"/>
                  </a:cubicBezTo>
                  <a:cubicBezTo>
                    <a:pt x="2218" y="1079"/>
                    <a:pt x="2216" y="1082"/>
                    <a:pt x="2212" y="1085"/>
                  </a:cubicBezTo>
                  <a:cubicBezTo>
                    <a:pt x="2207" y="1085"/>
                    <a:pt x="2201" y="1085"/>
                    <a:pt x="2196" y="1085"/>
                  </a:cubicBezTo>
                  <a:cubicBezTo>
                    <a:pt x="2193" y="1083"/>
                    <a:pt x="2191" y="1080"/>
                    <a:pt x="2188" y="1077"/>
                  </a:cubicBezTo>
                  <a:cubicBezTo>
                    <a:pt x="2185" y="1077"/>
                    <a:pt x="2182" y="1077"/>
                    <a:pt x="2179" y="1077"/>
                  </a:cubicBezTo>
                  <a:cubicBezTo>
                    <a:pt x="2171" y="1085"/>
                    <a:pt x="2163" y="1093"/>
                    <a:pt x="2154" y="1101"/>
                  </a:cubicBezTo>
                  <a:cubicBezTo>
                    <a:pt x="2152" y="1101"/>
                    <a:pt x="2150" y="1101"/>
                    <a:pt x="2146" y="1101"/>
                  </a:cubicBezTo>
                  <a:cubicBezTo>
                    <a:pt x="2144" y="1104"/>
                    <a:pt x="2141" y="1107"/>
                    <a:pt x="2138" y="1110"/>
                  </a:cubicBezTo>
                  <a:cubicBezTo>
                    <a:pt x="2135" y="1110"/>
                    <a:pt x="2133" y="1110"/>
                    <a:pt x="2130" y="1110"/>
                  </a:cubicBezTo>
                  <a:cubicBezTo>
                    <a:pt x="2127" y="1112"/>
                    <a:pt x="2124" y="1115"/>
                    <a:pt x="2121" y="1118"/>
                  </a:cubicBezTo>
                  <a:cubicBezTo>
                    <a:pt x="2116" y="1118"/>
                    <a:pt x="2111" y="1118"/>
                    <a:pt x="2105" y="1118"/>
                  </a:cubicBezTo>
                  <a:cubicBezTo>
                    <a:pt x="2103" y="1120"/>
                    <a:pt x="2100" y="1124"/>
                    <a:pt x="2096" y="1127"/>
                  </a:cubicBezTo>
                  <a:cubicBezTo>
                    <a:pt x="2094" y="1127"/>
                    <a:pt x="2092" y="1127"/>
                    <a:pt x="2088" y="1127"/>
                  </a:cubicBezTo>
                  <a:cubicBezTo>
                    <a:pt x="2086" y="1129"/>
                    <a:pt x="2083" y="1132"/>
                    <a:pt x="2080" y="1135"/>
                  </a:cubicBezTo>
                  <a:cubicBezTo>
                    <a:pt x="2074" y="1135"/>
                    <a:pt x="2069" y="1135"/>
                    <a:pt x="2063" y="1135"/>
                  </a:cubicBezTo>
                  <a:cubicBezTo>
                    <a:pt x="2055" y="1143"/>
                    <a:pt x="2047" y="1151"/>
                    <a:pt x="2038" y="1159"/>
                  </a:cubicBezTo>
                  <a:cubicBezTo>
                    <a:pt x="2036" y="1159"/>
                    <a:pt x="2034" y="1159"/>
                    <a:pt x="2030" y="1159"/>
                  </a:cubicBezTo>
                  <a:cubicBezTo>
                    <a:pt x="2019" y="1170"/>
                    <a:pt x="2008" y="1182"/>
                    <a:pt x="1997" y="1193"/>
                  </a:cubicBezTo>
                  <a:cubicBezTo>
                    <a:pt x="1991" y="1193"/>
                    <a:pt x="1986" y="1193"/>
                    <a:pt x="1980" y="1193"/>
                  </a:cubicBezTo>
                  <a:cubicBezTo>
                    <a:pt x="1972" y="1201"/>
                    <a:pt x="1964" y="1209"/>
                    <a:pt x="1956" y="1217"/>
                  </a:cubicBezTo>
                  <a:cubicBezTo>
                    <a:pt x="1956" y="1220"/>
                    <a:pt x="1956" y="1223"/>
                    <a:pt x="1956" y="1226"/>
                  </a:cubicBezTo>
                  <a:cubicBezTo>
                    <a:pt x="1953" y="1226"/>
                    <a:pt x="1951" y="1226"/>
                    <a:pt x="1948" y="1226"/>
                  </a:cubicBezTo>
                  <a:cubicBezTo>
                    <a:pt x="1942" y="1231"/>
                    <a:pt x="1937" y="1237"/>
                    <a:pt x="1931" y="1242"/>
                  </a:cubicBezTo>
                  <a:cubicBezTo>
                    <a:pt x="1923" y="1242"/>
                    <a:pt x="1914" y="1242"/>
                    <a:pt x="1906" y="1242"/>
                  </a:cubicBezTo>
                  <a:cubicBezTo>
                    <a:pt x="1903" y="1244"/>
                    <a:pt x="1901" y="1248"/>
                    <a:pt x="1898" y="1251"/>
                  </a:cubicBezTo>
                  <a:cubicBezTo>
                    <a:pt x="1892" y="1245"/>
                    <a:pt x="1886" y="1240"/>
                    <a:pt x="1881" y="1234"/>
                  </a:cubicBezTo>
                  <a:cubicBezTo>
                    <a:pt x="1879" y="1234"/>
                    <a:pt x="1876" y="1234"/>
                    <a:pt x="1873" y="1234"/>
                  </a:cubicBezTo>
                  <a:cubicBezTo>
                    <a:pt x="1871" y="1232"/>
                    <a:pt x="1867" y="1229"/>
                    <a:pt x="1864" y="1226"/>
                  </a:cubicBezTo>
                  <a:cubicBezTo>
                    <a:pt x="1864" y="1224"/>
                    <a:pt x="1864" y="1221"/>
                    <a:pt x="1864" y="1217"/>
                  </a:cubicBezTo>
                  <a:cubicBezTo>
                    <a:pt x="1862" y="1215"/>
                    <a:pt x="1859" y="1213"/>
                    <a:pt x="1856" y="1209"/>
                  </a:cubicBezTo>
                  <a:cubicBezTo>
                    <a:pt x="1854" y="1209"/>
                    <a:pt x="1852" y="1209"/>
                    <a:pt x="1848" y="1209"/>
                  </a:cubicBezTo>
                  <a:cubicBezTo>
                    <a:pt x="1837" y="1198"/>
                    <a:pt x="1826" y="1187"/>
                    <a:pt x="1815" y="1176"/>
                  </a:cubicBezTo>
                  <a:cubicBezTo>
                    <a:pt x="1813" y="1176"/>
                    <a:pt x="1809" y="1176"/>
                    <a:pt x="1806" y="1176"/>
                  </a:cubicBezTo>
                  <a:cubicBezTo>
                    <a:pt x="1801" y="1182"/>
                    <a:pt x="1796" y="1187"/>
                    <a:pt x="1790" y="1193"/>
                  </a:cubicBezTo>
                  <a:cubicBezTo>
                    <a:pt x="1785" y="1193"/>
                    <a:pt x="1779" y="1193"/>
                    <a:pt x="1774" y="1193"/>
                  </a:cubicBezTo>
                  <a:cubicBezTo>
                    <a:pt x="1774" y="1190"/>
                    <a:pt x="1774" y="1187"/>
                    <a:pt x="1774" y="1185"/>
                  </a:cubicBezTo>
                  <a:cubicBezTo>
                    <a:pt x="1768" y="1179"/>
                    <a:pt x="1762" y="1174"/>
                    <a:pt x="1757" y="1168"/>
                  </a:cubicBezTo>
                  <a:cubicBezTo>
                    <a:pt x="1746" y="1168"/>
                    <a:pt x="1735" y="1168"/>
                    <a:pt x="1723" y="1168"/>
                  </a:cubicBezTo>
                  <a:cubicBezTo>
                    <a:pt x="1720" y="1171"/>
                    <a:pt x="1718" y="1174"/>
                    <a:pt x="1715" y="1176"/>
                  </a:cubicBezTo>
                  <a:cubicBezTo>
                    <a:pt x="1710" y="1176"/>
                    <a:pt x="1704" y="1176"/>
                    <a:pt x="1699" y="1176"/>
                  </a:cubicBezTo>
                  <a:cubicBezTo>
                    <a:pt x="1693" y="1182"/>
                    <a:pt x="1688" y="1187"/>
                    <a:pt x="1682" y="1193"/>
                  </a:cubicBezTo>
                  <a:cubicBezTo>
                    <a:pt x="1673" y="1193"/>
                    <a:pt x="1665" y="1193"/>
                    <a:pt x="1657" y="1193"/>
                  </a:cubicBezTo>
                  <a:cubicBezTo>
                    <a:pt x="1657" y="1187"/>
                    <a:pt x="1657" y="1182"/>
                    <a:pt x="1657" y="1176"/>
                  </a:cubicBezTo>
                  <a:cubicBezTo>
                    <a:pt x="1654" y="1173"/>
                    <a:pt x="1652" y="1171"/>
                    <a:pt x="1649" y="1168"/>
                  </a:cubicBezTo>
                  <a:cubicBezTo>
                    <a:pt x="1649" y="1165"/>
                    <a:pt x="1649" y="1162"/>
                    <a:pt x="1649" y="1159"/>
                  </a:cubicBezTo>
                  <a:cubicBezTo>
                    <a:pt x="1644" y="1154"/>
                    <a:pt x="1638" y="1148"/>
                    <a:pt x="1633" y="1143"/>
                  </a:cubicBezTo>
                  <a:cubicBezTo>
                    <a:pt x="1633" y="1140"/>
                    <a:pt x="1633" y="1137"/>
                    <a:pt x="1633" y="1135"/>
                  </a:cubicBezTo>
                  <a:cubicBezTo>
                    <a:pt x="1630" y="1132"/>
                    <a:pt x="1626" y="1129"/>
                    <a:pt x="1624" y="1127"/>
                  </a:cubicBezTo>
                  <a:cubicBezTo>
                    <a:pt x="1621" y="1127"/>
                    <a:pt x="1618" y="1127"/>
                    <a:pt x="1616" y="1127"/>
                  </a:cubicBezTo>
                  <a:cubicBezTo>
                    <a:pt x="1613" y="1130"/>
                    <a:pt x="1610" y="1132"/>
                    <a:pt x="1607" y="1135"/>
                  </a:cubicBezTo>
                  <a:cubicBezTo>
                    <a:pt x="1604" y="1135"/>
                    <a:pt x="1602" y="1135"/>
                    <a:pt x="1599" y="1135"/>
                  </a:cubicBezTo>
                  <a:cubicBezTo>
                    <a:pt x="1596" y="1138"/>
                    <a:pt x="1594" y="1140"/>
                    <a:pt x="1591" y="1143"/>
                  </a:cubicBezTo>
                  <a:cubicBezTo>
                    <a:pt x="1586" y="1143"/>
                    <a:pt x="1580" y="1143"/>
                    <a:pt x="1575" y="1143"/>
                  </a:cubicBezTo>
                  <a:cubicBezTo>
                    <a:pt x="1572" y="1140"/>
                    <a:pt x="1568" y="1137"/>
                    <a:pt x="1566" y="1135"/>
                  </a:cubicBezTo>
                  <a:cubicBezTo>
                    <a:pt x="1566" y="1126"/>
                    <a:pt x="1566" y="1118"/>
                    <a:pt x="1566" y="1110"/>
                  </a:cubicBezTo>
                  <a:cubicBezTo>
                    <a:pt x="1563" y="1107"/>
                    <a:pt x="1560" y="1104"/>
                    <a:pt x="1558" y="1101"/>
                  </a:cubicBezTo>
                  <a:cubicBezTo>
                    <a:pt x="1558" y="1098"/>
                    <a:pt x="1558" y="1096"/>
                    <a:pt x="1558" y="1093"/>
                  </a:cubicBezTo>
                  <a:cubicBezTo>
                    <a:pt x="1555" y="1090"/>
                    <a:pt x="1552" y="1088"/>
                    <a:pt x="1549" y="1085"/>
                  </a:cubicBezTo>
                  <a:cubicBezTo>
                    <a:pt x="1549" y="1082"/>
                    <a:pt x="1549" y="1079"/>
                    <a:pt x="1549" y="1077"/>
                  </a:cubicBezTo>
                  <a:cubicBezTo>
                    <a:pt x="1546" y="1074"/>
                    <a:pt x="1544" y="1071"/>
                    <a:pt x="1541" y="1069"/>
                  </a:cubicBezTo>
                  <a:cubicBezTo>
                    <a:pt x="1541" y="1063"/>
                    <a:pt x="1541" y="1058"/>
                    <a:pt x="1541" y="1052"/>
                  </a:cubicBezTo>
                  <a:cubicBezTo>
                    <a:pt x="1536" y="1046"/>
                    <a:pt x="1530" y="1041"/>
                    <a:pt x="1525" y="1035"/>
                  </a:cubicBezTo>
                  <a:cubicBezTo>
                    <a:pt x="1525" y="1024"/>
                    <a:pt x="1525" y="1013"/>
                    <a:pt x="1525" y="1002"/>
                  </a:cubicBezTo>
                  <a:cubicBezTo>
                    <a:pt x="1521" y="999"/>
                    <a:pt x="1519" y="996"/>
                    <a:pt x="1517" y="994"/>
                  </a:cubicBezTo>
                  <a:cubicBezTo>
                    <a:pt x="1517" y="988"/>
                    <a:pt x="1517" y="983"/>
                    <a:pt x="1517" y="977"/>
                  </a:cubicBezTo>
                  <a:cubicBezTo>
                    <a:pt x="1511" y="972"/>
                    <a:pt x="1506" y="966"/>
                    <a:pt x="1500" y="961"/>
                  </a:cubicBezTo>
                  <a:cubicBezTo>
                    <a:pt x="1500" y="955"/>
                    <a:pt x="1500" y="949"/>
                    <a:pt x="1500" y="944"/>
                  </a:cubicBezTo>
                  <a:cubicBezTo>
                    <a:pt x="1497" y="941"/>
                    <a:pt x="1494" y="938"/>
                    <a:pt x="1492" y="936"/>
                  </a:cubicBezTo>
                  <a:cubicBezTo>
                    <a:pt x="1492" y="930"/>
                    <a:pt x="1492" y="925"/>
                    <a:pt x="1492" y="919"/>
                  </a:cubicBezTo>
                  <a:cubicBezTo>
                    <a:pt x="1489" y="916"/>
                    <a:pt x="1486" y="914"/>
                    <a:pt x="1483" y="911"/>
                  </a:cubicBezTo>
                  <a:cubicBezTo>
                    <a:pt x="1480" y="911"/>
                    <a:pt x="1478" y="911"/>
                    <a:pt x="1475" y="911"/>
                  </a:cubicBezTo>
                  <a:cubicBezTo>
                    <a:pt x="1470" y="906"/>
                    <a:pt x="1464" y="900"/>
                    <a:pt x="1459" y="895"/>
                  </a:cubicBezTo>
                  <a:cubicBezTo>
                    <a:pt x="1455" y="895"/>
                    <a:pt x="1452" y="895"/>
                    <a:pt x="1450" y="895"/>
                  </a:cubicBezTo>
                  <a:cubicBezTo>
                    <a:pt x="1441" y="903"/>
                    <a:pt x="1433" y="911"/>
                    <a:pt x="1425" y="919"/>
                  </a:cubicBezTo>
                  <a:cubicBezTo>
                    <a:pt x="1422" y="919"/>
                    <a:pt x="1420" y="919"/>
                    <a:pt x="1417" y="919"/>
                  </a:cubicBezTo>
                  <a:cubicBezTo>
                    <a:pt x="1414" y="922"/>
                    <a:pt x="1411" y="926"/>
                    <a:pt x="1409" y="928"/>
                  </a:cubicBezTo>
                  <a:cubicBezTo>
                    <a:pt x="1409" y="934"/>
                    <a:pt x="1409" y="939"/>
                    <a:pt x="1409" y="944"/>
                  </a:cubicBezTo>
                  <a:cubicBezTo>
                    <a:pt x="1405" y="944"/>
                    <a:pt x="1403" y="944"/>
                    <a:pt x="1401" y="944"/>
                  </a:cubicBezTo>
                  <a:cubicBezTo>
                    <a:pt x="1395" y="949"/>
                    <a:pt x="1390" y="955"/>
                    <a:pt x="1384" y="961"/>
                  </a:cubicBezTo>
                  <a:cubicBezTo>
                    <a:pt x="1378" y="961"/>
                    <a:pt x="1373" y="961"/>
                    <a:pt x="1367" y="961"/>
                  </a:cubicBezTo>
                  <a:cubicBezTo>
                    <a:pt x="1364" y="964"/>
                    <a:pt x="1362" y="967"/>
                    <a:pt x="1359" y="969"/>
                  </a:cubicBezTo>
                  <a:cubicBezTo>
                    <a:pt x="1356" y="966"/>
                    <a:pt x="1353" y="963"/>
                    <a:pt x="1351" y="961"/>
                  </a:cubicBezTo>
                  <a:cubicBezTo>
                    <a:pt x="1342" y="961"/>
                    <a:pt x="1334" y="961"/>
                    <a:pt x="1326" y="961"/>
                  </a:cubicBezTo>
                  <a:cubicBezTo>
                    <a:pt x="1326" y="964"/>
                    <a:pt x="1326" y="967"/>
                    <a:pt x="1326" y="969"/>
                  </a:cubicBezTo>
                  <a:cubicBezTo>
                    <a:pt x="1323" y="973"/>
                    <a:pt x="1320" y="975"/>
                    <a:pt x="1318" y="977"/>
                  </a:cubicBezTo>
                  <a:cubicBezTo>
                    <a:pt x="1315" y="977"/>
                    <a:pt x="1312" y="977"/>
                    <a:pt x="1309" y="977"/>
                  </a:cubicBezTo>
                  <a:cubicBezTo>
                    <a:pt x="1306" y="981"/>
                    <a:pt x="1304" y="984"/>
                    <a:pt x="1301" y="986"/>
                  </a:cubicBezTo>
                  <a:cubicBezTo>
                    <a:pt x="1293" y="986"/>
                    <a:pt x="1285" y="986"/>
                    <a:pt x="1277" y="986"/>
                  </a:cubicBezTo>
                  <a:cubicBezTo>
                    <a:pt x="1273" y="989"/>
                    <a:pt x="1270" y="992"/>
                    <a:pt x="1268" y="994"/>
                  </a:cubicBezTo>
                  <a:cubicBezTo>
                    <a:pt x="1262" y="994"/>
                    <a:pt x="1257" y="994"/>
                    <a:pt x="1251" y="994"/>
                  </a:cubicBezTo>
                  <a:cubicBezTo>
                    <a:pt x="1248" y="997"/>
                    <a:pt x="1246" y="1000"/>
                    <a:pt x="1243" y="1002"/>
                  </a:cubicBezTo>
                  <a:cubicBezTo>
                    <a:pt x="1227" y="1002"/>
                    <a:pt x="1210" y="1002"/>
                    <a:pt x="1194" y="1002"/>
                  </a:cubicBezTo>
                  <a:cubicBezTo>
                    <a:pt x="1191" y="1005"/>
                    <a:pt x="1188" y="1008"/>
                    <a:pt x="1185" y="1011"/>
                  </a:cubicBezTo>
                  <a:cubicBezTo>
                    <a:pt x="1182" y="1011"/>
                    <a:pt x="1180" y="1011"/>
                    <a:pt x="1177" y="1011"/>
                  </a:cubicBezTo>
                  <a:cubicBezTo>
                    <a:pt x="1174" y="1014"/>
                    <a:pt x="1171" y="1016"/>
                    <a:pt x="1168" y="1019"/>
                  </a:cubicBezTo>
                  <a:cubicBezTo>
                    <a:pt x="1160" y="1019"/>
                    <a:pt x="1152" y="1019"/>
                    <a:pt x="1144" y="1019"/>
                  </a:cubicBezTo>
                  <a:cubicBezTo>
                    <a:pt x="1141" y="1022"/>
                    <a:pt x="1138" y="1025"/>
                    <a:pt x="1136" y="1027"/>
                  </a:cubicBezTo>
                  <a:cubicBezTo>
                    <a:pt x="1130" y="1027"/>
                    <a:pt x="1125" y="1027"/>
                    <a:pt x="1119" y="1027"/>
                  </a:cubicBezTo>
                  <a:cubicBezTo>
                    <a:pt x="1116" y="1031"/>
                    <a:pt x="1113" y="1033"/>
                    <a:pt x="1110" y="1035"/>
                  </a:cubicBezTo>
                  <a:cubicBezTo>
                    <a:pt x="1105" y="1035"/>
                    <a:pt x="1099" y="1035"/>
                    <a:pt x="1094" y="1035"/>
                  </a:cubicBezTo>
                  <a:cubicBezTo>
                    <a:pt x="1091" y="1039"/>
                    <a:pt x="1088" y="1041"/>
                    <a:pt x="1086" y="1043"/>
                  </a:cubicBezTo>
                  <a:cubicBezTo>
                    <a:pt x="1080" y="1043"/>
                    <a:pt x="1075" y="1043"/>
                    <a:pt x="1069" y="1043"/>
                  </a:cubicBezTo>
                  <a:cubicBezTo>
                    <a:pt x="1064" y="1049"/>
                    <a:pt x="1058" y="1054"/>
                    <a:pt x="1052" y="1060"/>
                  </a:cubicBezTo>
                  <a:cubicBezTo>
                    <a:pt x="1049" y="1060"/>
                    <a:pt x="1047" y="1060"/>
                    <a:pt x="1044" y="1060"/>
                  </a:cubicBezTo>
                  <a:cubicBezTo>
                    <a:pt x="1039" y="1066"/>
                    <a:pt x="1033" y="1071"/>
                    <a:pt x="1028" y="1077"/>
                  </a:cubicBezTo>
                  <a:cubicBezTo>
                    <a:pt x="1025" y="1077"/>
                    <a:pt x="1022" y="1077"/>
                    <a:pt x="1020" y="1077"/>
                  </a:cubicBezTo>
                  <a:cubicBezTo>
                    <a:pt x="1011" y="1085"/>
                    <a:pt x="1002" y="1093"/>
                    <a:pt x="994" y="1101"/>
                  </a:cubicBezTo>
                  <a:cubicBezTo>
                    <a:pt x="980" y="1101"/>
                    <a:pt x="967" y="1101"/>
                    <a:pt x="953" y="1101"/>
                  </a:cubicBezTo>
                  <a:cubicBezTo>
                    <a:pt x="950" y="1105"/>
                    <a:pt x="947" y="1108"/>
                    <a:pt x="945" y="1110"/>
                  </a:cubicBezTo>
                  <a:cubicBezTo>
                    <a:pt x="942" y="1110"/>
                    <a:pt x="939" y="1110"/>
                    <a:pt x="937" y="1110"/>
                  </a:cubicBezTo>
                  <a:cubicBezTo>
                    <a:pt x="934" y="1107"/>
                    <a:pt x="931" y="1104"/>
                    <a:pt x="928" y="1101"/>
                  </a:cubicBezTo>
                  <a:cubicBezTo>
                    <a:pt x="925" y="1101"/>
                    <a:pt x="923" y="1101"/>
                    <a:pt x="920" y="1101"/>
                  </a:cubicBezTo>
                  <a:cubicBezTo>
                    <a:pt x="915" y="1096"/>
                    <a:pt x="909" y="1090"/>
                    <a:pt x="904" y="1085"/>
                  </a:cubicBezTo>
                  <a:cubicBezTo>
                    <a:pt x="889" y="1085"/>
                    <a:pt x="876" y="1085"/>
                    <a:pt x="862" y="1085"/>
                  </a:cubicBezTo>
                  <a:cubicBezTo>
                    <a:pt x="859" y="1089"/>
                    <a:pt x="856" y="1091"/>
                    <a:pt x="854" y="1093"/>
                  </a:cubicBezTo>
                  <a:cubicBezTo>
                    <a:pt x="850" y="1093"/>
                    <a:pt x="848" y="1093"/>
                    <a:pt x="846" y="1093"/>
                  </a:cubicBezTo>
                  <a:cubicBezTo>
                    <a:pt x="842" y="1097"/>
                    <a:pt x="840" y="1099"/>
                    <a:pt x="838" y="1101"/>
                  </a:cubicBezTo>
                  <a:cubicBezTo>
                    <a:pt x="832" y="1101"/>
                    <a:pt x="827" y="1101"/>
                    <a:pt x="821" y="1101"/>
                  </a:cubicBezTo>
                  <a:cubicBezTo>
                    <a:pt x="818" y="1105"/>
                    <a:pt x="815" y="1108"/>
                    <a:pt x="812" y="1110"/>
                  </a:cubicBezTo>
                  <a:cubicBezTo>
                    <a:pt x="807" y="1110"/>
                    <a:pt x="801" y="1110"/>
                    <a:pt x="796" y="1110"/>
                  </a:cubicBezTo>
                  <a:cubicBezTo>
                    <a:pt x="792" y="1113"/>
                    <a:pt x="790" y="1116"/>
                    <a:pt x="788" y="1118"/>
                  </a:cubicBezTo>
                  <a:cubicBezTo>
                    <a:pt x="784" y="1118"/>
                    <a:pt x="782" y="1118"/>
                    <a:pt x="780" y="1118"/>
                  </a:cubicBezTo>
                  <a:cubicBezTo>
                    <a:pt x="776" y="1121"/>
                    <a:pt x="773" y="1124"/>
                    <a:pt x="771" y="1127"/>
                  </a:cubicBezTo>
                  <a:cubicBezTo>
                    <a:pt x="768" y="1127"/>
                    <a:pt x="765" y="1127"/>
                    <a:pt x="763" y="1127"/>
                  </a:cubicBezTo>
                  <a:cubicBezTo>
                    <a:pt x="757" y="1132"/>
                    <a:pt x="752" y="1138"/>
                    <a:pt x="746" y="1143"/>
                  </a:cubicBezTo>
                  <a:cubicBezTo>
                    <a:pt x="743" y="1143"/>
                    <a:pt x="741" y="1143"/>
                    <a:pt x="738" y="1143"/>
                  </a:cubicBezTo>
                  <a:cubicBezTo>
                    <a:pt x="735" y="1146"/>
                    <a:pt x="732" y="1149"/>
                    <a:pt x="730" y="1151"/>
                  </a:cubicBezTo>
                  <a:cubicBezTo>
                    <a:pt x="726" y="1151"/>
                    <a:pt x="724" y="1151"/>
                    <a:pt x="722" y="1151"/>
                  </a:cubicBezTo>
                  <a:cubicBezTo>
                    <a:pt x="718" y="1155"/>
                    <a:pt x="715" y="1157"/>
                    <a:pt x="713" y="1159"/>
                  </a:cubicBezTo>
                  <a:cubicBezTo>
                    <a:pt x="710" y="1159"/>
                    <a:pt x="707" y="1159"/>
                    <a:pt x="705" y="1159"/>
                  </a:cubicBezTo>
                  <a:cubicBezTo>
                    <a:pt x="699" y="1165"/>
                    <a:pt x="694" y="1171"/>
                    <a:pt x="688" y="1176"/>
                  </a:cubicBezTo>
                  <a:cubicBezTo>
                    <a:pt x="688" y="1179"/>
                    <a:pt x="688" y="1182"/>
                    <a:pt x="688" y="1185"/>
                  </a:cubicBezTo>
                  <a:cubicBezTo>
                    <a:pt x="679" y="1194"/>
                    <a:pt x="672" y="1202"/>
                    <a:pt x="664" y="1209"/>
                  </a:cubicBezTo>
                  <a:cubicBezTo>
                    <a:pt x="658" y="1209"/>
                    <a:pt x="652" y="1209"/>
                    <a:pt x="647" y="1209"/>
                  </a:cubicBezTo>
                  <a:cubicBezTo>
                    <a:pt x="644" y="1213"/>
                    <a:pt x="641" y="1215"/>
                    <a:pt x="638" y="1217"/>
                  </a:cubicBezTo>
                  <a:cubicBezTo>
                    <a:pt x="629" y="1217"/>
                    <a:pt x="621" y="1217"/>
                    <a:pt x="613" y="1217"/>
                  </a:cubicBezTo>
                  <a:cubicBezTo>
                    <a:pt x="610" y="1221"/>
                    <a:pt x="608" y="1224"/>
                    <a:pt x="606" y="1226"/>
                  </a:cubicBezTo>
                  <a:cubicBezTo>
                    <a:pt x="597" y="1226"/>
                    <a:pt x="589" y="1226"/>
                    <a:pt x="581" y="1226"/>
                  </a:cubicBezTo>
                  <a:cubicBezTo>
                    <a:pt x="578" y="1229"/>
                    <a:pt x="575" y="1232"/>
                    <a:pt x="572" y="1234"/>
                  </a:cubicBezTo>
                  <a:cubicBezTo>
                    <a:pt x="572" y="1240"/>
                    <a:pt x="572" y="1245"/>
                    <a:pt x="572" y="1251"/>
                  </a:cubicBezTo>
                  <a:cubicBezTo>
                    <a:pt x="569" y="1254"/>
                    <a:pt x="567" y="1256"/>
                    <a:pt x="564" y="1259"/>
                  </a:cubicBezTo>
                  <a:cubicBezTo>
                    <a:pt x="564" y="1270"/>
                    <a:pt x="564" y="1281"/>
                    <a:pt x="564" y="1292"/>
                  </a:cubicBezTo>
                  <a:cubicBezTo>
                    <a:pt x="570" y="1292"/>
                    <a:pt x="575" y="1292"/>
                    <a:pt x="581" y="1292"/>
                  </a:cubicBezTo>
                  <a:cubicBezTo>
                    <a:pt x="581" y="1301"/>
                    <a:pt x="581" y="1309"/>
                    <a:pt x="581" y="1317"/>
                  </a:cubicBezTo>
                  <a:cubicBezTo>
                    <a:pt x="578" y="1320"/>
                    <a:pt x="575" y="1323"/>
                    <a:pt x="572" y="1326"/>
                  </a:cubicBezTo>
                  <a:cubicBezTo>
                    <a:pt x="567" y="1326"/>
                    <a:pt x="561" y="1326"/>
                    <a:pt x="555" y="1326"/>
                  </a:cubicBezTo>
                  <a:cubicBezTo>
                    <a:pt x="552" y="1329"/>
                    <a:pt x="550" y="1331"/>
                    <a:pt x="547" y="1334"/>
                  </a:cubicBezTo>
                  <a:cubicBezTo>
                    <a:pt x="544" y="1334"/>
                    <a:pt x="541" y="1334"/>
                    <a:pt x="539" y="1334"/>
                  </a:cubicBezTo>
                  <a:cubicBezTo>
                    <a:pt x="533" y="1339"/>
                    <a:pt x="528" y="1345"/>
                    <a:pt x="523" y="1350"/>
                  </a:cubicBezTo>
                  <a:cubicBezTo>
                    <a:pt x="523" y="1353"/>
                    <a:pt x="523" y="1356"/>
                    <a:pt x="523" y="1358"/>
                  </a:cubicBezTo>
                  <a:cubicBezTo>
                    <a:pt x="514" y="1367"/>
                    <a:pt x="505" y="1376"/>
                    <a:pt x="497" y="1384"/>
                  </a:cubicBezTo>
                  <a:cubicBezTo>
                    <a:pt x="497" y="1387"/>
                    <a:pt x="497" y="1389"/>
                    <a:pt x="497" y="1392"/>
                  </a:cubicBezTo>
                  <a:cubicBezTo>
                    <a:pt x="492" y="1397"/>
                    <a:pt x="486" y="1403"/>
                    <a:pt x="481" y="1408"/>
                  </a:cubicBezTo>
                  <a:cubicBezTo>
                    <a:pt x="481" y="1417"/>
                    <a:pt x="481" y="1425"/>
                    <a:pt x="481" y="1433"/>
                  </a:cubicBezTo>
                  <a:cubicBezTo>
                    <a:pt x="478" y="1436"/>
                    <a:pt x="475" y="1439"/>
                    <a:pt x="473" y="1442"/>
                  </a:cubicBezTo>
                  <a:cubicBezTo>
                    <a:pt x="470" y="1442"/>
                    <a:pt x="467" y="1442"/>
                    <a:pt x="465" y="1442"/>
                  </a:cubicBezTo>
                  <a:cubicBezTo>
                    <a:pt x="462" y="1445"/>
                    <a:pt x="458" y="1447"/>
                    <a:pt x="456" y="1450"/>
                  </a:cubicBezTo>
                  <a:cubicBezTo>
                    <a:pt x="453" y="1450"/>
                    <a:pt x="450" y="1450"/>
                    <a:pt x="448" y="1450"/>
                  </a:cubicBezTo>
                  <a:cubicBezTo>
                    <a:pt x="448" y="1444"/>
                    <a:pt x="448" y="1438"/>
                    <a:pt x="448" y="1433"/>
                  </a:cubicBezTo>
                  <a:cubicBezTo>
                    <a:pt x="439" y="1433"/>
                    <a:pt x="431" y="1433"/>
                    <a:pt x="423" y="1433"/>
                  </a:cubicBezTo>
                  <a:cubicBezTo>
                    <a:pt x="423" y="1444"/>
                    <a:pt x="423" y="1455"/>
                    <a:pt x="423" y="1466"/>
                  </a:cubicBezTo>
                  <a:cubicBezTo>
                    <a:pt x="420" y="1466"/>
                    <a:pt x="417" y="1466"/>
                    <a:pt x="415" y="1466"/>
                  </a:cubicBezTo>
                  <a:cubicBezTo>
                    <a:pt x="412" y="1469"/>
                    <a:pt x="409" y="1472"/>
                    <a:pt x="407" y="1474"/>
                  </a:cubicBezTo>
                  <a:cubicBezTo>
                    <a:pt x="398" y="1474"/>
                    <a:pt x="390" y="1474"/>
                    <a:pt x="382" y="1474"/>
                  </a:cubicBezTo>
                  <a:cubicBezTo>
                    <a:pt x="379" y="1477"/>
                    <a:pt x="376" y="1481"/>
                    <a:pt x="373" y="1483"/>
                  </a:cubicBezTo>
                  <a:cubicBezTo>
                    <a:pt x="370" y="1483"/>
                    <a:pt x="368" y="1483"/>
                    <a:pt x="365" y="1483"/>
                  </a:cubicBezTo>
                  <a:cubicBezTo>
                    <a:pt x="365" y="1480"/>
                    <a:pt x="365" y="1477"/>
                    <a:pt x="365" y="1474"/>
                  </a:cubicBezTo>
                  <a:cubicBezTo>
                    <a:pt x="362" y="1471"/>
                    <a:pt x="359" y="1469"/>
                    <a:pt x="357" y="1466"/>
                  </a:cubicBezTo>
                  <a:cubicBezTo>
                    <a:pt x="351" y="1466"/>
                    <a:pt x="346" y="1466"/>
                    <a:pt x="340" y="1466"/>
                  </a:cubicBezTo>
                  <a:cubicBezTo>
                    <a:pt x="334" y="1461"/>
                    <a:pt x="329" y="1455"/>
                    <a:pt x="324" y="1450"/>
                  </a:cubicBezTo>
                  <a:cubicBezTo>
                    <a:pt x="318" y="1450"/>
                    <a:pt x="313" y="1450"/>
                    <a:pt x="307" y="1450"/>
                  </a:cubicBezTo>
                  <a:cubicBezTo>
                    <a:pt x="304" y="1446"/>
                    <a:pt x="301" y="1444"/>
                    <a:pt x="299" y="1442"/>
                  </a:cubicBezTo>
                  <a:cubicBezTo>
                    <a:pt x="295" y="1442"/>
                    <a:pt x="293" y="1442"/>
                    <a:pt x="291" y="1442"/>
                  </a:cubicBezTo>
                  <a:cubicBezTo>
                    <a:pt x="282" y="1433"/>
                    <a:pt x="274" y="1424"/>
                    <a:pt x="266" y="1416"/>
                  </a:cubicBezTo>
                  <a:cubicBezTo>
                    <a:pt x="257" y="1416"/>
                    <a:pt x="249" y="1416"/>
                    <a:pt x="241" y="1416"/>
                  </a:cubicBezTo>
                  <a:cubicBezTo>
                    <a:pt x="235" y="1411"/>
                    <a:pt x="229" y="1405"/>
                    <a:pt x="225" y="1400"/>
                  </a:cubicBezTo>
                  <a:cubicBezTo>
                    <a:pt x="221" y="1400"/>
                    <a:pt x="218" y="1400"/>
                    <a:pt x="216" y="1400"/>
                  </a:cubicBezTo>
                  <a:cubicBezTo>
                    <a:pt x="213" y="1396"/>
                    <a:pt x="210" y="1394"/>
                    <a:pt x="208" y="1392"/>
                  </a:cubicBezTo>
                  <a:cubicBezTo>
                    <a:pt x="202" y="1392"/>
                    <a:pt x="197" y="1392"/>
                    <a:pt x="191" y="1392"/>
                  </a:cubicBezTo>
                  <a:cubicBezTo>
                    <a:pt x="188" y="1388"/>
                    <a:pt x="186" y="1386"/>
                    <a:pt x="183" y="1384"/>
                  </a:cubicBezTo>
                  <a:cubicBezTo>
                    <a:pt x="172" y="1384"/>
                    <a:pt x="161" y="1384"/>
                    <a:pt x="150" y="1384"/>
                  </a:cubicBezTo>
                  <a:cubicBezTo>
                    <a:pt x="147" y="1380"/>
                    <a:pt x="144" y="1377"/>
                    <a:pt x="141" y="1375"/>
                  </a:cubicBezTo>
                  <a:cubicBezTo>
                    <a:pt x="138" y="1375"/>
                    <a:pt x="136" y="1375"/>
                    <a:pt x="133" y="1375"/>
                  </a:cubicBezTo>
                  <a:cubicBezTo>
                    <a:pt x="130" y="1372"/>
                    <a:pt x="128" y="1369"/>
                    <a:pt x="125" y="1367"/>
                  </a:cubicBezTo>
                  <a:cubicBezTo>
                    <a:pt x="120" y="1367"/>
                    <a:pt x="114" y="1367"/>
                    <a:pt x="109" y="1367"/>
                  </a:cubicBezTo>
                  <a:cubicBezTo>
                    <a:pt x="105" y="1364"/>
                    <a:pt x="102" y="1361"/>
                    <a:pt x="100" y="1358"/>
                  </a:cubicBezTo>
                  <a:cubicBezTo>
                    <a:pt x="97" y="1358"/>
                    <a:pt x="94" y="1358"/>
                    <a:pt x="92" y="1358"/>
                  </a:cubicBezTo>
                  <a:cubicBezTo>
                    <a:pt x="89" y="1355"/>
                    <a:pt x="86" y="1353"/>
                    <a:pt x="83" y="1350"/>
                  </a:cubicBezTo>
                  <a:cubicBezTo>
                    <a:pt x="80" y="1350"/>
                    <a:pt x="78" y="1350"/>
                    <a:pt x="75" y="1350"/>
                  </a:cubicBezTo>
                  <a:cubicBezTo>
                    <a:pt x="72" y="1347"/>
                    <a:pt x="70" y="1345"/>
                    <a:pt x="67" y="1342"/>
                  </a:cubicBezTo>
                  <a:cubicBezTo>
                    <a:pt x="62" y="1342"/>
                    <a:pt x="56" y="1342"/>
                    <a:pt x="51" y="1342"/>
                  </a:cubicBezTo>
                  <a:cubicBezTo>
                    <a:pt x="45" y="1337"/>
                    <a:pt x="39" y="1331"/>
                    <a:pt x="34" y="1326"/>
                  </a:cubicBezTo>
                  <a:cubicBezTo>
                    <a:pt x="31" y="1326"/>
                    <a:pt x="28" y="1326"/>
                    <a:pt x="26" y="1326"/>
                  </a:cubicBezTo>
                  <a:cubicBezTo>
                    <a:pt x="23" y="1329"/>
                    <a:pt x="20" y="1331"/>
                    <a:pt x="17" y="1334"/>
                  </a:cubicBezTo>
                  <a:cubicBezTo>
                    <a:pt x="17" y="1337"/>
                    <a:pt x="17" y="1340"/>
                    <a:pt x="17" y="1342"/>
                  </a:cubicBezTo>
                  <a:cubicBezTo>
                    <a:pt x="14" y="1345"/>
                    <a:pt x="12" y="1348"/>
                    <a:pt x="9" y="1350"/>
                  </a:cubicBezTo>
                  <a:cubicBezTo>
                    <a:pt x="9" y="1353"/>
                    <a:pt x="9" y="1356"/>
                    <a:pt x="9" y="1358"/>
                  </a:cubicBezTo>
                  <a:cubicBezTo>
                    <a:pt x="6" y="1361"/>
                    <a:pt x="3" y="1365"/>
                    <a:pt x="0" y="1367"/>
                  </a:cubicBezTo>
                  <a:cubicBezTo>
                    <a:pt x="0" y="1395"/>
                    <a:pt x="0" y="1423"/>
                    <a:pt x="0" y="1450"/>
                  </a:cubicBezTo>
                  <a:cubicBezTo>
                    <a:pt x="4" y="1453"/>
                    <a:pt x="7" y="1455"/>
                    <a:pt x="9" y="1458"/>
                  </a:cubicBezTo>
                  <a:cubicBezTo>
                    <a:pt x="9" y="1463"/>
                    <a:pt x="9" y="1469"/>
                    <a:pt x="9" y="1474"/>
                  </a:cubicBezTo>
                  <a:cubicBezTo>
                    <a:pt x="12" y="1477"/>
                    <a:pt x="15" y="1481"/>
                    <a:pt x="17" y="1483"/>
                  </a:cubicBezTo>
                  <a:cubicBezTo>
                    <a:pt x="17" y="1486"/>
                    <a:pt x="17" y="1489"/>
                    <a:pt x="17" y="1491"/>
                  </a:cubicBezTo>
                  <a:cubicBezTo>
                    <a:pt x="20" y="1494"/>
                    <a:pt x="24" y="1497"/>
                    <a:pt x="26" y="1499"/>
                  </a:cubicBezTo>
                  <a:cubicBezTo>
                    <a:pt x="26" y="1508"/>
                    <a:pt x="26" y="1516"/>
                    <a:pt x="26" y="1524"/>
                  </a:cubicBezTo>
                  <a:cubicBezTo>
                    <a:pt x="29" y="1528"/>
                    <a:pt x="31" y="1530"/>
                    <a:pt x="34" y="1532"/>
                  </a:cubicBezTo>
                  <a:cubicBezTo>
                    <a:pt x="34" y="1538"/>
                    <a:pt x="34" y="1543"/>
                    <a:pt x="34" y="1549"/>
                  </a:cubicBezTo>
                  <a:cubicBezTo>
                    <a:pt x="45" y="1560"/>
                    <a:pt x="56" y="1571"/>
                    <a:pt x="67" y="1582"/>
                  </a:cubicBezTo>
                  <a:cubicBezTo>
                    <a:pt x="70" y="1582"/>
                    <a:pt x="73" y="1582"/>
                    <a:pt x="75" y="1582"/>
                  </a:cubicBezTo>
                  <a:cubicBezTo>
                    <a:pt x="75" y="1586"/>
                    <a:pt x="75" y="1588"/>
                    <a:pt x="75" y="1590"/>
                  </a:cubicBezTo>
                  <a:cubicBezTo>
                    <a:pt x="84" y="1599"/>
                    <a:pt x="92" y="1607"/>
                    <a:pt x="100" y="1615"/>
                  </a:cubicBezTo>
                  <a:cubicBezTo>
                    <a:pt x="100" y="1618"/>
                    <a:pt x="100" y="1621"/>
                    <a:pt x="100" y="1624"/>
                  </a:cubicBezTo>
                  <a:cubicBezTo>
                    <a:pt x="103" y="1627"/>
                    <a:pt x="106" y="1629"/>
                    <a:pt x="109" y="1632"/>
                  </a:cubicBezTo>
                  <a:cubicBezTo>
                    <a:pt x="109" y="1635"/>
                    <a:pt x="109" y="1638"/>
                    <a:pt x="109" y="1640"/>
                  </a:cubicBezTo>
                  <a:cubicBezTo>
                    <a:pt x="112" y="1644"/>
                    <a:pt x="114" y="1646"/>
                    <a:pt x="117" y="1648"/>
                  </a:cubicBezTo>
                  <a:cubicBezTo>
                    <a:pt x="117" y="1657"/>
                    <a:pt x="117" y="1665"/>
                    <a:pt x="117" y="1673"/>
                  </a:cubicBezTo>
                  <a:cubicBezTo>
                    <a:pt x="120" y="1676"/>
                    <a:pt x="123" y="1679"/>
                    <a:pt x="125" y="1682"/>
                  </a:cubicBezTo>
                  <a:cubicBezTo>
                    <a:pt x="125" y="1685"/>
                    <a:pt x="125" y="1687"/>
                    <a:pt x="125" y="1690"/>
                  </a:cubicBezTo>
                  <a:cubicBezTo>
                    <a:pt x="134" y="1698"/>
                    <a:pt x="142" y="1706"/>
                    <a:pt x="150" y="1714"/>
                  </a:cubicBezTo>
                  <a:cubicBezTo>
                    <a:pt x="150" y="1718"/>
                    <a:pt x="150" y="1721"/>
                    <a:pt x="150" y="1723"/>
                  </a:cubicBezTo>
                  <a:cubicBezTo>
                    <a:pt x="153" y="1726"/>
                    <a:pt x="156" y="1729"/>
                    <a:pt x="158" y="1731"/>
                  </a:cubicBezTo>
                  <a:cubicBezTo>
                    <a:pt x="158" y="1734"/>
                    <a:pt x="158" y="1737"/>
                    <a:pt x="158" y="1740"/>
                  </a:cubicBezTo>
                  <a:cubicBezTo>
                    <a:pt x="161" y="1743"/>
                    <a:pt x="164" y="1745"/>
                    <a:pt x="167" y="1748"/>
                  </a:cubicBezTo>
                  <a:cubicBezTo>
                    <a:pt x="167" y="1751"/>
                    <a:pt x="167" y="1753"/>
                    <a:pt x="167" y="1756"/>
                  </a:cubicBezTo>
                  <a:cubicBezTo>
                    <a:pt x="170" y="1756"/>
                    <a:pt x="172" y="1756"/>
                    <a:pt x="175" y="1756"/>
                  </a:cubicBezTo>
                  <a:cubicBezTo>
                    <a:pt x="178" y="1759"/>
                    <a:pt x="181" y="1762"/>
                    <a:pt x="183" y="1764"/>
                  </a:cubicBezTo>
                  <a:cubicBezTo>
                    <a:pt x="183" y="1779"/>
                    <a:pt x="183" y="1792"/>
                    <a:pt x="183" y="1806"/>
                  </a:cubicBezTo>
                  <a:cubicBezTo>
                    <a:pt x="187" y="1809"/>
                    <a:pt x="189" y="1811"/>
                    <a:pt x="191" y="1814"/>
                  </a:cubicBezTo>
                  <a:cubicBezTo>
                    <a:pt x="202" y="1814"/>
                    <a:pt x="214" y="1814"/>
                    <a:pt x="225" y="1814"/>
                  </a:cubicBezTo>
                  <a:cubicBezTo>
                    <a:pt x="228" y="1817"/>
                    <a:pt x="230" y="1820"/>
                    <a:pt x="233" y="1823"/>
                  </a:cubicBezTo>
                  <a:cubicBezTo>
                    <a:pt x="236" y="1823"/>
                    <a:pt x="238" y="1823"/>
                    <a:pt x="241" y="1823"/>
                  </a:cubicBezTo>
                  <a:cubicBezTo>
                    <a:pt x="243" y="1820"/>
                    <a:pt x="246" y="1817"/>
                    <a:pt x="249" y="1814"/>
                  </a:cubicBezTo>
                  <a:cubicBezTo>
                    <a:pt x="263" y="1814"/>
                    <a:pt x="276" y="1814"/>
                    <a:pt x="291" y="1814"/>
                  </a:cubicBezTo>
                  <a:cubicBezTo>
                    <a:pt x="293" y="1816"/>
                    <a:pt x="295" y="1819"/>
                    <a:pt x="299" y="1823"/>
                  </a:cubicBezTo>
                  <a:cubicBezTo>
                    <a:pt x="307" y="1823"/>
                    <a:pt x="315" y="1823"/>
                    <a:pt x="324" y="1823"/>
                  </a:cubicBezTo>
                  <a:cubicBezTo>
                    <a:pt x="326" y="1825"/>
                    <a:pt x="329" y="1827"/>
                    <a:pt x="332" y="1830"/>
                  </a:cubicBezTo>
                  <a:cubicBezTo>
                    <a:pt x="349" y="1830"/>
                    <a:pt x="365" y="1830"/>
                    <a:pt x="382" y="1830"/>
                  </a:cubicBezTo>
                  <a:cubicBezTo>
                    <a:pt x="384" y="1833"/>
                    <a:pt x="387" y="1836"/>
                    <a:pt x="390" y="1839"/>
                  </a:cubicBezTo>
                  <a:cubicBezTo>
                    <a:pt x="396" y="1839"/>
                    <a:pt x="401" y="1839"/>
                    <a:pt x="407" y="1839"/>
                  </a:cubicBezTo>
                  <a:cubicBezTo>
                    <a:pt x="409" y="1842"/>
                    <a:pt x="412" y="1844"/>
                    <a:pt x="415" y="1847"/>
                  </a:cubicBezTo>
                  <a:cubicBezTo>
                    <a:pt x="417" y="1847"/>
                    <a:pt x="420" y="1847"/>
                    <a:pt x="423" y="1847"/>
                  </a:cubicBezTo>
                  <a:cubicBezTo>
                    <a:pt x="423" y="1869"/>
                    <a:pt x="423" y="1891"/>
                    <a:pt x="423" y="1913"/>
                  </a:cubicBezTo>
                  <a:cubicBezTo>
                    <a:pt x="421" y="1916"/>
                    <a:pt x="418" y="1919"/>
                    <a:pt x="415" y="1922"/>
                  </a:cubicBezTo>
                  <a:cubicBezTo>
                    <a:pt x="426" y="1932"/>
                    <a:pt x="437" y="1943"/>
                    <a:pt x="448" y="1954"/>
                  </a:cubicBezTo>
                  <a:cubicBezTo>
                    <a:pt x="448" y="1957"/>
                    <a:pt x="448" y="1960"/>
                    <a:pt x="448" y="1963"/>
                  </a:cubicBezTo>
                  <a:cubicBezTo>
                    <a:pt x="454" y="1969"/>
                    <a:pt x="459" y="1974"/>
                    <a:pt x="465" y="1980"/>
                  </a:cubicBezTo>
                  <a:cubicBezTo>
                    <a:pt x="470" y="1980"/>
                    <a:pt x="476" y="1980"/>
                    <a:pt x="481" y="1980"/>
                  </a:cubicBezTo>
                  <a:cubicBezTo>
                    <a:pt x="484" y="1982"/>
                    <a:pt x="486" y="1985"/>
                    <a:pt x="489" y="1988"/>
                  </a:cubicBezTo>
                  <a:cubicBezTo>
                    <a:pt x="495" y="1988"/>
                    <a:pt x="501" y="1988"/>
                    <a:pt x="506" y="1988"/>
                  </a:cubicBezTo>
                  <a:cubicBezTo>
                    <a:pt x="509" y="1990"/>
                    <a:pt x="511" y="1993"/>
                    <a:pt x="514" y="1997"/>
                  </a:cubicBezTo>
                  <a:cubicBezTo>
                    <a:pt x="531" y="1997"/>
                    <a:pt x="547" y="1997"/>
                    <a:pt x="564" y="1997"/>
                  </a:cubicBezTo>
                  <a:cubicBezTo>
                    <a:pt x="567" y="1999"/>
                    <a:pt x="569" y="2001"/>
                    <a:pt x="572" y="2005"/>
                  </a:cubicBezTo>
                  <a:cubicBezTo>
                    <a:pt x="613" y="2005"/>
                    <a:pt x="655" y="2005"/>
                    <a:pt x="696" y="2005"/>
                  </a:cubicBezTo>
                  <a:cubicBezTo>
                    <a:pt x="699" y="2007"/>
                    <a:pt x="702" y="2009"/>
                    <a:pt x="705" y="2013"/>
                  </a:cubicBezTo>
                  <a:cubicBezTo>
                    <a:pt x="707" y="2013"/>
                    <a:pt x="710" y="2013"/>
                    <a:pt x="713" y="2013"/>
                  </a:cubicBezTo>
                  <a:cubicBezTo>
                    <a:pt x="715" y="2010"/>
                    <a:pt x="718" y="2008"/>
                    <a:pt x="722" y="2005"/>
                  </a:cubicBezTo>
                  <a:cubicBezTo>
                    <a:pt x="727" y="2005"/>
                    <a:pt x="733" y="2005"/>
                    <a:pt x="738" y="2005"/>
                  </a:cubicBezTo>
                  <a:cubicBezTo>
                    <a:pt x="738" y="2010"/>
                    <a:pt x="738" y="2016"/>
                    <a:pt x="738" y="2021"/>
                  </a:cubicBezTo>
                  <a:cubicBezTo>
                    <a:pt x="743" y="2021"/>
                    <a:pt x="749" y="2021"/>
                    <a:pt x="754" y="2021"/>
                  </a:cubicBezTo>
                  <a:cubicBezTo>
                    <a:pt x="754" y="2024"/>
                    <a:pt x="754" y="2026"/>
                    <a:pt x="754" y="2029"/>
                  </a:cubicBezTo>
                  <a:cubicBezTo>
                    <a:pt x="760" y="2035"/>
                    <a:pt x="765" y="2040"/>
                    <a:pt x="771" y="2046"/>
                  </a:cubicBezTo>
                  <a:cubicBezTo>
                    <a:pt x="771" y="2052"/>
                    <a:pt x="771" y="2057"/>
                    <a:pt x="771" y="2063"/>
                  </a:cubicBezTo>
                  <a:cubicBezTo>
                    <a:pt x="776" y="2063"/>
                    <a:pt x="782" y="2063"/>
                    <a:pt x="788" y="2063"/>
                  </a:cubicBezTo>
                  <a:cubicBezTo>
                    <a:pt x="790" y="2065"/>
                    <a:pt x="792" y="2067"/>
                    <a:pt x="796" y="2071"/>
                  </a:cubicBezTo>
                  <a:cubicBezTo>
                    <a:pt x="796" y="2073"/>
                    <a:pt x="796" y="2076"/>
                    <a:pt x="796" y="2079"/>
                  </a:cubicBezTo>
                  <a:cubicBezTo>
                    <a:pt x="798" y="2082"/>
                    <a:pt x="801" y="2084"/>
                    <a:pt x="804" y="2087"/>
                  </a:cubicBezTo>
                  <a:cubicBezTo>
                    <a:pt x="804" y="2098"/>
                    <a:pt x="804" y="2110"/>
                    <a:pt x="804" y="2121"/>
                  </a:cubicBezTo>
                  <a:cubicBezTo>
                    <a:pt x="807" y="2123"/>
                    <a:pt x="809" y="2125"/>
                    <a:pt x="812" y="2129"/>
                  </a:cubicBezTo>
                  <a:cubicBezTo>
                    <a:pt x="812" y="2151"/>
                    <a:pt x="812" y="2173"/>
                    <a:pt x="812" y="2195"/>
                  </a:cubicBezTo>
                  <a:cubicBezTo>
                    <a:pt x="815" y="2198"/>
                    <a:pt x="818" y="2200"/>
                    <a:pt x="821" y="2203"/>
                  </a:cubicBezTo>
                  <a:cubicBezTo>
                    <a:pt x="821" y="2206"/>
                    <a:pt x="821" y="2208"/>
                    <a:pt x="821" y="2211"/>
                  </a:cubicBezTo>
                  <a:cubicBezTo>
                    <a:pt x="827" y="2217"/>
                    <a:pt x="832" y="2222"/>
                    <a:pt x="838" y="2228"/>
                  </a:cubicBezTo>
                  <a:cubicBezTo>
                    <a:pt x="838" y="2234"/>
                    <a:pt x="838" y="2239"/>
                    <a:pt x="838" y="2245"/>
                  </a:cubicBezTo>
                  <a:cubicBezTo>
                    <a:pt x="832" y="2250"/>
                    <a:pt x="827" y="2256"/>
                    <a:pt x="821" y="2261"/>
                  </a:cubicBezTo>
                  <a:cubicBezTo>
                    <a:pt x="821" y="2275"/>
                    <a:pt x="821" y="2288"/>
                    <a:pt x="821" y="2303"/>
                  </a:cubicBezTo>
                  <a:cubicBezTo>
                    <a:pt x="819" y="2305"/>
                    <a:pt x="815" y="2308"/>
                    <a:pt x="812" y="2311"/>
                  </a:cubicBezTo>
                  <a:cubicBezTo>
                    <a:pt x="812" y="2316"/>
                    <a:pt x="812" y="2322"/>
                    <a:pt x="812" y="2327"/>
                  </a:cubicBezTo>
                  <a:cubicBezTo>
                    <a:pt x="810" y="2330"/>
                    <a:pt x="807" y="2333"/>
                    <a:pt x="804" y="2336"/>
                  </a:cubicBezTo>
                  <a:cubicBezTo>
                    <a:pt x="804" y="2344"/>
                    <a:pt x="804" y="2352"/>
                    <a:pt x="804" y="2361"/>
                  </a:cubicBezTo>
                  <a:cubicBezTo>
                    <a:pt x="807" y="2363"/>
                    <a:pt x="809" y="2366"/>
                    <a:pt x="812" y="2369"/>
                  </a:cubicBezTo>
                  <a:cubicBezTo>
                    <a:pt x="812" y="2371"/>
                    <a:pt x="812" y="2374"/>
                    <a:pt x="812" y="2378"/>
                  </a:cubicBezTo>
                  <a:cubicBezTo>
                    <a:pt x="815" y="2380"/>
                    <a:pt x="818" y="2382"/>
                    <a:pt x="821" y="2385"/>
                  </a:cubicBezTo>
                  <a:cubicBezTo>
                    <a:pt x="821" y="2391"/>
                    <a:pt x="821" y="2397"/>
                    <a:pt x="821" y="2402"/>
                  </a:cubicBezTo>
                  <a:cubicBezTo>
                    <a:pt x="819" y="2405"/>
                    <a:pt x="811" y="2408"/>
                    <a:pt x="807" y="2411"/>
                  </a:cubicBezTo>
                  <a:cubicBezTo>
                    <a:pt x="799" y="2411"/>
                    <a:pt x="796" y="2410"/>
                    <a:pt x="788" y="2410"/>
                  </a:cubicBezTo>
                  <a:cubicBezTo>
                    <a:pt x="785" y="2412"/>
                    <a:pt x="783" y="2416"/>
                    <a:pt x="780" y="2419"/>
                  </a:cubicBezTo>
                  <a:cubicBezTo>
                    <a:pt x="761" y="2419"/>
                    <a:pt x="741" y="2419"/>
                    <a:pt x="722" y="2419"/>
                  </a:cubicBezTo>
                  <a:cubicBezTo>
                    <a:pt x="716" y="2424"/>
                    <a:pt x="710" y="2430"/>
                    <a:pt x="705" y="2436"/>
                  </a:cubicBezTo>
                  <a:cubicBezTo>
                    <a:pt x="705" y="2438"/>
                    <a:pt x="705" y="2440"/>
                    <a:pt x="705" y="2443"/>
                  </a:cubicBezTo>
                  <a:cubicBezTo>
                    <a:pt x="703" y="2446"/>
                    <a:pt x="699" y="2449"/>
                    <a:pt x="696" y="2452"/>
                  </a:cubicBezTo>
                  <a:cubicBezTo>
                    <a:pt x="696" y="2455"/>
                    <a:pt x="696" y="2457"/>
                    <a:pt x="696" y="2460"/>
                  </a:cubicBezTo>
                  <a:cubicBezTo>
                    <a:pt x="694" y="2463"/>
                    <a:pt x="691" y="2465"/>
                    <a:pt x="688" y="2468"/>
                  </a:cubicBezTo>
                  <a:cubicBezTo>
                    <a:pt x="688" y="2471"/>
                    <a:pt x="688" y="2474"/>
                    <a:pt x="688" y="2477"/>
                  </a:cubicBezTo>
                  <a:cubicBezTo>
                    <a:pt x="691" y="2479"/>
                    <a:pt x="693" y="2482"/>
                    <a:pt x="696" y="2485"/>
                  </a:cubicBezTo>
                  <a:cubicBezTo>
                    <a:pt x="696" y="2502"/>
                    <a:pt x="696" y="2518"/>
                    <a:pt x="696" y="2535"/>
                  </a:cubicBezTo>
                  <a:cubicBezTo>
                    <a:pt x="699" y="2537"/>
                    <a:pt x="702" y="2540"/>
                    <a:pt x="705" y="2543"/>
                  </a:cubicBezTo>
                  <a:cubicBezTo>
                    <a:pt x="705" y="2545"/>
                    <a:pt x="705" y="2548"/>
                    <a:pt x="705" y="2552"/>
                  </a:cubicBezTo>
                  <a:cubicBezTo>
                    <a:pt x="713" y="2560"/>
                    <a:pt x="721" y="2568"/>
                    <a:pt x="730" y="2576"/>
                  </a:cubicBezTo>
                  <a:cubicBezTo>
                    <a:pt x="730" y="2579"/>
                    <a:pt x="730" y="2581"/>
                    <a:pt x="730" y="2584"/>
                  </a:cubicBezTo>
                  <a:cubicBezTo>
                    <a:pt x="732" y="2587"/>
                    <a:pt x="735" y="2590"/>
                    <a:pt x="738" y="2593"/>
                  </a:cubicBezTo>
                  <a:cubicBezTo>
                    <a:pt x="738" y="2595"/>
                    <a:pt x="738" y="2598"/>
                    <a:pt x="738" y="2601"/>
                  </a:cubicBezTo>
                  <a:cubicBezTo>
                    <a:pt x="741" y="2603"/>
                    <a:pt x="743" y="2606"/>
                    <a:pt x="746" y="2609"/>
                  </a:cubicBezTo>
                  <a:cubicBezTo>
                    <a:pt x="746" y="2620"/>
                    <a:pt x="746" y="2631"/>
                    <a:pt x="746" y="2642"/>
                  </a:cubicBezTo>
                  <a:cubicBezTo>
                    <a:pt x="744" y="2645"/>
                    <a:pt x="741" y="2648"/>
                    <a:pt x="738" y="2651"/>
                  </a:cubicBezTo>
                  <a:cubicBezTo>
                    <a:pt x="725" y="2651"/>
                    <a:pt x="710" y="2651"/>
                    <a:pt x="696" y="2651"/>
                  </a:cubicBezTo>
                  <a:cubicBezTo>
                    <a:pt x="694" y="2649"/>
                    <a:pt x="691" y="2645"/>
                    <a:pt x="688" y="2642"/>
                  </a:cubicBezTo>
                  <a:cubicBezTo>
                    <a:pt x="667" y="2642"/>
                    <a:pt x="644" y="2642"/>
                    <a:pt x="622" y="2642"/>
                  </a:cubicBezTo>
                  <a:cubicBezTo>
                    <a:pt x="622" y="2648"/>
                    <a:pt x="622" y="2653"/>
                    <a:pt x="622" y="2659"/>
                  </a:cubicBezTo>
                  <a:cubicBezTo>
                    <a:pt x="628" y="2665"/>
                    <a:pt x="633" y="2670"/>
                    <a:pt x="638" y="2676"/>
                  </a:cubicBezTo>
                  <a:cubicBezTo>
                    <a:pt x="644" y="2676"/>
                    <a:pt x="649" y="2676"/>
                    <a:pt x="655" y="2676"/>
                  </a:cubicBezTo>
                  <a:cubicBezTo>
                    <a:pt x="658" y="2679"/>
                    <a:pt x="661" y="2681"/>
                    <a:pt x="664" y="2684"/>
                  </a:cubicBezTo>
                  <a:cubicBezTo>
                    <a:pt x="667" y="2684"/>
                    <a:pt x="669" y="2684"/>
                    <a:pt x="672" y="2684"/>
                  </a:cubicBezTo>
                  <a:cubicBezTo>
                    <a:pt x="675" y="2680"/>
                    <a:pt x="678" y="2678"/>
                    <a:pt x="680" y="2676"/>
                  </a:cubicBezTo>
                  <a:cubicBezTo>
                    <a:pt x="686" y="2676"/>
                    <a:pt x="691" y="2676"/>
                    <a:pt x="696" y="2676"/>
                  </a:cubicBezTo>
                  <a:cubicBezTo>
                    <a:pt x="699" y="2679"/>
                    <a:pt x="703" y="2681"/>
                    <a:pt x="705" y="2684"/>
                  </a:cubicBezTo>
                  <a:cubicBezTo>
                    <a:pt x="714" y="2684"/>
                    <a:pt x="722" y="2684"/>
                    <a:pt x="730" y="2684"/>
                  </a:cubicBezTo>
                  <a:cubicBezTo>
                    <a:pt x="733" y="2687"/>
                    <a:pt x="736" y="2690"/>
                    <a:pt x="738" y="2692"/>
                  </a:cubicBezTo>
                  <a:cubicBezTo>
                    <a:pt x="741" y="2692"/>
                    <a:pt x="744" y="2692"/>
                    <a:pt x="746" y="2692"/>
                  </a:cubicBezTo>
                  <a:cubicBezTo>
                    <a:pt x="755" y="2701"/>
                    <a:pt x="763" y="2709"/>
                    <a:pt x="771" y="2717"/>
                  </a:cubicBezTo>
                  <a:cubicBezTo>
                    <a:pt x="774" y="2717"/>
                    <a:pt x="777" y="2717"/>
                    <a:pt x="780" y="2717"/>
                  </a:cubicBezTo>
                  <a:cubicBezTo>
                    <a:pt x="780" y="2723"/>
                    <a:pt x="780" y="2728"/>
                    <a:pt x="780" y="2734"/>
                  </a:cubicBezTo>
                  <a:cubicBezTo>
                    <a:pt x="783" y="2734"/>
                    <a:pt x="785" y="2734"/>
                    <a:pt x="788" y="2734"/>
                  </a:cubicBezTo>
                  <a:cubicBezTo>
                    <a:pt x="793" y="2739"/>
                    <a:pt x="799" y="2745"/>
                    <a:pt x="804" y="2750"/>
                  </a:cubicBezTo>
                  <a:cubicBezTo>
                    <a:pt x="804" y="2754"/>
                    <a:pt x="804" y="2756"/>
                    <a:pt x="804" y="2758"/>
                  </a:cubicBezTo>
                  <a:cubicBezTo>
                    <a:pt x="813" y="2767"/>
                    <a:pt x="821" y="2775"/>
                    <a:pt x="829" y="2783"/>
                  </a:cubicBezTo>
                  <a:cubicBezTo>
                    <a:pt x="829" y="2786"/>
                    <a:pt x="829" y="2789"/>
                    <a:pt x="829" y="2792"/>
                  </a:cubicBezTo>
                  <a:cubicBezTo>
                    <a:pt x="832" y="2795"/>
                    <a:pt x="835" y="2797"/>
                    <a:pt x="838" y="2800"/>
                  </a:cubicBezTo>
                  <a:cubicBezTo>
                    <a:pt x="841" y="2800"/>
                    <a:pt x="843" y="2800"/>
                    <a:pt x="846" y="2800"/>
                  </a:cubicBezTo>
                  <a:cubicBezTo>
                    <a:pt x="851" y="2805"/>
                    <a:pt x="857" y="2811"/>
                    <a:pt x="862" y="2816"/>
                  </a:cubicBezTo>
                  <a:cubicBezTo>
                    <a:pt x="862" y="2820"/>
                    <a:pt x="862" y="2822"/>
                    <a:pt x="862" y="2824"/>
                  </a:cubicBezTo>
                  <a:cubicBezTo>
                    <a:pt x="868" y="2824"/>
                    <a:pt x="873" y="2824"/>
                    <a:pt x="879" y="2824"/>
                  </a:cubicBezTo>
                  <a:cubicBezTo>
                    <a:pt x="879" y="2830"/>
                    <a:pt x="879" y="2836"/>
                    <a:pt x="879" y="2841"/>
                  </a:cubicBezTo>
                  <a:cubicBezTo>
                    <a:pt x="882" y="2841"/>
                    <a:pt x="885" y="2841"/>
                    <a:pt x="887" y="2841"/>
                  </a:cubicBezTo>
                  <a:cubicBezTo>
                    <a:pt x="890" y="2844"/>
                    <a:pt x="893" y="2847"/>
                    <a:pt x="895" y="2850"/>
                  </a:cubicBezTo>
                  <a:cubicBezTo>
                    <a:pt x="900" y="2850"/>
                    <a:pt x="906" y="2850"/>
                    <a:pt x="912" y="2850"/>
                  </a:cubicBezTo>
                  <a:cubicBezTo>
                    <a:pt x="917" y="2855"/>
                    <a:pt x="923" y="2861"/>
                    <a:pt x="928" y="2866"/>
                  </a:cubicBezTo>
                  <a:cubicBezTo>
                    <a:pt x="928" y="2871"/>
                    <a:pt x="928" y="2877"/>
                    <a:pt x="928" y="2882"/>
                  </a:cubicBezTo>
                  <a:cubicBezTo>
                    <a:pt x="925" y="2886"/>
                    <a:pt x="923" y="2889"/>
                    <a:pt x="920" y="2891"/>
                  </a:cubicBezTo>
                  <a:cubicBezTo>
                    <a:pt x="915" y="2891"/>
                    <a:pt x="909" y="2891"/>
                    <a:pt x="904" y="2891"/>
                  </a:cubicBezTo>
                  <a:cubicBezTo>
                    <a:pt x="900" y="2894"/>
                    <a:pt x="897" y="2897"/>
                    <a:pt x="895" y="2899"/>
                  </a:cubicBezTo>
                  <a:cubicBezTo>
                    <a:pt x="892" y="2899"/>
                    <a:pt x="889" y="2899"/>
                    <a:pt x="887" y="2899"/>
                  </a:cubicBezTo>
                  <a:cubicBezTo>
                    <a:pt x="884" y="2902"/>
                    <a:pt x="881" y="2906"/>
                    <a:pt x="879" y="2908"/>
                  </a:cubicBezTo>
                  <a:cubicBezTo>
                    <a:pt x="879" y="2913"/>
                    <a:pt x="879" y="2919"/>
                    <a:pt x="879" y="2924"/>
                  </a:cubicBezTo>
                  <a:cubicBezTo>
                    <a:pt x="868" y="2935"/>
                    <a:pt x="857" y="2946"/>
                    <a:pt x="846" y="2957"/>
                  </a:cubicBezTo>
                  <a:cubicBezTo>
                    <a:pt x="840" y="2957"/>
                    <a:pt x="834" y="2957"/>
                    <a:pt x="829" y="2957"/>
                  </a:cubicBezTo>
                  <a:cubicBezTo>
                    <a:pt x="826" y="2960"/>
                    <a:pt x="823" y="2963"/>
                    <a:pt x="821" y="2965"/>
                  </a:cubicBezTo>
                  <a:cubicBezTo>
                    <a:pt x="815" y="2965"/>
                    <a:pt x="810" y="2965"/>
                    <a:pt x="804" y="2965"/>
                  </a:cubicBezTo>
                  <a:cubicBezTo>
                    <a:pt x="804" y="2968"/>
                    <a:pt x="804" y="2972"/>
                    <a:pt x="804" y="2974"/>
                  </a:cubicBezTo>
                  <a:cubicBezTo>
                    <a:pt x="807" y="2977"/>
                    <a:pt x="810" y="2979"/>
                    <a:pt x="812" y="2982"/>
                  </a:cubicBezTo>
                  <a:cubicBezTo>
                    <a:pt x="812" y="2985"/>
                    <a:pt x="812" y="2988"/>
                    <a:pt x="812" y="2991"/>
                  </a:cubicBezTo>
                  <a:cubicBezTo>
                    <a:pt x="815" y="2994"/>
                    <a:pt x="819" y="2996"/>
                    <a:pt x="821" y="2999"/>
                  </a:cubicBezTo>
                  <a:cubicBezTo>
                    <a:pt x="821" y="3002"/>
                    <a:pt x="821" y="3005"/>
                    <a:pt x="821" y="3007"/>
                  </a:cubicBezTo>
                  <a:cubicBezTo>
                    <a:pt x="815" y="3013"/>
                    <a:pt x="810" y="3018"/>
                    <a:pt x="804" y="3023"/>
                  </a:cubicBezTo>
                  <a:cubicBezTo>
                    <a:pt x="804" y="3026"/>
                    <a:pt x="804" y="3030"/>
                    <a:pt x="804" y="3032"/>
                  </a:cubicBezTo>
                  <a:cubicBezTo>
                    <a:pt x="807" y="3035"/>
                    <a:pt x="810" y="3037"/>
                    <a:pt x="812" y="3040"/>
                  </a:cubicBezTo>
                  <a:cubicBezTo>
                    <a:pt x="818" y="3034"/>
                    <a:pt x="823" y="3029"/>
                    <a:pt x="829" y="3023"/>
                  </a:cubicBezTo>
                  <a:cubicBezTo>
                    <a:pt x="829" y="3020"/>
                    <a:pt x="829" y="3018"/>
                    <a:pt x="829" y="3015"/>
                  </a:cubicBezTo>
                  <a:cubicBezTo>
                    <a:pt x="834" y="3010"/>
                    <a:pt x="840" y="3004"/>
                    <a:pt x="846" y="2999"/>
                  </a:cubicBezTo>
                  <a:cubicBezTo>
                    <a:pt x="851" y="2999"/>
                    <a:pt x="857" y="2999"/>
                    <a:pt x="862" y="2999"/>
                  </a:cubicBezTo>
                  <a:cubicBezTo>
                    <a:pt x="871" y="3007"/>
                    <a:pt x="879" y="3015"/>
                    <a:pt x="887" y="3023"/>
                  </a:cubicBezTo>
                  <a:cubicBezTo>
                    <a:pt x="887" y="3026"/>
                    <a:pt x="887" y="3030"/>
                    <a:pt x="887" y="3032"/>
                  </a:cubicBezTo>
                  <a:cubicBezTo>
                    <a:pt x="893" y="3037"/>
                    <a:pt x="898" y="3043"/>
                    <a:pt x="904" y="3049"/>
                  </a:cubicBezTo>
                  <a:cubicBezTo>
                    <a:pt x="904" y="3052"/>
                    <a:pt x="904" y="3054"/>
                    <a:pt x="904" y="3057"/>
                  </a:cubicBezTo>
                  <a:cubicBezTo>
                    <a:pt x="909" y="3062"/>
                    <a:pt x="915" y="3068"/>
                    <a:pt x="920" y="3073"/>
                  </a:cubicBezTo>
                  <a:cubicBezTo>
                    <a:pt x="920" y="3076"/>
                    <a:pt x="920" y="3079"/>
                    <a:pt x="920" y="3081"/>
                  </a:cubicBezTo>
                  <a:cubicBezTo>
                    <a:pt x="926" y="3087"/>
                    <a:pt x="931" y="3092"/>
                    <a:pt x="937" y="3098"/>
                  </a:cubicBezTo>
                  <a:cubicBezTo>
                    <a:pt x="937" y="3101"/>
                    <a:pt x="937" y="3104"/>
                    <a:pt x="937" y="3107"/>
                  </a:cubicBezTo>
                  <a:cubicBezTo>
                    <a:pt x="946" y="3115"/>
                    <a:pt x="954" y="3123"/>
                    <a:pt x="962" y="3131"/>
                  </a:cubicBezTo>
                  <a:cubicBezTo>
                    <a:pt x="965" y="3131"/>
                    <a:pt x="967" y="3131"/>
                    <a:pt x="970" y="3131"/>
                  </a:cubicBezTo>
                  <a:cubicBezTo>
                    <a:pt x="973" y="3135"/>
                    <a:pt x="976" y="3137"/>
                    <a:pt x="978" y="3139"/>
                  </a:cubicBezTo>
                  <a:cubicBezTo>
                    <a:pt x="982" y="3139"/>
                    <a:pt x="984" y="3139"/>
                    <a:pt x="986" y="3139"/>
                  </a:cubicBezTo>
                  <a:cubicBezTo>
                    <a:pt x="992" y="3145"/>
                    <a:pt x="997" y="3150"/>
                    <a:pt x="1003" y="3156"/>
                  </a:cubicBezTo>
                  <a:cubicBezTo>
                    <a:pt x="1003" y="3162"/>
                    <a:pt x="1003" y="3167"/>
                    <a:pt x="1003" y="3173"/>
                  </a:cubicBezTo>
                  <a:cubicBezTo>
                    <a:pt x="1009" y="3178"/>
                    <a:pt x="1014" y="3184"/>
                    <a:pt x="1020" y="3189"/>
                  </a:cubicBezTo>
                  <a:cubicBezTo>
                    <a:pt x="1020" y="3193"/>
                    <a:pt x="1020" y="3195"/>
                    <a:pt x="1020" y="3197"/>
                  </a:cubicBezTo>
                  <a:cubicBezTo>
                    <a:pt x="1023" y="3200"/>
                    <a:pt x="1025" y="3204"/>
                    <a:pt x="1028" y="3206"/>
                  </a:cubicBezTo>
                  <a:cubicBezTo>
                    <a:pt x="1028" y="3209"/>
                    <a:pt x="1028" y="3212"/>
                    <a:pt x="1028" y="3214"/>
                  </a:cubicBezTo>
                  <a:cubicBezTo>
                    <a:pt x="1039" y="3214"/>
                    <a:pt x="1050" y="3214"/>
                    <a:pt x="1061" y="3214"/>
                  </a:cubicBezTo>
                  <a:cubicBezTo>
                    <a:pt x="1064" y="3217"/>
                    <a:pt x="1067" y="3220"/>
                    <a:pt x="1069" y="3222"/>
                  </a:cubicBezTo>
                  <a:cubicBezTo>
                    <a:pt x="1075" y="3222"/>
                    <a:pt x="1080" y="3222"/>
                    <a:pt x="1086" y="3222"/>
                  </a:cubicBezTo>
                  <a:cubicBezTo>
                    <a:pt x="1089" y="3219"/>
                    <a:pt x="1091" y="3216"/>
                    <a:pt x="1094" y="3214"/>
                  </a:cubicBezTo>
                  <a:cubicBezTo>
                    <a:pt x="1097" y="3214"/>
                    <a:pt x="1100" y="3214"/>
                    <a:pt x="1102" y="3214"/>
                  </a:cubicBezTo>
                  <a:cubicBezTo>
                    <a:pt x="1106" y="3211"/>
                    <a:pt x="1108" y="3208"/>
                    <a:pt x="1110" y="3206"/>
                  </a:cubicBezTo>
                  <a:cubicBezTo>
                    <a:pt x="1119" y="3206"/>
                    <a:pt x="1128" y="3206"/>
                    <a:pt x="1136" y="3206"/>
                  </a:cubicBezTo>
                  <a:cubicBezTo>
                    <a:pt x="1136" y="3197"/>
                    <a:pt x="1136" y="3189"/>
                    <a:pt x="1136" y="3181"/>
                  </a:cubicBezTo>
                  <a:cubicBezTo>
                    <a:pt x="1139" y="3177"/>
                    <a:pt x="1141" y="3175"/>
                    <a:pt x="1144" y="3173"/>
                  </a:cubicBezTo>
                  <a:cubicBezTo>
                    <a:pt x="1147" y="3173"/>
                    <a:pt x="1149" y="3173"/>
                    <a:pt x="1152" y="3173"/>
                  </a:cubicBezTo>
                  <a:cubicBezTo>
                    <a:pt x="1155" y="3169"/>
                    <a:pt x="1158" y="3166"/>
                    <a:pt x="1160" y="3164"/>
                  </a:cubicBezTo>
                  <a:cubicBezTo>
                    <a:pt x="1166" y="3164"/>
                    <a:pt x="1172" y="3164"/>
                    <a:pt x="1177" y="3164"/>
                  </a:cubicBezTo>
                  <a:cubicBezTo>
                    <a:pt x="1177" y="3161"/>
                    <a:pt x="1177" y="3158"/>
                    <a:pt x="1177" y="3156"/>
                  </a:cubicBezTo>
                  <a:cubicBezTo>
                    <a:pt x="1188" y="3145"/>
                    <a:pt x="1199" y="3134"/>
                    <a:pt x="1210" y="3123"/>
                  </a:cubicBezTo>
                  <a:cubicBezTo>
                    <a:pt x="1213" y="3123"/>
                    <a:pt x="1216" y="3123"/>
                    <a:pt x="1218" y="3123"/>
                  </a:cubicBezTo>
                  <a:cubicBezTo>
                    <a:pt x="1222" y="3119"/>
                    <a:pt x="1224" y="3117"/>
                    <a:pt x="1226" y="3115"/>
                  </a:cubicBezTo>
                  <a:cubicBezTo>
                    <a:pt x="1230" y="3115"/>
                    <a:pt x="1233" y="3115"/>
                    <a:pt x="1235" y="3115"/>
                  </a:cubicBezTo>
                  <a:cubicBezTo>
                    <a:pt x="1238" y="3111"/>
                    <a:pt x="1241" y="3109"/>
                    <a:pt x="1243" y="3107"/>
                  </a:cubicBezTo>
                  <a:cubicBezTo>
                    <a:pt x="1254" y="3107"/>
                    <a:pt x="1265" y="3107"/>
                    <a:pt x="1277" y="3107"/>
                  </a:cubicBezTo>
                  <a:cubicBezTo>
                    <a:pt x="1277" y="3103"/>
                    <a:pt x="1277" y="3100"/>
                    <a:pt x="1277" y="3098"/>
                  </a:cubicBezTo>
                  <a:cubicBezTo>
                    <a:pt x="1280" y="3095"/>
                    <a:pt x="1282" y="3092"/>
                    <a:pt x="1284" y="3090"/>
                  </a:cubicBezTo>
                  <a:cubicBezTo>
                    <a:pt x="1284" y="3087"/>
                    <a:pt x="1284" y="3084"/>
                    <a:pt x="1284" y="3081"/>
                  </a:cubicBezTo>
                  <a:cubicBezTo>
                    <a:pt x="1288" y="3078"/>
                    <a:pt x="1291" y="3076"/>
                    <a:pt x="1293" y="3073"/>
                  </a:cubicBezTo>
                  <a:cubicBezTo>
                    <a:pt x="1302" y="3073"/>
                    <a:pt x="1310" y="3073"/>
                    <a:pt x="1318" y="3073"/>
                  </a:cubicBezTo>
                  <a:cubicBezTo>
                    <a:pt x="1323" y="3079"/>
                    <a:pt x="1329" y="3084"/>
                    <a:pt x="1335" y="3090"/>
                  </a:cubicBezTo>
                  <a:cubicBezTo>
                    <a:pt x="1338" y="3090"/>
                    <a:pt x="1340" y="3090"/>
                    <a:pt x="1343" y="3090"/>
                  </a:cubicBezTo>
                  <a:cubicBezTo>
                    <a:pt x="1346" y="3093"/>
                    <a:pt x="1348" y="3096"/>
                    <a:pt x="1350" y="3098"/>
                  </a:cubicBezTo>
                  <a:cubicBezTo>
                    <a:pt x="1354" y="3098"/>
                    <a:pt x="1357" y="3098"/>
                    <a:pt x="1359" y="3098"/>
                  </a:cubicBezTo>
                  <a:cubicBezTo>
                    <a:pt x="1362" y="3101"/>
                    <a:pt x="1365" y="3104"/>
                    <a:pt x="1367" y="3107"/>
                  </a:cubicBezTo>
                  <a:cubicBezTo>
                    <a:pt x="1376" y="3107"/>
                    <a:pt x="1385" y="3107"/>
                    <a:pt x="1393" y="3107"/>
                  </a:cubicBezTo>
                  <a:cubicBezTo>
                    <a:pt x="1396" y="3110"/>
                    <a:pt x="1398" y="3112"/>
                    <a:pt x="1401" y="3115"/>
                  </a:cubicBezTo>
                  <a:cubicBezTo>
                    <a:pt x="1404" y="3115"/>
                    <a:pt x="1406" y="3115"/>
                    <a:pt x="1409" y="3115"/>
                  </a:cubicBezTo>
                  <a:cubicBezTo>
                    <a:pt x="1414" y="3120"/>
                    <a:pt x="1420" y="3126"/>
                    <a:pt x="1425" y="3131"/>
                  </a:cubicBezTo>
                  <a:cubicBezTo>
                    <a:pt x="1440" y="3131"/>
                    <a:pt x="1453" y="3131"/>
                    <a:pt x="1467" y="3131"/>
                  </a:cubicBezTo>
                  <a:cubicBezTo>
                    <a:pt x="1475" y="3123"/>
                    <a:pt x="1484" y="3115"/>
                    <a:pt x="1492" y="3107"/>
                  </a:cubicBezTo>
                  <a:cubicBezTo>
                    <a:pt x="1503" y="3107"/>
                    <a:pt x="1514" y="3107"/>
                    <a:pt x="1525" y="3107"/>
                  </a:cubicBezTo>
                  <a:cubicBezTo>
                    <a:pt x="1528" y="3110"/>
                    <a:pt x="1531" y="3112"/>
                    <a:pt x="1533" y="3115"/>
                  </a:cubicBezTo>
                  <a:cubicBezTo>
                    <a:pt x="1537" y="3115"/>
                    <a:pt x="1539" y="3115"/>
                    <a:pt x="1541" y="3115"/>
                  </a:cubicBezTo>
                  <a:cubicBezTo>
                    <a:pt x="1541" y="3118"/>
                    <a:pt x="1541" y="3120"/>
                    <a:pt x="1541" y="3123"/>
                  </a:cubicBezTo>
                  <a:cubicBezTo>
                    <a:pt x="1544" y="3126"/>
                    <a:pt x="1547" y="3129"/>
                    <a:pt x="1549" y="3131"/>
                  </a:cubicBezTo>
                  <a:cubicBezTo>
                    <a:pt x="1549" y="3140"/>
                    <a:pt x="1549" y="3148"/>
                    <a:pt x="1549" y="3156"/>
                  </a:cubicBezTo>
                  <a:cubicBezTo>
                    <a:pt x="1541" y="3165"/>
                    <a:pt x="1533" y="3173"/>
                    <a:pt x="1525" y="3181"/>
                  </a:cubicBezTo>
                  <a:cubicBezTo>
                    <a:pt x="1522" y="3181"/>
                    <a:pt x="1519" y="3181"/>
                    <a:pt x="1517" y="3181"/>
                  </a:cubicBezTo>
                  <a:cubicBezTo>
                    <a:pt x="1517" y="3192"/>
                    <a:pt x="1517" y="3203"/>
                    <a:pt x="1517" y="3214"/>
                  </a:cubicBezTo>
                  <a:cubicBezTo>
                    <a:pt x="1520" y="3217"/>
                    <a:pt x="1522" y="3220"/>
                    <a:pt x="1525" y="3222"/>
                  </a:cubicBezTo>
                  <a:cubicBezTo>
                    <a:pt x="1525" y="3225"/>
                    <a:pt x="1525" y="3228"/>
                    <a:pt x="1525" y="3231"/>
                  </a:cubicBezTo>
                  <a:cubicBezTo>
                    <a:pt x="1528" y="3234"/>
                    <a:pt x="1531" y="3236"/>
                    <a:pt x="1533" y="3239"/>
                  </a:cubicBezTo>
                  <a:cubicBezTo>
                    <a:pt x="1533" y="3250"/>
                    <a:pt x="1533" y="3261"/>
                    <a:pt x="1533" y="3272"/>
                  </a:cubicBezTo>
                  <a:cubicBezTo>
                    <a:pt x="1537" y="3275"/>
                    <a:pt x="1539" y="3278"/>
                    <a:pt x="1541" y="3280"/>
                  </a:cubicBezTo>
                  <a:cubicBezTo>
                    <a:pt x="1541" y="3286"/>
                    <a:pt x="1541" y="3291"/>
                    <a:pt x="1541" y="3297"/>
                  </a:cubicBezTo>
                  <a:cubicBezTo>
                    <a:pt x="1545" y="3300"/>
                    <a:pt x="1547" y="3303"/>
                    <a:pt x="1549" y="3305"/>
                  </a:cubicBezTo>
                  <a:cubicBezTo>
                    <a:pt x="1549" y="3309"/>
                    <a:pt x="1549" y="3311"/>
                    <a:pt x="1549" y="3313"/>
                  </a:cubicBezTo>
                  <a:cubicBezTo>
                    <a:pt x="1553" y="3317"/>
                    <a:pt x="1556" y="3319"/>
                    <a:pt x="1558" y="3321"/>
                  </a:cubicBezTo>
                  <a:cubicBezTo>
                    <a:pt x="1558" y="3327"/>
                    <a:pt x="1558" y="3332"/>
                    <a:pt x="1558" y="3338"/>
                  </a:cubicBezTo>
                  <a:cubicBezTo>
                    <a:pt x="1555" y="3341"/>
                    <a:pt x="1552" y="3344"/>
                    <a:pt x="1549" y="3347"/>
                  </a:cubicBezTo>
                  <a:cubicBezTo>
                    <a:pt x="1549" y="3386"/>
                    <a:pt x="1549" y="3425"/>
                    <a:pt x="1549" y="3463"/>
                  </a:cubicBezTo>
                  <a:cubicBezTo>
                    <a:pt x="1553" y="3466"/>
                    <a:pt x="1556" y="3468"/>
                    <a:pt x="1558" y="3471"/>
                  </a:cubicBezTo>
                  <a:cubicBezTo>
                    <a:pt x="1558" y="3474"/>
                    <a:pt x="1558" y="3476"/>
                    <a:pt x="1558" y="3479"/>
                  </a:cubicBezTo>
                  <a:cubicBezTo>
                    <a:pt x="1578" y="3479"/>
                    <a:pt x="1597" y="3479"/>
                    <a:pt x="1616" y="3479"/>
                  </a:cubicBezTo>
                  <a:cubicBezTo>
                    <a:pt x="1619" y="3476"/>
                    <a:pt x="1622" y="3473"/>
                    <a:pt x="1624" y="3471"/>
                  </a:cubicBezTo>
                  <a:cubicBezTo>
                    <a:pt x="1633" y="3480"/>
                    <a:pt x="1642" y="3487"/>
                    <a:pt x="1650" y="3495"/>
                  </a:cubicBezTo>
                  <a:cubicBezTo>
                    <a:pt x="1650" y="3501"/>
                    <a:pt x="1650" y="3507"/>
                    <a:pt x="1650" y="3512"/>
                  </a:cubicBezTo>
                  <a:cubicBezTo>
                    <a:pt x="1646" y="3515"/>
                    <a:pt x="1643" y="3518"/>
                    <a:pt x="1641" y="3520"/>
                  </a:cubicBezTo>
                  <a:cubicBezTo>
                    <a:pt x="1641" y="3526"/>
                    <a:pt x="1641" y="3531"/>
                    <a:pt x="1641" y="3537"/>
                  </a:cubicBezTo>
                  <a:cubicBezTo>
                    <a:pt x="1638" y="3540"/>
                    <a:pt x="1635" y="3543"/>
                    <a:pt x="1633" y="3546"/>
                  </a:cubicBezTo>
                  <a:cubicBezTo>
                    <a:pt x="1633" y="3549"/>
                    <a:pt x="1633" y="3551"/>
                    <a:pt x="1633" y="3553"/>
                  </a:cubicBezTo>
                  <a:cubicBezTo>
                    <a:pt x="1630" y="3557"/>
                    <a:pt x="1626" y="3560"/>
                    <a:pt x="1624" y="3562"/>
                  </a:cubicBezTo>
                  <a:cubicBezTo>
                    <a:pt x="1624" y="3568"/>
                    <a:pt x="1624" y="3573"/>
                    <a:pt x="1624" y="3578"/>
                  </a:cubicBezTo>
                  <a:cubicBezTo>
                    <a:pt x="1627" y="3581"/>
                    <a:pt x="1630" y="3584"/>
                    <a:pt x="1633" y="3587"/>
                  </a:cubicBezTo>
                  <a:cubicBezTo>
                    <a:pt x="1633" y="3590"/>
                    <a:pt x="1633" y="3592"/>
                    <a:pt x="1633" y="3595"/>
                  </a:cubicBezTo>
                  <a:cubicBezTo>
                    <a:pt x="1633" y="3598"/>
                    <a:pt x="1633" y="3601"/>
                    <a:pt x="1633" y="3604"/>
                  </a:cubicBezTo>
                  <a:cubicBezTo>
                    <a:pt x="1636" y="3607"/>
                    <a:pt x="1638" y="3609"/>
                    <a:pt x="1641" y="3612"/>
                  </a:cubicBezTo>
                  <a:cubicBezTo>
                    <a:pt x="1641" y="3615"/>
                    <a:pt x="1641" y="3617"/>
                    <a:pt x="1641" y="3619"/>
                  </a:cubicBezTo>
                  <a:cubicBezTo>
                    <a:pt x="1657" y="3636"/>
                    <a:pt x="1674" y="3653"/>
                    <a:pt x="1691" y="3670"/>
                  </a:cubicBezTo>
                  <a:cubicBezTo>
                    <a:pt x="1694" y="3670"/>
                    <a:pt x="1696" y="3670"/>
                    <a:pt x="1699" y="3670"/>
                  </a:cubicBezTo>
                  <a:cubicBezTo>
                    <a:pt x="1704" y="3675"/>
                    <a:pt x="1710" y="3681"/>
                    <a:pt x="1716" y="3686"/>
                  </a:cubicBezTo>
                  <a:cubicBezTo>
                    <a:pt x="1719" y="3686"/>
                    <a:pt x="1721" y="3686"/>
                    <a:pt x="1723" y="3686"/>
                  </a:cubicBezTo>
                  <a:cubicBezTo>
                    <a:pt x="1727" y="3689"/>
                    <a:pt x="1730" y="3692"/>
                    <a:pt x="1732" y="3694"/>
                  </a:cubicBezTo>
                  <a:cubicBezTo>
                    <a:pt x="1738" y="3694"/>
                    <a:pt x="1743" y="3694"/>
                    <a:pt x="1749" y="3694"/>
                  </a:cubicBezTo>
                  <a:cubicBezTo>
                    <a:pt x="1752" y="3697"/>
                    <a:pt x="1754" y="3701"/>
                    <a:pt x="1757" y="3703"/>
                  </a:cubicBezTo>
                  <a:cubicBezTo>
                    <a:pt x="1762" y="3703"/>
                    <a:pt x="1768" y="3703"/>
                    <a:pt x="1774" y="3703"/>
                  </a:cubicBezTo>
                  <a:cubicBezTo>
                    <a:pt x="1777" y="3706"/>
                    <a:pt x="1779" y="3709"/>
                    <a:pt x="1782" y="3711"/>
                  </a:cubicBezTo>
                  <a:cubicBezTo>
                    <a:pt x="1837" y="3711"/>
                    <a:pt x="1893" y="3711"/>
                    <a:pt x="1948" y="3711"/>
                  </a:cubicBezTo>
                  <a:cubicBezTo>
                    <a:pt x="1951" y="3708"/>
                    <a:pt x="1953" y="3705"/>
                    <a:pt x="1956" y="3703"/>
                  </a:cubicBezTo>
                  <a:cubicBezTo>
                    <a:pt x="1976" y="3703"/>
                    <a:pt x="1995" y="3703"/>
                    <a:pt x="2014" y="3703"/>
                  </a:cubicBezTo>
                  <a:cubicBezTo>
                    <a:pt x="2017" y="3700"/>
                    <a:pt x="2019" y="3697"/>
                    <a:pt x="2022" y="3694"/>
                  </a:cubicBezTo>
                  <a:cubicBezTo>
                    <a:pt x="2027" y="3694"/>
                    <a:pt x="2033" y="3694"/>
                    <a:pt x="2038" y="3694"/>
                  </a:cubicBezTo>
                  <a:cubicBezTo>
                    <a:pt x="2042" y="3691"/>
                    <a:pt x="2045" y="3689"/>
                    <a:pt x="2047" y="3686"/>
                  </a:cubicBezTo>
                  <a:cubicBezTo>
                    <a:pt x="2058" y="3686"/>
                    <a:pt x="2069" y="3686"/>
                    <a:pt x="2080" y="3686"/>
                  </a:cubicBezTo>
                  <a:cubicBezTo>
                    <a:pt x="2083" y="3683"/>
                    <a:pt x="2086" y="3680"/>
                    <a:pt x="2088" y="3678"/>
                  </a:cubicBezTo>
                  <a:cubicBezTo>
                    <a:pt x="2092" y="3678"/>
                    <a:pt x="2094" y="3678"/>
                    <a:pt x="2096" y="3678"/>
                  </a:cubicBezTo>
                  <a:cubicBezTo>
                    <a:pt x="2100" y="3674"/>
                    <a:pt x="2103" y="3672"/>
                    <a:pt x="2105" y="3670"/>
                  </a:cubicBezTo>
                  <a:cubicBezTo>
                    <a:pt x="2111" y="3670"/>
                    <a:pt x="2116" y="3670"/>
                    <a:pt x="2121" y="3670"/>
                  </a:cubicBezTo>
                  <a:cubicBezTo>
                    <a:pt x="2124" y="3666"/>
                    <a:pt x="2127" y="3664"/>
                    <a:pt x="2130" y="3662"/>
                  </a:cubicBezTo>
                  <a:cubicBezTo>
                    <a:pt x="2139" y="3662"/>
                    <a:pt x="2146" y="3662"/>
                    <a:pt x="2154" y="3662"/>
                  </a:cubicBezTo>
                  <a:cubicBezTo>
                    <a:pt x="2158" y="3658"/>
                    <a:pt x="2160" y="3655"/>
                    <a:pt x="2162" y="3653"/>
                  </a:cubicBezTo>
                  <a:cubicBezTo>
                    <a:pt x="2179" y="3653"/>
                    <a:pt x="2196" y="3653"/>
                    <a:pt x="2212" y="3653"/>
                  </a:cubicBezTo>
                  <a:cubicBezTo>
                    <a:pt x="2216" y="3650"/>
                    <a:pt x="2218" y="3647"/>
                    <a:pt x="2220" y="3645"/>
                  </a:cubicBezTo>
                  <a:cubicBezTo>
                    <a:pt x="2240" y="3645"/>
                    <a:pt x="2259" y="3645"/>
                    <a:pt x="2278" y="3645"/>
                  </a:cubicBezTo>
                  <a:cubicBezTo>
                    <a:pt x="2282" y="3642"/>
                    <a:pt x="2285" y="3639"/>
                    <a:pt x="2287" y="3636"/>
                  </a:cubicBezTo>
                  <a:cubicBezTo>
                    <a:pt x="2293" y="3636"/>
                    <a:pt x="2298" y="3636"/>
                    <a:pt x="2304" y="3636"/>
                  </a:cubicBezTo>
                  <a:cubicBezTo>
                    <a:pt x="2307" y="3633"/>
                    <a:pt x="2309" y="3631"/>
                    <a:pt x="2312" y="3628"/>
                  </a:cubicBezTo>
                  <a:cubicBezTo>
                    <a:pt x="2332" y="3628"/>
                    <a:pt x="2351" y="3628"/>
                    <a:pt x="2370" y="3628"/>
                  </a:cubicBezTo>
                  <a:cubicBezTo>
                    <a:pt x="2373" y="3631"/>
                    <a:pt x="2375" y="3634"/>
                    <a:pt x="2378" y="3636"/>
                  </a:cubicBezTo>
                  <a:cubicBezTo>
                    <a:pt x="2381" y="3636"/>
                    <a:pt x="2384" y="3636"/>
                    <a:pt x="2387" y="3636"/>
                  </a:cubicBezTo>
                  <a:cubicBezTo>
                    <a:pt x="2401" y="3650"/>
                    <a:pt x="2414" y="3664"/>
                    <a:pt x="2428" y="3678"/>
                  </a:cubicBezTo>
                  <a:cubicBezTo>
                    <a:pt x="2431" y="3678"/>
                    <a:pt x="2434" y="3678"/>
                    <a:pt x="2436" y="3678"/>
                  </a:cubicBezTo>
                  <a:cubicBezTo>
                    <a:pt x="2439" y="3681"/>
                    <a:pt x="2442" y="3684"/>
                    <a:pt x="2445" y="3686"/>
                  </a:cubicBezTo>
                  <a:cubicBezTo>
                    <a:pt x="2448" y="3686"/>
                    <a:pt x="2450" y="3686"/>
                    <a:pt x="2453" y="3686"/>
                  </a:cubicBezTo>
                  <a:cubicBezTo>
                    <a:pt x="2456" y="3689"/>
                    <a:pt x="2458" y="3692"/>
                    <a:pt x="2461" y="3694"/>
                  </a:cubicBezTo>
                  <a:cubicBezTo>
                    <a:pt x="2466" y="3694"/>
                    <a:pt x="2472" y="3694"/>
                    <a:pt x="2477" y="3694"/>
                  </a:cubicBezTo>
                  <a:cubicBezTo>
                    <a:pt x="2483" y="3700"/>
                    <a:pt x="2488" y="3705"/>
                    <a:pt x="2494" y="3711"/>
                  </a:cubicBezTo>
                  <a:cubicBezTo>
                    <a:pt x="2497" y="3711"/>
                    <a:pt x="2500" y="3711"/>
                    <a:pt x="2503" y="3711"/>
                  </a:cubicBezTo>
                  <a:cubicBezTo>
                    <a:pt x="2508" y="3716"/>
                    <a:pt x="2514" y="3722"/>
                    <a:pt x="2519" y="3728"/>
                  </a:cubicBezTo>
                  <a:cubicBezTo>
                    <a:pt x="2522" y="3728"/>
                    <a:pt x="2525" y="3728"/>
                    <a:pt x="2527" y="3728"/>
                  </a:cubicBezTo>
                  <a:cubicBezTo>
                    <a:pt x="2531" y="3731"/>
                    <a:pt x="2533" y="3733"/>
                    <a:pt x="2535" y="3736"/>
                  </a:cubicBezTo>
                  <a:cubicBezTo>
                    <a:pt x="2544" y="3736"/>
                    <a:pt x="2553" y="3736"/>
                    <a:pt x="2561" y="3736"/>
                  </a:cubicBezTo>
                  <a:cubicBezTo>
                    <a:pt x="2566" y="3741"/>
                    <a:pt x="2572" y="3747"/>
                    <a:pt x="2577" y="3752"/>
                  </a:cubicBezTo>
                  <a:cubicBezTo>
                    <a:pt x="2582" y="3752"/>
                    <a:pt x="2588" y="3752"/>
                    <a:pt x="2593" y="3752"/>
                  </a:cubicBezTo>
                  <a:cubicBezTo>
                    <a:pt x="2602" y="3744"/>
                    <a:pt x="2610" y="3736"/>
                    <a:pt x="2618" y="3728"/>
                  </a:cubicBezTo>
                  <a:cubicBezTo>
                    <a:pt x="2621" y="3728"/>
                    <a:pt x="2624" y="3728"/>
                    <a:pt x="2627" y="3728"/>
                  </a:cubicBezTo>
                  <a:cubicBezTo>
                    <a:pt x="2630" y="3724"/>
                    <a:pt x="2632" y="3722"/>
                    <a:pt x="2635" y="3720"/>
                  </a:cubicBezTo>
                  <a:cubicBezTo>
                    <a:pt x="2638" y="3720"/>
                    <a:pt x="2641" y="3720"/>
                    <a:pt x="2643" y="3720"/>
                  </a:cubicBezTo>
                  <a:cubicBezTo>
                    <a:pt x="2647" y="3716"/>
                    <a:pt x="2649" y="3713"/>
                    <a:pt x="2651" y="3711"/>
                  </a:cubicBezTo>
                  <a:cubicBezTo>
                    <a:pt x="2655" y="3711"/>
                    <a:pt x="2658" y="3711"/>
                    <a:pt x="2660" y="3711"/>
                  </a:cubicBezTo>
                  <a:cubicBezTo>
                    <a:pt x="2660" y="3703"/>
                    <a:pt x="2660" y="3695"/>
                    <a:pt x="2660" y="3686"/>
                  </a:cubicBezTo>
                  <a:cubicBezTo>
                    <a:pt x="2679" y="3686"/>
                    <a:pt x="2698" y="3686"/>
                    <a:pt x="2717" y="3686"/>
                  </a:cubicBezTo>
                  <a:cubicBezTo>
                    <a:pt x="2720" y="3684"/>
                    <a:pt x="2723" y="3681"/>
                    <a:pt x="2726" y="3678"/>
                  </a:cubicBezTo>
                  <a:cubicBezTo>
                    <a:pt x="2742" y="3678"/>
                    <a:pt x="2759" y="3678"/>
                    <a:pt x="2775" y="3678"/>
                  </a:cubicBezTo>
                  <a:cubicBezTo>
                    <a:pt x="2778" y="3680"/>
                    <a:pt x="2781" y="3683"/>
                    <a:pt x="2784" y="3686"/>
                  </a:cubicBezTo>
                  <a:cubicBezTo>
                    <a:pt x="2792" y="3686"/>
                    <a:pt x="2800" y="3686"/>
                    <a:pt x="2809" y="3686"/>
                  </a:cubicBezTo>
                  <a:cubicBezTo>
                    <a:pt x="2811" y="3689"/>
                    <a:pt x="2814" y="3691"/>
                    <a:pt x="2817" y="3694"/>
                  </a:cubicBezTo>
                  <a:cubicBezTo>
                    <a:pt x="2828" y="3694"/>
                    <a:pt x="2839" y="3694"/>
                    <a:pt x="2850" y="3694"/>
                  </a:cubicBezTo>
                  <a:cubicBezTo>
                    <a:pt x="2853" y="3697"/>
                    <a:pt x="2856" y="3700"/>
                    <a:pt x="2859" y="3703"/>
                  </a:cubicBezTo>
                  <a:cubicBezTo>
                    <a:pt x="2864" y="3703"/>
                    <a:pt x="2869" y="3703"/>
                    <a:pt x="2875" y="3703"/>
                  </a:cubicBezTo>
                  <a:cubicBezTo>
                    <a:pt x="2877" y="3705"/>
                    <a:pt x="2880" y="3708"/>
                    <a:pt x="2884" y="3711"/>
                  </a:cubicBezTo>
                  <a:cubicBezTo>
                    <a:pt x="2891" y="3711"/>
                    <a:pt x="2899" y="3711"/>
                    <a:pt x="2908" y="3711"/>
                  </a:cubicBezTo>
                  <a:cubicBezTo>
                    <a:pt x="2911" y="3709"/>
                    <a:pt x="2913" y="3706"/>
                    <a:pt x="2916" y="3703"/>
                  </a:cubicBezTo>
                  <a:cubicBezTo>
                    <a:pt x="2919" y="3703"/>
                    <a:pt x="2922" y="3703"/>
                    <a:pt x="2925" y="3703"/>
                  </a:cubicBezTo>
                  <a:cubicBezTo>
                    <a:pt x="2927" y="3701"/>
                    <a:pt x="2930" y="3697"/>
                    <a:pt x="2933" y="3694"/>
                  </a:cubicBezTo>
                  <a:cubicBezTo>
                    <a:pt x="2955" y="3694"/>
                    <a:pt x="2977" y="3694"/>
                    <a:pt x="3000" y="3694"/>
                  </a:cubicBezTo>
                  <a:cubicBezTo>
                    <a:pt x="3002" y="3692"/>
                    <a:pt x="3004" y="3689"/>
                    <a:pt x="3008" y="3686"/>
                  </a:cubicBezTo>
                  <a:cubicBezTo>
                    <a:pt x="3024" y="3686"/>
                    <a:pt x="3041" y="3686"/>
                    <a:pt x="3058" y="3686"/>
                  </a:cubicBezTo>
                  <a:cubicBezTo>
                    <a:pt x="3060" y="3684"/>
                    <a:pt x="3062" y="3681"/>
                    <a:pt x="3066" y="3678"/>
                  </a:cubicBezTo>
                  <a:cubicBezTo>
                    <a:pt x="3074" y="3678"/>
                    <a:pt x="3082" y="3678"/>
                    <a:pt x="3090" y="3678"/>
                  </a:cubicBezTo>
                  <a:cubicBezTo>
                    <a:pt x="3093" y="3675"/>
                    <a:pt x="3096" y="3673"/>
                    <a:pt x="3099" y="3670"/>
                  </a:cubicBezTo>
                  <a:cubicBezTo>
                    <a:pt x="3101" y="3670"/>
                    <a:pt x="3104" y="3670"/>
                    <a:pt x="3107" y="3670"/>
                  </a:cubicBezTo>
                  <a:cubicBezTo>
                    <a:pt x="3109" y="3667"/>
                    <a:pt x="3113" y="3665"/>
                    <a:pt x="3116" y="3662"/>
                  </a:cubicBezTo>
                  <a:cubicBezTo>
                    <a:pt x="3118" y="3662"/>
                    <a:pt x="3120" y="3662"/>
                    <a:pt x="3124" y="3662"/>
                  </a:cubicBezTo>
                  <a:cubicBezTo>
                    <a:pt x="3126" y="3659"/>
                    <a:pt x="3128" y="3656"/>
                    <a:pt x="3132" y="3653"/>
                  </a:cubicBezTo>
                  <a:cubicBezTo>
                    <a:pt x="3137" y="3653"/>
                    <a:pt x="3143" y="3653"/>
                    <a:pt x="3148" y="3653"/>
                  </a:cubicBezTo>
                  <a:cubicBezTo>
                    <a:pt x="3151" y="3650"/>
                    <a:pt x="3154" y="3648"/>
                    <a:pt x="3157" y="3645"/>
                  </a:cubicBezTo>
                  <a:cubicBezTo>
                    <a:pt x="3162" y="3645"/>
                    <a:pt x="3167" y="3645"/>
                    <a:pt x="3173" y="3645"/>
                  </a:cubicBezTo>
                  <a:cubicBezTo>
                    <a:pt x="3175" y="3647"/>
                    <a:pt x="3179" y="3650"/>
                    <a:pt x="3182" y="3653"/>
                  </a:cubicBezTo>
                  <a:cubicBezTo>
                    <a:pt x="3187" y="3653"/>
                    <a:pt x="3193" y="3653"/>
                    <a:pt x="3198" y="3653"/>
                  </a:cubicBezTo>
                  <a:cubicBezTo>
                    <a:pt x="3201" y="3655"/>
                    <a:pt x="3203" y="3658"/>
                    <a:pt x="3206" y="3662"/>
                  </a:cubicBezTo>
                  <a:cubicBezTo>
                    <a:pt x="3228" y="3662"/>
                    <a:pt x="3250" y="3662"/>
                    <a:pt x="3272" y="3662"/>
                  </a:cubicBezTo>
                  <a:cubicBezTo>
                    <a:pt x="3278" y="3656"/>
                    <a:pt x="3283" y="3650"/>
                    <a:pt x="3289" y="3645"/>
                  </a:cubicBezTo>
                  <a:cubicBezTo>
                    <a:pt x="3289" y="3643"/>
                    <a:pt x="3289" y="3639"/>
                    <a:pt x="3289" y="3636"/>
                  </a:cubicBezTo>
                  <a:cubicBezTo>
                    <a:pt x="3295" y="3631"/>
                    <a:pt x="3300" y="3625"/>
                    <a:pt x="3306" y="3619"/>
                  </a:cubicBezTo>
                  <a:cubicBezTo>
                    <a:pt x="3308" y="3619"/>
                    <a:pt x="3311" y="3619"/>
                    <a:pt x="3314" y="3619"/>
                  </a:cubicBezTo>
                  <a:cubicBezTo>
                    <a:pt x="3314" y="3617"/>
                    <a:pt x="3314" y="3615"/>
                    <a:pt x="3314" y="3612"/>
                  </a:cubicBezTo>
                  <a:cubicBezTo>
                    <a:pt x="3317" y="3609"/>
                    <a:pt x="3319" y="3607"/>
                    <a:pt x="3322" y="3604"/>
                  </a:cubicBezTo>
                  <a:cubicBezTo>
                    <a:pt x="3325" y="3604"/>
                    <a:pt x="3327" y="3604"/>
                    <a:pt x="3330" y="3604"/>
                  </a:cubicBezTo>
                  <a:cubicBezTo>
                    <a:pt x="3341" y="3592"/>
                    <a:pt x="3353" y="3581"/>
                    <a:pt x="3364" y="3570"/>
                  </a:cubicBezTo>
                  <a:cubicBezTo>
                    <a:pt x="3372" y="3570"/>
                    <a:pt x="3380" y="3570"/>
                    <a:pt x="3388" y="3570"/>
                  </a:cubicBezTo>
                  <a:cubicBezTo>
                    <a:pt x="3391" y="3568"/>
                    <a:pt x="3394" y="3565"/>
                    <a:pt x="3397" y="3562"/>
                  </a:cubicBezTo>
                  <a:cubicBezTo>
                    <a:pt x="3400" y="3562"/>
                    <a:pt x="3402" y="3562"/>
                    <a:pt x="3405" y="3562"/>
                  </a:cubicBezTo>
                  <a:cubicBezTo>
                    <a:pt x="3407" y="3560"/>
                    <a:pt x="3411" y="3557"/>
                    <a:pt x="3414" y="3553"/>
                  </a:cubicBezTo>
                  <a:cubicBezTo>
                    <a:pt x="3430" y="3553"/>
                    <a:pt x="3446" y="3553"/>
                    <a:pt x="3463" y="3553"/>
                  </a:cubicBezTo>
                  <a:cubicBezTo>
                    <a:pt x="3469" y="3548"/>
                    <a:pt x="3474" y="3542"/>
                    <a:pt x="3480" y="3537"/>
                  </a:cubicBezTo>
                  <a:cubicBezTo>
                    <a:pt x="3482" y="3537"/>
                    <a:pt x="3485" y="3537"/>
                    <a:pt x="3488" y="3537"/>
                  </a:cubicBezTo>
                  <a:cubicBezTo>
                    <a:pt x="3488" y="3529"/>
                    <a:pt x="3488" y="3521"/>
                    <a:pt x="3488" y="3512"/>
                  </a:cubicBezTo>
                  <a:cubicBezTo>
                    <a:pt x="3493" y="3507"/>
                    <a:pt x="3499" y="3501"/>
                    <a:pt x="3504" y="3495"/>
                  </a:cubicBezTo>
                  <a:cubicBezTo>
                    <a:pt x="3504" y="3476"/>
                    <a:pt x="3504" y="3457"/>
                    <a:pt x="3504" y="3437"/>
                  </a:cubicBezTo>
                  <a:cubicBezTo>
                    <a:pt x="3507" y="3435"/>
                    <a:pt x="3510" y="3433"/>
                    <a:pt x="3513" y="3429"/>
                  </a:cubicBezTo>
                  <a:cubicBezTo>
                    <a:pt x="3513" y="3408"/>
                    <a:pt x="3513" y="3386"/>
                    <a:pt x="3513" y="3363"/>
                  </a:cubicBezTo>
                  <a:cubicBezTo>
                    <a:pt x="3511" y="3361"/>
                    <a:pt x="3508" y="3358"/>
                    <a:pt x="3504" y="3355"/>
                  </a:cubicBezTo>
                  <a:cubicBezTo>
                    <a:pt x="3504" y="3341"/>
                    <a:pt x="3504" y="3328"/>
                    <a:pt x="3504" y="3313"/>
                  </a:cubicBezTo>
                  <a:cubicBezTo>
                    <a:pt x="3507" y="3311"/>
                    <a:pt x="3510" y="3309"/>
                    <a:pt x="3513" y="3305"/>
                  </a:cubicBezTo>
                  <a:cubicBezTo>
                    <a:pt x="3513" y="3300"/>
                    <a:pt x="3513" y="3294"/>
                    <a:pt x="3513" y="3289"/>
                  </a:cubicBezTo>
                  <a:cubicBezTo>
                    <a:pt x="3511" y="3286"/>
                    <a:pt x="3508" y="3283"/>
                    <a:pt x="3504" y="3280"/>
                  </a:cubicBezTo>
                  <a:cubicBezTo>
                    <a:pt x="3502" y="3280"/>
                    <a:pt x="3500" y="3280"/>
                    <a:pt x="3497" y="3280"/>
                  </a:cubicBezTo>
                  <a:cubicBezTo>
                    <a:pt x="3491" y="3275"/>
                    <a:pt x="3485" y="3270"/>
                    <a:pt x="3480" y="3264"/>
                  </a:cubicBezTo>
                  <a:cubicBezTo>
                    <a:pt x="3480" y="3262"/>
                    <a:pt x="3480" y="3259"/>
                    <a:pt x="3480" y="3255"/>
                  </a:cubicBezTo>
                  <a:cubicBezTo>
                    <a:pt x="3477" y="3253"/>
                    <a:pt x="3474" y="3251"/>
                    <a:pt x="3471" y="3247"/>
                  </a:cubicBezTo>
                  <a:cubicBezTo>
                    <a:pt x="3471" y="3245"/>
                    <a:pt x="3471" y="3242"/>
                    <a:pt x="3471" y="3239"/>
                  </a:cubicBezTo>
                  <a:cubicBezTo>
                    <a:pt x="3469" y="3236"/>
                    <a:pt x="3466" y="3234"/>
                    <a:pt x="3463" y="3231"/>
                  </a:cubicBezTo>
                  <a:cubicBezTo>
                    <a:pt x="3463" y="3225"/>
                    <a:pt x="3463" y="3220"/>
                    <a:pt x="3463" y="3214"/>
                  </a:cubicBezTo>
                  <a:cubicBezTo>
                    <a:pt x="3461" y="3212"/>
                    <a:pt x="3458" y="3209"/>
                    <a:pt x="3455" y="3206"/>
                  </a:cubicBezTo>
                  <a:cubicBezTo>
                    <a:pt x="3460" y="3200"/>
                    <a:pt x="3466" y="3195"/>
                    <a:pt x="3471" y="3189"/>
                  </a:cubicBezTo>
                  <a:cubicBezTo>
                    <a:pt x="3469" y="3187"/>
                    <a:pt x="3466" y="3184"/>
                    <a:pt x="3463" y="3181"/>
                  </a:cubicBezTo>
                  <a:cubicBezTo>
                    <a:pt x="3463" y="3175"/>
                    <a:pt x="3463" y="3169"/>
                    <a:pt x="3463" y="3164"/>
                  </a:cubicBezTo>
                  <a:cubicBezTo>
                    <a:pt x="3458" y="3159"/>
                    <a:pt x="3452" y="3154"/>
                    <a:pt x="3446" y="3148"/>
                  </a:cubicBezTo>
                  <a:cubicBezTo>
                    <a:pt x="3446" y="3146"/>
                    <a:pt x="3446" y="3142"/>
                    <a:pt x="3446" y="3139"/>
                  </a:cubicBezTo>
                  <a:cubicBezTo>
                    <a:pt x="3441" y="3134"/>
                    <a:pt x="3435" y="3128"/>
                    <a:pt x="3430" y="3123"/>
                  </a:cubicBezTo>
                  <a:cubicBezTo>
                    <a:pt x="3430" y="3120"/>
                    <a:pt x="3430" y="3118"/>
                    <a:pt x="3430" y="3115"/>
                  </a:cubicBezTo>
                  <a:cubicBezTo>
                    <a:pt x="3425" y="3109"/>
                    <a:pt x="3419" y="3103"/>
                    <a:pt x="3414" y="3098"/>
                  </a:cubicBezTo>
                  <a:cubicBezTo>
                    <a:pt x="3414" y="3096"/>
                    <a:pt x="3414" y="3093"/>
                    <a:pt x="3414" y="3090"/>
                  </a:cubicBezTo>
                  <a:cubicBezTo>
                    <a:pt x="3411" y="3088"/>
                    <a:pt x="3408" y="3084"/>
                    <a:pt x="3405" y="3081"/>
                  </a:cubicBezTo>
                  <a:cubicBezTo>
                    <a:pt x="3405" y="3071"/>
                    <a:pt x="3405" y="3060"/>
                    <a:pt x="3405" y="3049"/>
                  </a:cubicBezTo>
                  <a:cubicBezTo>
                    <a:pt x="3407" y="3046"/>
                    <a:pt x="3411" y="3043"/>
                    <a:pt x="3414" y="3040"/>
                  </a:cubicBezTo>
                  <a:cubicBezTo>
                    <a:pt x="3419" y="3040"/>
                    <a:pt x="3424" y="3040"/>
                    <a:pt x="3430" y="3040"/>
                  </a:cubicBezTo>
                  <a:cubicBezTo>
                    <a:pt x="3432" y="3037"/>
                    <a:pt x="3435" y="3035"/>
                    <a:pt x="3439" y="3032"/>
                  </a:cubicBezTo>
                  <a:cubicBezTo>
                    <a:pt x="3444" y="3032"/>
                    <a:pt x="3450" y="3032"/>
                    <a:pt x="3455" y="3032"/>
                  </a:cubicBezTo>
                  <a:cubicBezTo>
                    <a:pt x="3458" y="3030"/>
                    <a:pt x="3460" y="3026"/>
                    <a:pt x="3463" y="3023"/>
                  </a:cubicBezTo>
                  <a:cubicBezTo>
                    <a:pt x="3466" y="3023"/>
                    <a:pt x="3468" y="3023"/>
                    <a:pt x="3471" y="3023"/>
                  </a:cubicBezTo>
                  <a:cubicBezTo>
                    <a:pt x="3471" y="3015"/>
                    <a:pt x="3471" y="3007"/>
                    <a:pt x="3471" y="2998"/>
                  </a:cubicBezTo>
                  <a:cubicBezTo>
                    <a:pt x="3469" y="2996"/>
                    <a:pt x="3466" y="2994"/>
                    <a:pt x="3463" y="2991"/>
                  </a:cubicBezTo>
                  <a:cubicBezTo>
                    <a:pt x="3463" y="2988"/>
                    <a:pt x="3463" y="2985"/>
                    <a:pt x="3463" y="2982"/>
                  </a:cubicBezTo>
                  <a:cubicBezTo>
                    <a:pt x="3461" y="2979"/>
                    <a:pt x="3458" y="2977"/>
                    <a:pt x="3455" y="2974"/>
                  </a:cubicBezTo>
                  <a:cubicBezTo>
                    <a:pt x="3455" y="2955"/>
                    <a:pt x="3455" y="2936"/>
                    <a:pt x="3455" y="2916"/>
                  </a:cubicBezTo>
                  <a:cubicBezTo>
                    <a:pt x="3458" y="2913"/>
                    <a:pt x="3460" y="2911"/>
                    <a:pt x="3463" y="2908"/>
                  </a:cubicBezTo>
                  <a:cubicBezTo>
                    <a:pt x="3461" y="2905"/>
                    <a:pt x="3458" y="2902"/>
                    <a:pt x="3455" y="2899"/>
                  </a:cubicBezTo>
                  <a:cubicBezTo>
                    <a:pt x="3458" y="2897"/>
                    <a:pt x="3460" y="2894"/>
                    <a:pt x="3463" y="2891"/>
                  </a:cubicBezTo>
                  <a:cubicBezTo>
                    <a:pt x="3461" y="2889"/>
                    <a:pt x="3458" y="2886"/>
                    <a:pt x="3455" y="2882"/>
                  </a:cubicBezTo>
                  <a:cubicBezTo>
                    <a:pt x="3455" y="2880"/>
                    <a:pt x="3455" y="2878"/>
                    <a:pt x="3455" y="2874"/>
                  </a:cubicBezTo>
                  <a:cubicBezTo>
                    <a:pt x="3447" y="2874"/>
                    <a:pt x="3439" y="2874"/>
                    <a:pt x="3430" y="2874"/>
                  </a:cubicBezTo>
                  <a:cubicBezTo>
                    <a:pt x="3427" y="2877"/>
                    <a:pt x="3425" y="2879"/>
                    <a:pt x="3422" y="2882"/>
                  </a:cubicBezTo>
                  <a:cubicBezTo>
                    <a:pt x="3419" y="2882"/>
                    <a:pt x="3417" y="2882"/>
                    <a:pt x="3414" y="2882"/>
                  </a:cubicBezTo>
                  <a:cubicBezTo>
                    <a:pt x="3411" y="2880"/>
                    <a:pt x="3408" y="2878"/>
                    <a:pt x="3405" y="2874"/>
                  </a:cubicBezTo>
                  <a:cubicBezTo>
                    <a:pt x="3403" y="2874"/>
                    <a:pt x="3400" y="2874"/>
                    <a:pt x="3397" y="2874"/>
                  </a:cubicBezTo>
                  <a:cubicBezTo>
                    <a:pt x="3395" y="2872"/>
                    <a:pt x="3392" y="2869"/>
                    <a:pt x="3388" y="2866"/>
                  </a:cubicBezTo>
                  <a:cubicBezTo>
                    <a:pt x="3378" y="2866"/>
                    <a:pt x="3367" y="2866"/>
                    <a:pt x="3356" y="2866"/>
                  </a:cubicBezTo>
                  <a:cubicBezTo>
                    <a:pt x="3353" y="2863"/>
                    <a:pt x="3350" y="2861"/>
                    <a:pt x="3347" y="2858"/>
                  </a:cubicBezTo>
                  <a:cubicBezTo>
                    <a:pt x="3345" y="2858"/>
                    <a:pt x="3342" y="2858"/>
                    <a:pt x="3339" y="2858"/>
                  </a:cubicBezTo>
                  <a:cubicBezTo>
                    <a:pt x="3339" y="2852"/>
                    <a:pt x="3339" y="2847"/>
                    <a:pt x="3339" y="2841"/>
                  </a:cubicBezTo>
                  <a:cubicBezTo>
                    <a:pt x="3337" y="2839"/>
                    <a:pt x="3334" y="2836"/>
                    <a:pt x="3330" y="2833"/>
                  </a:cubicBezTo>
                  <a:cubicBezTo>
                    <a:pt x="3322" y="2833"/>
                    <a:pt x="3314" y="2833"/>
                    <a:pt x="3306" y="2833"/>
                  </a:cubicBezTo>
                  <a:cubicBezTo>
                    <a:pt x="3303" y="2836"/>
                    <a:pt x="3301" y="2838"/>
                    <a:pt x="3298" y="2841"/>
                  </a:cubicBezTo>
                  <a:cubicBezTo>
                    <a:pt x="3279" y="2822"/>
                    <a:pt x="3260" y="2803"/>
                    <a:pt x="3240" y="2783"/>
                  </a:cubicBezTo>
                  <a:cubicBezTo>
                    <a:pt x="3240" y="2781"/>
                    <a:pt x="3240" y="2778"/>
                    <a:pt x="3240" y="2775"/>
                  </a:cubicBezTo>
                  <a:cubicBezTo>
                    <a:pt x="3245" y="2770"/>
                    <a:pt x="3251" y="2764"/>
                    <a:pt x="3256" y="2758"/>
                  </a:cubicBezTo>
                  <a:cubicBezTo>
                    <a:pt x="3256" y="2745"/>
                    <a:pt x="3256" y="2731"/>
                    <a:pt x="3256" y="2717"/>
                  </a:cubicBezTo>
                  <a:cubicBezTo>
                    <a:pt x="3259" y="2715"/>
                    <a:pt x="3261" y="2711"/>
                    <a:pt x="3264" y="2708"/>
                  </a:cubicBezTo>
                  <a:cubicBezTo>
                    <a:pt x="3264" y="2700"/>
                    <a:pt x="3264" y="2692"/>
                    <a:pt x="3264" y="2684"/>
                  </a:cubicBezTo>
                  <a:cubicBezTo>
                    <a:pt x="3262" y="2681"/>
                    <a:pt x="3260" y="2679"/>
                    <a:pt x="3256" y="2676"/>
                  </a:cubicBezTo>
                  <a:cubicBezTo>
                    <a:pt x="3256" y="2673"/>
                    <a:pt x="3256" y="2670"/>
                    <a:pt x="3256" y="2667"/>
                  </a:cubicBezTo>
                  <a:cubicBezTo>
                    <a:pt x="3264" y="2667"/>
                    <a:pt x="3272" y="2667"/>
                    <a:pt x="3281" y="2667"/>
                  </a:cubicBezTo>
                  <a:cubicBezTo>
                    <a:pt x="3283" y="2665"/>
                    <a:pt x="3286" y="2662"/>
                    <a:pt x="3289" y="2659"/>
                  </a:cubicBezTo>
                  <a:cubicBezTo>
                    <a:pt x="3291" y="2659"/>
                    <a:pt x="3295" y="2659"/>
                    <a:pt x="3298" y="2659"/>
                  </a:cubicBezTo>
                  <a:cubicBezTo>
                    <a:pt x="3300" y="2657"/>
                    <a:pt x="3303" y="2654"/>
                    <a:pt x="3306" y="2651"/>
                  </a:cubicBezTo>
                  <a:cubicBezTo>
                    <a:pt x="3306" y="2649"/>
                    <a:pt x="3306" y="2645"/>
                    <a:pt x="3306" y="2642"/>
                  </a:cubicBezTo>
                  <a:cubicBezTo>
                    <a:pt x="3303" y="2640"/>
                    <a:pt x="3301" y="2638"/>
                    <a:pt x="3298" y="2634"/>
                  </a:cubicBezTo>
                  <a:cubicBezTo>
                    <a:pt x="3298" y="2629"/>
                    <a:pt x="3298" y="2623"/>
                    <a:pt x="3298" y="2618"/>
                  </a:cubicBezTo>
                  <a:cubicBezTo>
                    <a:pt x="3295" y="2615"/>
                    <a:pt x="3292" y="2612"/>
                    <a:pt x="3289" y="2609"/>
                  </a:cubicBezTo>
                  <a:cubicBezTo>
                    <a:pt x="3289" y="2601"/>
                    <a:pt x="3289" y="2593"/>
                    <a:pt x="3289" y="2584"/>
                  </a:cubicBezTo>
                  <a:cubicBezTo>
                    <a:pt x="3291" y="2582"/>
                    <a:pt x="3295" y="2579"/>
                    <a:pt x="3298" y="2576"/>
                  </a:cubicBezTo>
                  <a:cubicBezTo>
                    <a:pt x="3306" y="2576"/>
                    <a:pt x="3314" y="2576"/>
                    <a:pt x="3322" y="2576"/>
                  </a:cubicBezTo>
                  <a:cubicBezTo>
                    <a:pt x="3322" y="2574"/>
                    <a:pt x="3322" y="2571"/>
                    <a:pt x="3322" y="2568"/>
                  </a:cubicBezTo>
                  <a:cubicBezTo>
                    <a:pt x="3328" y="2563"/>
                    <a:pt x="3334" y="2557"/>
                    <a:pt x="3339" y="2552"/>
                  </a:cubicBezTo>
                  <a:cubicBezTo>
                    <a:pt x="3341" y="2554"/>
                    <a:pt x="3344" y="2556"/>
                    <a:pt x="3347" y="2560"/>
                  </a:cubicBezTo>
                  <a:cubicBezTo>
                    <a:pt x="3349" y="2560"/>
                    <a:pt x="3353" y="2560"/>
                    <a:pt x="3356" y="2560"/>
                  </a:cubicBezTo>
                  <a:cubicBezTo>
                    <a:pt x="3356" y="2554"/>
                    <a:pt x="3356" y="2548"/>
                    <a:pt x="3356" y="2543"/>
                  </a:cubicBezTo>
                  <a:cubicBezTo>
                    <a:pt x="3358" y="2541"/>
                    <a:pt x="3361" y="2538"/>
                    <a:pt x="3364" y="2535"/>
                  </a:cubicBezTo>
                  <a:cubicBezTo>
                    <a:pt x="3372" y="2535"/>
                    <a:pt x="3380" y="2535"/>
                    <a:pt x="3388" y="2535"/>
                  </a:cubicBezTo>
                  <a:cubicBezTo>
                    <a:pt x="3388" y="2541"/>
                    <a:pt x="3388" y="2546"/>
                    <a:pt x="3388" y="2552"/>
                  </a:cubicBezTo>
                  <a:cubicBezTo>
                    <a:pt x="3391" y="2554"/>
                    <a:pt x="3394" y="2556"/>
                    <a:pt x="3397" y="2560"/>
                  </a:cubicBezTo>
                  <a:cubicBezTo>
                    <a:pt x="3397" y="2571"/>
                    <a:pt x="3397" y="2582"/>
                    <a:pt x="3397" y="2593"/>
                  </a:cubicBezTo>
                  <a:cubicBezTo>
                    <a:pt x="3400" y="2595"/>
                    <a:pt x="3402" y="2598"/>
                    <a:pt x="3405" y="2601"/>
                  </a:cubicBezTo>
                  <a:cubicBezTo>
                    <a:pt x="3405" y="2603"/>
                    <a:pt x="3405" y="2606"/>
                    <a:pt x="3405" y="2609"/>
                  </a:cubicBezTo>
                  <a:cubicBezTo>
                    <a:pt x="3413" y="2609"/>
                    <a:pt x="3421" y="2609"/>
                    <a:pt x="3430" y="2609"/>
                  </a:cubicBezTo>
                  <a:cubicBezTo>
                    <a:pt x="3432" y="2607"/>
                    <a:pt x="3435" y="2604"/>
                    <a:pt x="3439" y="2601"/>
                  </a:cubicBezTo>
                  <a:cubicBezTo>
                    <a:pt x="3441" y="2601"/>
                    <a:pt x="3443" y="2601"/>
                    <a:pt x="3446" y="2601"/>
                  </a:cubicBezTo>
                  <a:cubicBezTo>
                    <a:pt x="3452" y="2595"/>
                    <a:pt x="3458" y="2590"/>
                    <a:pt x="3463" y="2584"/>
                  </a:cubicBezTo>
                  <a:cubicBezTo>
                    <a:pt x="3466" y="2584"/>
                    <a:pt x="3468" y="2584"/>
                    <a:pt x="3471" y="2584"/>
                  </a:cubicBezTo>
                  <a:cubicBezTo>
                    <a:pt x="3473" y="2582"/>
                    <a:pt x="3477" y="2579"/>
                    <a:pt x="3480" y="2576"/>
                  </a:cubicBezTo>
                  <a:cubicBezTo>
                    <a:pt x="3482" y="2576"/>
                    <a:pt x="3485" y="2576"/>
                    <a:pt x="3488" y="2576"/>
                  </a:cubicBezTo>
                  <a:cubicBezTo>
                    <a:pt x="3496" y="2568"/>
                    <a:pt x="3504" y="2560"/>
                    <a:pt x="3513" y="2552"/>
                  </a:cubicBezTo>
                  <a:cubicBezTo>
                    <a:pt x="3516" y="2552"/>
                    <a:pt x="3518" y="2552"/>
                    <a:pt x="3521" y="2552"/>
                  </a:cubicBezTo>
                  <a:cubicBezTo>
                    <a:pt x="3524" y="2549"/>
                    <a:pt x="3526" y="2546"/>
                    <a:pt x="3529" y="2543"/>
                  </a:cubicBezTo>
                  <a:cubicBezTo>
                    <a:pt x="3532" y="2543"/>
                    <a:pt x="3535" y="2543"/>
                    <a:pt x="3538" y="2543"/>
                  </a:cubicBezTo>
                  <a:cubicBezTo>
                    <a:pt x="3546" y="2535"/>
                    <a:pt x="3554" y="2527"/>
                    <a:pt x="3563" y="2518"/>
                  </a:cubicBezTo>
                  <a:cubicBezTo>
                    <a:pt x="3565" y="2518"/>
                    <a:pt x="3568" y="2518"/>
                    <a:pt x="3571" y="2518"/>
                  </a:cubicBezTo>
                  <a:cubicBezTo>
                    <a:pt x="3571" y="2516"/>
                    <a:pt x="3571" y="2513"/>
                    <a:pt x="3571" y="2510"/>
                  </a:cubicBezTo>
                  <a:cubicBezTo>
                    <a:pt x="3569" y="2507"/>
                    <a:pt x="3566" y="2505"/>
                    <a:pt x="3563" y="2502"/>
                  </a:cubicBezTo>
                  <a:cubicBezTo>
                    <a:pt x="3563" y="2494"/>
                    <a:pt x="3563" y="2486"/>
                    <a:pt x="3563" y="2477"/>
                  </a:cubicBezTo>
                  <a:cubicBezTo>
                    <a:pt x="3560" y="2475"/>
                    <a:pt x="3558" y="2471"/>
                    <a:pt x="3555" y="2468"/>
                  </a:cubicBezTo>
                  <a:cubicBezTo>
                    <a:pt x="3555" y="2466"/>
                    <a:pt x="3555" y="2463"/>
                    <a:pt x="3555" y="2460"/>
                  </a:cubicBezTo>
                  <a:cubicBezTo>
                    <a:pt x="3552" y="2458"/>
                    <a:pt x="3549" y="2455"/>
                    <a:pt x="3546" y="2452"/>
                  </a:cubicBezTo>
                  <a:cubicBezTo>
                    <a:pt x="3546" y="2441"/>
                    <a:pt x="3546" y="2430"/>
                    <a:pt x="3546" y="2419"/>
                  </a:cubicBezTo>
                  <a:cubicBezTo>
                    <a:pt x="3548" y="2416"/>
                    <a:pt x="3551" y="2413"/>
                    <a:pt x="3555" y="2410"/>
                  </a:cubicBezTo>
                  <a:cubicBezTo>
                    <a:pt x="3560" y="2410"/>
                    <a:pt x="3566" y="2410"/>
                    <a:pt x="3571" y="2410"/>
                  </a:cubicBezTo>
                  <a:cubicBezTo>
                    <a:pt x="3574" y="2408"/>
                    <a:pt x="3576" y="2405"/>
                    <a:pt x="3579" y="2402"/>
                  </a:cubicBezTo>
                  <a:cubicBezTo>
                    <a:pt x="3585" y="2402"/>
                    <a:pt x="3590" y="2402"/>
                    <a:pt x="3596" y="2402"/>
                  </a:cubicBezTo>
                  <a:cubicBezTo>
                    <a:pt x="3602" y="2408"/>
                    <a:pt x="3607" y="2413"/>
                    <a:pt x="3613" y="2419"/>
                  </a:cubicBezTo>
                  <a:cubicBezTo>
                    <a:pt x="3617" y="2419"/>
                    <a:pt x="3623" y="2419"/>
                    <a:pt x="3629" y="2419"/>
                  </a:cubicBezTo>
                  <a:cubicBezTo>
                    <a:pt x="3631" y="2421"/>
                    <a:pt x="3634" y="2424"/>
                    <a:pt x="3637" y="2427"/>
                  </a:cubicBezTo>
                  <a:cubicBezTo>
                    <a:pt x="3645" y="2427"/>
                    <a:pt x="3653" y="2427"/>
                    <a:pt x="3662" y="2427"/>
                  </a:cubicBezTo>
                  <a:cubicBezTo>
                    <a:pt x="3662" y="2421"/>
                    <a:pt x="3662" y="2416"/>
                    <a:pt x="3662" y="2410"/>
                  </a:cubicBezTo>
                  <a:cubicBezTo>
                    <a:pt x="3660" y="2408"/>
                    <a:pt x="3657" y="2405"/>
                    <a:pt x="3654" y="2402"/>
                  </a:cubicBezTo>
                  <a:cubicBezTo>
                    <a:pt x="3652" y="2402"/>
                    <a:pt x="3648" y="2402"/>
                    <a:pt x="3645" y="2402"/>
                  </a:cubicBezTo>
                  <a:cubicBezTo>
                    <a:pt x="3643" y="2400"/>
                    <a:pt x="3640" y="2397"/>
                    <a:pt x="3637" y="2394"/>
                  </a:cubicBezTo>
                  <a:cubicBezTo>
                    <a:pt x="3640" y="2392"/>
                    <a:pt x="3642" y="2389"/>
                    <a:pt x="3645" y="2385"/>
                  </a:cubicBezTo>
                  <a:cubicBezTo>
                    <a:pt x="3651" y="2385"/>
                    <a:pt x="3656" y="2385"/>
                    <a:pt x="3662" y="2385"/>
                  </a:cubicBezTo>
                  <a:cubicBezTo>
                    <a:pt x="3664" y="2388"/>
                    <a:pt x="3667" y="2391"/>
                    <a:pt x="3671" y="2394"/>
                  </a:cubicBezTo>
                  <a:cubicBezTo>
                    <a:pt x="3675" y="2394"/>
                    <a:pt x="3681" y="2394"/>
                    <a:pt x="3687" y="2394"/>
                  </a:cubicBezTo>
                  <a:cubicBezTo>
                    <a:pt x="3689" y="2392"/>
                    <a:pt x="3692" y="2389"/>
                    <a:pt x="3695" y="2385"/>
                  </a:cubicBezTo>
                  <a:cubicBezTo>
                    <a:pt x="3695" y="2380"/>
                    <a:pt x="3695" y="2374"/>
                    <a:pt x="3695" y="2369"/>
                  </a:cubicBezTo>
                  <a:cubicBezTo>
                    <a:pt x="3693" y="2366"/>
                    <a:pt x="3690" y="2364"/>
                    <a:pt x="3687" y="2361"/>
                  </a:cubicBezTo>
                  <a:cubicBezTo>
                    <a:pt x="3687" y="2347"/>
                    <a:pt x="3687" y="2334"/>
                    <a:pt x="3687" y="2319"/>
                  </a:cubicBezTo>
                  <a:cubicBezTo>
                    <a:pt x="3684" y="2317"/>
                    <a:pt x="3682" y="2314"/>
                    <a:pt x="3679" y="2311"/>
                  </a:cubicBezTo>
                  <a:cubicBezTo>
                    <a:pt x="3676" y="2311"/>
                    <a:pt x="3674" y="2311"/>
                    <a:pt x="3671" y="2311"/>
                  </a:cubicBezTo>
                  <a:cubicBezTo>
                    <a:pt x="3671" y="2306"/>
                    <a:pt x="3671" y="2300"/>
                    <a:pt x="3671" y="2295"/>
                  </a:cubicBezTo>
                  <a:cubicBezTo>
                    <a:pt x="3665" y="2295"/>
                    <a:pt x="3660" y="2295"/>
                    <a:pt x="3654" y="2295"/>
                  </a:cubicBezTo>
                  <a:cubicBezTo>
                    <a:pt x="3652" y="2292"/>
                    <a:pt x="3648" y="2289"/>
                    <a:pt x="3645" y="2286"/>
                  </a:cubicBezTo>
                  <a:cubicBezTo>
                    <a:pt x="3643" y="2286"/>
                    <a:pt x="3640" y="2286"/>
                    <a:pt x="3637" y="2286"/>
                  </a:cubicBezTo>
                  <a:cubicBezTo>
                    <a:pt x="3637" y="2273"/>
                    <a:pt x="3637" y="2259"/>
                    <a:pt x="3637" y="2245"/>
                  </a:cubicBezTo>
                  <a:cubicBezTo>
                    <a:pt x="3645" y="2245"/>
                    <a:pt x="3653" y="2245"/>
                    <a:pt x="3662" y="2245"/>
                  </a:cubicBezTo>
                  <a:cubicBezTo>
                    <a:pt x="3664" y="2247"/>
                    <a:pt x="3667" y="2250"/>
                    <a:pt x="3671" y="2253"/>
                  </a:cubicBezTo>
                  <a:cubicBezTo>
                    <a:pt x="3684" y="2253"/>
                    <a:pt x="3698" y="2253"/>
                    <a:pt x="3712" y="2253"/>
                  </a:cubicBezTo>
                  <a:cubicBezTo>
                    <a:pt x="3712" y="2248"/>
                    <a:pt x="3712" y="2242"/>
                    <a:pt x="3712" y="2237"/>
                  </a:cubicBezTo>
                  <a:cubicBezTo>
                    <a:pt x="3717" y="2231"/>
                    <a:pt x="3722" y="2226"/>
                    <a:pt x="3728" y="2220"/>
                  </a:cubicBezTo>
                  <a:cubicBezTo>
                    <a:pt x="3728" y="2212"/>
                    <a:pt x="3728" y="2204"/>
                    <a:pt x="3728" y="2195"/>
                  </a:cubicBezTo>
                  <a:cubicBezTo>
                    <a:pt x="3730" y="2193"/>
                    <a:pt x="3733" y="2190"/>
                    <a:pt x="3737" y="2187"/>
                  </a:cubicBezTo>
                  <a:cubicBezTo>
                    <a:pt x="3734" y="2184"/>
                    <a:pt x="3731" y="2182"/>
                    <a:pt x="3728" y="2179"/>
                  </a:cubicBezTo>
                  <a:cubicBezTo>
                    <a:pt x="3726" y="2179"/>
                    <a:pt x="3723" y="2179"/>
                    <a:pt x="3720" y="2179"/>
                  </a:cubicBezTo>
                  <a:cubicBezTo>
                    <a:pt x="3720" y="2176"/>
                    <a:pt x="3720" y="2173"/>
                    <a:pt x="3720" y="2170"/>
                  </a:cubicBezTo>
                  <a:cubicBezTo>
                    <a:pt x="3718" y="2168"/>
                    <a:pt x="3715" y="2165"/>
                    <a:pt x="3712" y="2162"/>
                  </a:cubicBezTo>
                  <a:cubicBezTo>
                    <a:pt x="3714" y="2160"/>
                    <a:pt x="3717" y="2156"/>
                    <a:pt x="3720" y="2153"/>
                  </a:cubicBezTo>
                  <a:cubicBezTo>
                    <a:pt x="3720" y="2149"/>
                    <a:pt x="3720" y="2143"/>
                    <a:pt x="3720" y="2137"/>
                  </a:cubicBezTo>
                  <a:cubicBezTo>
                    <a:pt x="3718" y="2135"/>
                    <a:pt x="3715" y="2132"/>
                    <a:pt x="3712" y="2129"/>
                  </a:cubicBezTo>
                  <a:cubicBezTo>
                    <a:pt x="3712" y="2118"/>
                    <a:pt x="3712" y="2107"/>
                    <a:pt x="3712" y="2096"/>
                  </a:cubicBezTo>
                  <a:cubicBezTo>
                    <a:pt x="3710" y="2094"/>
                    <a:pt x="3706" y="2090"/>
                    <a:pt x="3703" y="2087"/>
                  </a:cubicBezTo>
                  <a:cubicBezTo>
                    <a:pt x="3701" y="2087"/>
                    <a:pt x="3699" y="2087"/>
                    <a:pt x="3695" y="2087"/>
                  </a:cubicBezTo>
                  <a:cubicBezTo>
                    <a:pt x="3695" y="2085"/>
                    <a:pt x="3695" y="2083"/>
                    <a:pt x="3695" y="2079"/>
                  </a:cubicBezTo>
                  <a:cubicBezTo>
                    <a:pt x="3698" y="2077"/>
                    <a:pt x="3700" y="2074"/>
                    <a:pt x="3703" y="2071"/>
                  </a:cubicBezTo>
                  <a:cubicBezTo>
                    <a:pt x="3703" y="2068"/>
                    <a:pt x="3703" y="2066"/>
                    <a:pt x="3703" y="2063"/>
                  </a:cubicBezTo>
                  <a:cubicBezTo>
                    <a:pt x="3701" y="2060"/>
                    <a:pt x="3699" y="2057"/>
                    <a:pt x="3695" y="2054"/>
                  </a:cubicBezTo>
                  <a:cubicBezTo>
                    <a:pt x="3695" y="2052"/>
                    <a:pt x="3695" y="2049"/>
                    <a:pt x="3695" y="2046"/>
                  </a:cubicBezTo>
                  <a:cubicBezTo>
                    <a:pt x="3690" y="2040"/>
                    <a:pt x="3684" y="2035"/>
                    <a:pt x="3679" y="2029"/>
                  </a:cubicBezTo>
                  <a:cubicBezTo>
                    <a:pt x="3679" y="2024"/>
                    <a:pt x="3679" y="2018"/>
                    <a:pt x="3679" y="2013"/>
                  </a:cubicBezTo>
                  <a:cubicBezTo>
                    <a:pt x="3681" y="2013"/>
                    <a:pt x="3683" y="2013"/>
                    <a:pt x="3687" y="2013"/>
                  </a:cubicBezTo>
                  <a:cubicBezTo>
                    <a:pt x="3689" y="2010"/>
                    <a:pt x="3692" y="2008"/>
                    <a:pt x="3695" y="2005"/>
                  </a:cubicBezTo>
                  <a:cubicBezTo>
                    <a:pt x="3698" y="2005"/>
                    <a:pt x="3700" y="2005"/>
                    <a:pt x="3703" y="2005"/>
                  </a:cubicBezTo>
                  <a:cubicBezTo>
                    <a:pt x="3706" y="2002"/>
                    <a:pt x="3709" y="2000"/>
                    <a:pt x="3712" y="1997"/>
                  </a:cubicBezTo>
                  <a:cubicBezTo>
                    <a:pt x="3712" y="1994"/>
                    <a:pt x="3712" y="1991"/>
                    <a:pt x="3712" y="1988"/>
                  </a:cubicBezTo>
                  <a:cubicBezTo>
                    <a:pt x="3710" y="1986"/>
                    <a:pt x="3706" y="1983"/>
                    <a:pt x="3703" y="1980"/>
                  </a:cubicBezTo>
                  <a:cubicBezTo>
                    <a:pt x="3703" y="1974"/>
                    <a:pt x="3703" y="1969"/>
                    <a:pt x="3703" y="1963"/>
                  </a:cubicBezTo>
                  <a:cubicBezTo>
                    <a:pt x="3706" y="1963"/>
                    <a:pt x="3709" y="1963"/>
                    <a:pt x="3712" y="1963"/>
                  </a:cubicBezTo>
                  <a:cubicBezTo>
                    <a:pt x="3714" y="1961"/>
                    <a:pt x="3717" y="1958"/>
                    <a:pt x="3720" y="1955"/>
                  </a:cubicBezTo>
                  <a:cubicBezTo>
                    <a:pt x="3720" y="1952"/>
                    <a:pt x="3720" y="1950"/>
                    <a:pt x="3720" y="1947"/>
                  </a:cubicBezTo>
                  <a:cubicBezTo>
                    <a:pt x="3726" y="1941"/>
                    <a:pt x="3731" y="1935"/>
                    <a:pt x="3737" y="1930"/>
                  </a:cubicBezTo>
                  <a:cubicBezTo>
                    <a:pt x="3739" y="1930"/>
                    <a:pt x="3741" y="1930"/>
                    <a:pt x="3745" y="1930"/>
                  </a:cubicBezTo>
                  <a:cubicBezTo>
                    <a:pt x="3745" y="1908"/>
                    <a:pt x="3745" y="1886"/>
                    <a:pt x="3745" y="1864"/>
                  </a:cubicBezTo>
                  <a:cubicBezTo>
                    <a:pt x="3742" y="1862"/>
                    <a:pt x="3740" y="1858"/>
                    <a:pt x="3737" y="1855"/>
                  </a:cubicBezTo>
                  <a:cubicBezTo>
                    <a:pt x="3737" y="1839"/>
                    <a:pt x="3737" y="1823"/>
                    <a:pt x="3737" y="1806"/>
                  </a:cubicBezTo>
                  <a:cubicBezTo>
                    <a:pt x="3734" y="1803"/>
                    <a:pt x="3731" y="1801"/>
                    <a:pt x="3728" y="1798"/>
                  </a:cubicBezTo>
                  <a:cubicBezTo>
                    <a:pt x="3728" y="1790"/>
                    <a:pt x="3728" y="1781"/>
                    <a:pt x="3728" y="1772"/>
                  </a:cubicBezTo>
                  <a:cubicBezTo>
                    <a:pt x="3726" y="1770"/>
                    <a:pt x="3723" y="1768"/>
                    <a:pt x="3720" y="1764"/>
                  </a:cubicBezTo>
                  <a:cubicBezTo>
                    <a:pt x="3718" y="1764"/>
                    <a:pt x="3715" y="1764"/>
                    <a:pt x="3712" y="1764"/>
                  </a:cubicBezTo>
                  <a:cubicBezTo>
                    <a:pt x="3712" y="1759"/>
                    <a:pt x="3712" y="1753"/>
                    <a:pt x="3712" y="1748"/>
                  </a:cubicBezTo>
                  <a:cubicBezTo>
                    <a:pt x="3717" y="1748"/>
                    <a:pt x="3722" y="1748"/>
                    <a:pt x="3728" y="1748"/>
                  </a:cubicBezTo>
                  <a:cubicBezTo>
                    <a:pt x="3736" y="1740"/>
                    <a:pt x="3745" y="1732"/>
                    <a:pt x="3753" y="1723"/>
                  </a:cubicBezTo>
                  <a:cubicBezTo>
                    <a:pt x="3753" y="1721"/>
                    <a:pt x="3753" y="1718"/>
                    <a:pt x="3753" y="1714"/>
                  </a:cubicBezTo>
                  <a:cubicBezTo>
                    <a:pt x="3751" y="1712"/>
                    <a:pt x="3748" y="1710"/>
                    <a:pt x="3745" y="1706"/>
                  </a:cubicBezTo>
                  <a:cubicBezTo>
                    <a:pt x="3745" y="1699"/>
                    <a:pt x="3745" y="1691"/>
                    <a:pt x="3745" y="1682"/>
                  </a:cubicBezTo>
                  <a:cubicBezTo>
                    <a:pt x="3742" y="1679"/>
                    <a:pt x="3740" y="1676"/>
                    <a:pt x="3737" y="1673"/>
                  </a:cubicBezTo>
                  <a:cubicBezTo>
                    <a:pt x="3737" y="1671"/>
                    <a:pt x="3737" y="1668"/>
                    <a:pt x="3737" y="1665"/>
                  </a:cubicBezTo>
                  <a:cubicBezTo>
                    <a:pt x="3731" y="1660"/>
                    <a:pt x="3726" y="1654"/>
                    <a:pt x="3720" y="1648"/>
                  </a:cubicBezTo>
                  <a:cubicBezTo>
                    <a:pt x="3720" y="1646"/>
                    <a:pt x="3720" y="1644"/>
                    <a:pt x="3720" y="1640"/>
                  </a:cubicBezTo>
                  <a:cubicBezTo>
                    <a:pt x="3718" y="1638"/>
                    <a:pt x="3715" y="1635"/>
                    <a:pt x="3712" y="1632"/>
                  </a:cubicBezTo>
                  <a:cubicBezTo>
                    <a:pt x="3712" y="1629"/>
                    <a:pt x="3712" y="1627"/>
                    <a:pt x="3712" y="1624"/>
                  </a:cubicBezTo>
                  <a:cubicBezTo>
                    <a:pt x="3710" y="1621"/>
                    <a:pt x="3706" y="1618"/>
                    <a:pt x="3703" y="1615"/>
                  </a:cubicBezTo>
                  <a:cubicBezTo>
                    <a:pt x="3703" y="1609"/>
                    <a:pt x="3703" y="1604"/>
                    <a:pt x="3703" y="1598"/>
                  </a:cubicBezTo>
                  <a:cubicBezTo>
                    <a:pt x="3701" y="1596"/>
                    <a:pt x="3699" y="1594"/>
                    <a:pt x="3695" y="1590"/>
                  </a:cubicBezTo>
                  <a:cubicBezTo>
                    <a:pt x="3695" y="1585"/>
                    <a:pt x="3695" y="1579"/>
                    <a:pt x="3695" y="1574"/>
                  </a:cubicBezTo>
                  <a:cubicBezTo>
                    <a:pt x="3693" y="1571"/>
                    <a:pt x="3690" y="1569"/>
                    <a:pt x="3687" y="1566"/>
                  </a:cubicBezTo>
                  <a:cubicBezTo>
                    <a:pt x="3687" y="1563"/>
                    <a:pt x="3687" y="1560"/>
                    <a:pt x="3687" y="1557"/>
                  </a:cubicBezTo>
                  <a:cubicBezTo>
                    <a:pt x="3684" y="1555"/>
                    <a:pt x="3682" y="1552"/>
                    <a:pt x="3679" y="1549"/>
                  </a:cubicBezTo>
                  <a:cubicBezTo>
                    <a:pt x="3679" y="1541"/>
                    <a:pt x="3679" y="1533"/>
                    <a:pt x="3679" y="1524"/>
                  </a:cubicBezTo>
                  <a:cubicBezTo>
                    <a:pt x="3673" y="1519"/>
                    <a:pt x="3667" y="1513"/>
                    <a:pt x="3662" y="1508"/>
                  </a:cubicBezTo>
                  <a:close/>
                </a:path>
              </a:pathLst>
            </a:custGeom>
            <a:solidFill>
              <a:srgbClr val="001D77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BD3748-E9D1-4C5B-9DAB-E859A820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431"/>
              <a:ext cx="640" cy="1039"/>
            </a:xfrm>
            <a:custGeom>
              <a:avLst/>
              <a:gdLst>
                <a:gd name="T0" fmla="*/ 2204 w 2808"/>
                <a:gd name="T1" fmla="*/ 1632 h 4573"/>
                <a:gd name="T2" fmla="*/ 2410 w 2808"/>
                <a:gd name="T3" fmla="*/ 1640 h 4573"/>
                <a:gd name="T4" fmla="*/ 2643 w 2808"/>
                <a:gd name="T5" fmla="*/ 1764 h 4573"/>
                <a:gd name="T6" fmla="*/ 2733 w 2808"/>
                <a:gd name="T7" fmla="*/ 1624 h 4573"/>
                <a:gd name="T8" fmla="*/ 2701 w 2808"/>
                <a:gd name="T9" fmla="*/ 1416 h 4573"/>
                <a:gd name="T10" fmla="*/ 2725 w 2808"/>
                <a:gd name="T11" fmla="*/ 1217 h 4573"/>
                <a:gd name="T12" fmla="*/ 2518 w 2808"/>
                <a:gd name="T13" fmla="*/ 1127 h 4573"/>
                <a:gd name="T14" fmla="*/ 2460 w 2808"/>
                <a:gd name="T15" fmla="*/ 861 h 4573"/>
                <a:gd name="T16" fmla="*/ 2534 w 2808"/>
                <a:gd name="T17" fmla="*/ 679 h 4573"/>
                <a:gd name="T18" fmla="*/ 2460 w 2808"/>
                <a:gd name="T19" fmla="*/ 555 h 4573"/>
                <a:gd name="T20" fmla="*/ 2236 w 2808"/>
                <a:gd name="T21" fmla="*/ 505 h 4573"/>
                <a:gd name="T22" fmla="*/ 2030 w 2808"/>
                <a:gd name="T23" fmla="*/ 588 h 4573"/>
                <a:gd name="T24" fmla="*/ 1831 w 2808"/>
                <a:gd name="T25" fmla="*/ 630 h 4573"/>
                <a:gd name="T26" fmla="*/ 1591 w 2808"/>
                <a:gd name="T27" fmla="*/ 646 h 4573"/>
                <a:gd name="T28" fmla="*/ 1606 w 2808"/>
                <a:gd name="T29" fmla="*/ 381 h 4573"/>
                <a:gd name="T30" fmla="*/ 1416 w 2808"/>
                <a:gd name="T31" fmla="*/ 306 h 4573"/>
                <a:gd name="T32" fmla="*/ 1044 w 2808"/>
                <a:gd name="T33" fmla="*/ 273 h 4573"/>
                <a:gd name="T34" fmla="*/ 853 w 2808"/>
                <a:gd name="T35" fmla="*/ 149 h 4573"/>
                <a:gd name="T36" fmla="*/ 679 w 2808"/>
                <a:gd name="T37" fmla="*/ 66 h 4573"/>
                <a:gd name="T38" fmla="*/ 489 w 2808"/>
                <a:gd name="T39" fmla="*/ 315 h 4573"/>
                <a:gd name="T40" fmla="*/ 489 w 2808"/>
                <a:gd name="T41" fmla="*/ 555 h 4573"/>
                <a:gd name="T42" fmla="*/ 605 w 2808"/>
                <a:gd name="T43" fmla="*/ 679 h 4573"/>
                <a:gd name="T44" fmla="*/ 505 w 2808"/>
                <a:gd name="T45" fmla="*/ 853 h 4573"/>
                <a:gd name="T46" fmla="*/ 364 w 2808"/>
                <a:gd name="T47" fmla="*/ 1077 h 4573"/>
                <a:gd name="T48" fmla="*/ 157 w 2808"/>
                <a:gd name="T49" fmla="*/ 1201 h 4573"/>
                <a:gd name="T50" fmla="*/ 83 w 2808"/>
                <a:gd name="T51" fmla="*/ 1408 h 4573"/>
                <a:gd name="T52" fmla="*/ 33 w 2808"/>
                <a:gd name="T53" fmla="*/ 1673 h 4573"/>
                <a:gd name="T54" fmla="*/ 83 w 2808"/>
                <a:gd name="T55" fmla="*/ 1996 h 4573"/>
                <a:gd name="T56" fmla="*/ 132 w 2808"/>
                <a:gd name="T57" fmla="*/ 2220 h 4573"/>
                <a:gd name="T58" fmla="*/ 224 w 2808"/>
                <a:gd name="T59" fmla="*/ 2385 h 4573"/>
                <a:gd name="T60" fmla="*/ 240 w 2808"/>
                <a:gd name="T61" fmla="*/ 2617 h 4573"/>
                <a:gd name="T62" fmla="*/ 505 w 2808"/>
                <a:gd name="T63" fmla="*/ 2792 h 4573"/>
                <a:gd name="T64" fmla="*/ 695 w 2808"/>
                <a:gd name="T65" fmla="*/ 2858 h 4573"/>
                <a:gd name="T66" fmla="*/ 862 w 2808"/>
                <a:gd name="T67" fmla="*/ 3015 h 4573"/>
                <a:gd name="T68" fmla="*/ 869 w 2808"/>
                <a:gd name="T69" fmla="*/ 3247 h 4573"/>
                <a:gd name="T70" fmla="*/ 729 w 2808"/>
                <a:gd name="T71" fmla="*/ 3396 h 4573"/>
                <a:gd name="T72" fmla="*/ 820 w 2808"/>
                <a:gd name="T73" fmla="*/ 3645 h 4573"/>
                <a:gd name="T74" fmla="*/ 671 w 2808"/>
                <a:gd name="T75" fmla="*/ 3992 h 4573"/>
                <a:gd name="T76" fmla="*/ 695 w 2808"/>
                <a:gd name="T77" fmla="*/ 4225 h 4573"/>
                <a:gd name="T78" fmla="*/ 920 w 2808"/>
                <a:gd name="T79" fmla="*/ 4374 h 4573"/>
                <a:gd name="T80" fmla="*/ 1052 w 2808"/>
                <a:gd name="T81" fmla="*/ 4564 h 4573"/>
                <a:gd name="T82" fmla="*/ 1193 w 2808"/>
                <a:gd name="T83" fmla="*/ 4523 h 4573"/>
                <a:gd name="T84" fmla="*/ 1242 w 2808"/>
                <a:gd name="T85" fmla="*/ 4448 h 4573"/>
                <a:gd name="T86" fmla="*/ 1325 w 2808"/>
                <a:gd name="T87" fmla="*/ 4324 h 4573"/>
                <a:gd name="T88" fmla="*/ 1358 w 2808"/>
                <a:gd name="T89" fmla="*/ 4067 h 4573"/>
                <a:gd name="T90" fmla="*/ 1516 w 2808"/>
                <a:gd name="T91" fmla="*/ 3885 h 4573"/>
                <a:gd name="T92" fmla="*/ 1681 w 2808"/>
                <a:gd name="T93" fmla="*/ 3943 h 4573"/>
                <a:gd name="T94" fmla="*/ 1723 w 2808"/>
                <a:gd name="T95" fmla="*/ 4026 h 4573"/>
                <a:gd name="T96" fmla="*/ 1781 w 2808"/>
                <a:gd name="T97" fmla="*/ 3893 h 4573"/>
                <a:gd name="T98" fmla="*/ 1814 w 2808"/>
                <a:gd name="T99" fmla="*/ 3752 h 4573"/>
                <a:gd name="T100" fmla="*/ 1822 w 2808"/>
                <a:gd name="T101" fmla="*/ 3529 h 4573"/>
                <a:gd name="T102" fmla="*/ 1913 w 2808"/>
                <a:gd name="T103" fmla="*/ 3388 h 4573"/>
                <a:gd name="T104" fmla="*/ 1938 w 2808"/>
                <a:gd name="T105" fmla="*/ 3214 h 4573"/>
                <a:gd name="T106" fmla="*/ 1855 w 2808"/>
                <a:gd name="T107" fmla="*/ 3007 h 4573"/>
                <a:gd name="T108" fmla="*/ 1947 w 2808"/>
                <a:gd name="T109" fmla="*/ 2941 h 4573"/>
                <a:gd name="T110" fmla="*/ 1988 w 2808"/>
                <a:gd name="T111" fmla="*/ 2858 h 4573"/>
                <a:gd name="T112" fmla="*/ 1880 w 2808"/>
                <a:gd name="T113" fmla="*/ 2709 h 4573"/>
                <a:gd name="T114" fmla="*/ 1773 w 2808"/>
                <a:gd name="T115" fmla="*/ 2618 h 4573"/>
                <a:gd name="T116" fmla="*/ 1847 w 2808"/>
                <a:gd name="T117" fmla="*/ 2460 h 4573"/>
                <a:gd name="T118" fmla="*/ 1988 w 2808"/>
                <a:gd name="T119" fmla="*/ 2327 h 4573"/>
                <a:gd name="T120" fmla="*/ 1872 w 2808"/>
                <a:gd name="T121" fmla="*/ 2220 h 4573"/>
                <a:gd name="T122" fmla="*/ 1906 w 2808"/>
                <a:gd name="T123" fmla="*/ 1963 h 4573"/>
                <a:gd name="T124" fmla="*/ 2071 w 2808"/>
                <a:gd name="T125" fmla="*/ 1988 h 4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8" h="4573">
                  <a:moveTo>
                    <a:pt x="2096" y="1930"/>
                  </a:moveTo>
                  <a:cubicBezTo>
                    <a:pt x="2096" y="1919"/>
                    <a:pt x="2096" y="1908"/>
                    <a:pt x="2096" y="1897"/>
                  </a:cubicBezTo>
                  <a:cubicBezTo>
                    <a:pt x="2098" y="1895"/>
                    <a:pt x="2101" y="1892"/>
                    <a:pt x="2104" y="1888"/>
                  </a:cubicBezTo>
                  <a:cubicBezTo>
                    <a:pt x="2104" y="1878"/>
                    <a:pt x="2104" y="1867"/>
                    <a:pt x="2104" y="1856"/>
                  </a:cubicBezTo>
                  <a:cubicBezTo>
                    <a:pt x="2102" y="1853"/>
                    <a:pt x="2099" y="1850"/>
                    <a:pt x="2096" y="1847"/>
                  </a:cubicBezTo>
                  <a:cubicBezTo>
                    <a:pt x="2096" y="1831"/>
                    <a:pt x="2096" y="1814"/>
                    <a:pt x="2096" y="1798"/>
                  </a:cubicBezTo>
                  <a:cubicBezTo>
                    <a:pt x="2098" y="1795"/>
                    <a:pt x="2101" y="1792"/>
                    <a:pt x="2104" y="1789"/>
                  </a:cubicBezTo>
                  <a:cubicBezTo>
                    <a:pt x="2104" y="1783"/>
                    <a:pt x="2104" y="1778"/>
                    <a:pt x="2104" y="1772"/>
                  </a:cubicBezTo>
                  <a:cubicBezTo>
                    <a:pt x="2112" y="1764"/>
                    <a:pt x="2120" y="1756"/>
                    <a:pt x="2129" y="1748"/>
                  </a:cubicBezTo>
                  <a:cubicBezTo>
                    <a:pt x="2129" y="1745"/>
                    <a:pt x="2129" y="1743"/>
                    <a:pt x="2129" y="1740"/>
                  </a:cubicBezTo>
                  <a:cubicBezTo>
                    <a:pt x="2131" y="1737"/>
                    <a:pt x="2134" y="1734"/>
                    <a:pt x="2137" y="1731"/>
                  </a:cubicBezTo>
                  <a:cubicBezTo>
                    <a:pt x="2137" y="1725"/>
                    <a:pt x="2137" y="1720"/>
                    <a:pt x="2137" y="1714"/>
                  </a:cubicBezTo>
                  <a:cubicBezTo>
                    <a:pt x="2139" y="1712"/>
                    <a:pt x="2142" y="1709"/>
                    <a:pt x="2146" y="1706"/>
                  </a:cubicBezTo>
                  <a:cubicBezTo>
                    <a:pt x="2146" y="1701"/>
                    <a:pt x="2146" y="1695"/>
                    <a:pt x="2146" y="1690"/>
                  </a:cubicBezTo>
                  <a:cubicBezTo>
                    <a:pt x="2165" y="1671"/>
                    <a:pt x="2184" y="1651"/>
                    <a:pt x="2204" y="1632"/>
                  </a:cubicBezTo>
                  <a:cubicBezTo>
                    <a:pt x="2206" y="1632"/>
                    <a:pt x="2208" y="1632"/>
                    <a:pt x="2212" y="1632"/>
                  </a:cubicBezTo>
                  <a:cubicBezTo>
                    <a:pt x="2220" y="1624"/>
                    <a:pt x="2228" y="1616"/>
                    <a:pt x="2236" y="1607"/>
                  </a:cubicBezTo>
                  <a:cubicBezTo>
                    <a:pt x="2239" y="1607"/>
                    <a:pt x="2242" y="1607"/>
                    <a:pt x="2245" y="1607"/>
                  </a:cubicBezTo>
                  <a:cubicBezTo>
                    <a:pt x="2251" y="1601"/>
                    <a:pt x="2256" y="1596"/>
                    <a:pt x="2262" y="1590"/>
                  </a:cubicBezTo>
                  <a:cubicBezTo>
                    <a:pt x="2264" y="1590"/>
                    <a:pt x="2266" y="1590"/>
                    <a:pt x="2270" y="1590"/>
                  </a:cubicBezTo>
                  <a:cubicBezTo>
                    <a:pt x="2275" y="1596"/>
                    <a:pt x="2281" y="1601"/>
                    <a:pt x="2286" y="1607"/>
                  </a:cubicBezTo>
                  <a:cubicBezTo>
                    <a:pt x="2292" y="1607"/>
                    <a:pt x="2297" y="1607"/>
                    <a:pt x="2303" y="1607"/>
                  </a:cubicBezTo>
                  <a:cubicBezTo>
                    <a:pt x="2305" y="1609"/>
                    <a:pt x="2308" y="1612"/>
                    <a:pt x="2311" y="1615"/>
                  </a:cubicBezTo>
                  <a:cubicBezTo>
                    <a:pt x="2313" y="1615"/>
                    <a:pt x="2316" y="1615"/>
                    <a:pt x="2319" y="1615"/>
                  </a:cubicBezTo>
                  <a:cubicBezTo>
                    <a:pt x="2321" y="1617"/>
                    <a:pt x="2325" y="1620"/>
                    <a:pt x="2328" y="1624"/>
                  </a:cubicBezTo>
                  <a:cubicBezTo>
                    <a:pt x="2336" y="1624"/>
                    <a:pt x="2344" y="1624"/>
                    <a:pt x="2352" y="1624"/>
                  </a:cubicBezTo>
                  <a:cubicBezTo>
                    <a:pt x="2355" y="1626"/>
                    <a:pt x="2358" y="1628"/>
                    <a:pt x="2361" y="1632"/>
                  </a:cubicBezTo>
                  <a:cubicBezTo>
                    <a:pt x="2363" y="1632"/>
                    <a:pt x="2366" y="1632"/>
                    <a:pt x="2369" y="1632"/>
                  </a:cubicBezTo>
                  <a:cubicBezTo>
                    <a:pt x="2371" y="1634"/>
                    <a:pt x="2374" y="1637"/>
                    <a:pt x="2377" y="1640"/>
                  </a:cubicBezTo>
                  <a:cubicBezTo>
                    <a:pt x="2388" y="1640"/>
                    <a:pt x="2399" y="1640"/>
                    <a:pt x="2410" y="1640"/>
                  </a:cubicBezTo>
                  <a:cubicBezTo>
                    <a:pt x="2416" y="1646"/>
                    <a:pt x="2422" y="1651"/>
                    <a:pt x="2427" y="1657"/>
                  </a:cubicBezTo>
                  <a:cubicBezTo>
                    <a:pt x="2435" y="1657"/>
                    <a:pt x="2443" y="1657"/>
                    <a:pt x="2452" y="1657"/>
                  </a:cubicBezTo>
                  <a:cubicBezTo>
                    <a:pt x="2452" y="1659"/>
                    <a:pt x="2452" y="1662"/>
                    <a:pt x="2452" y="1665"/>
                  </a:cubicBezTo>
                  <a:cubicBezTo>
                    <a:pt x="2446" y="1671"/>
                    <a:pt x="2441" y="1676"/>
                    <a:pt x="2435" y="1682"/>
                  </a:cubicBezTo>
                  <a:cubicBezTo>
                    <a:pt x="2435" y="1687"/>
                    <a:pt x="2435" y="1693"/>
                    <a:pt x="2435" y="1698"/>
                  </a:cubicBezTo>
                  <a:cubicBezTo>
                    <a:pt x="2437" y="1701"/>
                    <a:pt x="2441" y="1703"/>
                    <a:pt x="2444" y="1706"/>
                  </a:cubicBezTo>
                  <a:cubicBezTo>
                    <a:pt x="2444" y="1723"/>
                    <a:pt x="2444" y="1740"/>
                    <a:pt x="2444" y="1756"/>
                  </a:cubicBezTo>
                  <a:cubicBezTo>
                    <a:pt x="2449" y="1761"/>
                    <a:pt x="2455" y="1767"/>
                    <a:pt x="2460" y="1772"/>
                  </a:cubicBezTo>
                  <a:cubicBezTo>
                    <a:pt x="2463" y="1772"/>
                    <a:pt x="2465" y="1772"/>
                    <a:pt x="2468" y="1772"/>
                  </a:cubicBezTo>
                  <a:cubicBezTo>
                    <a:pt x="2471" y="1770"/>
                    <a:pt x="2473" y="1768"/>
                    <a:pt x="2476" y="1764"/>
                  </a:cubicBezTo>
                  <a:cubicBezTo>
                    <a:pt x="2507" y="1764"/>
                    <a:pt x="2537" y="1764"/>
                    <a:pt x="2568" y="1764"/>
                  </a:cubicBezTo>
                  <a:cubicBezTo>
                    <a:pt x="2570" y="1762"/>
                    <a:pt x="2573" y="1760"/>
                    <a:pt x="2576" y="1756"/>
                  </a:cubicBezTo>
                  <a:cubicBezTo>
                    <a:pt x="2584" y="1756"/>
                    <a:pt x="2592" y="1756"/>
                    <a:pt x="2601" y="1756"/>
                  </a:cubicBezTo>
                  <a:cubicBezTo>
                    <a:pt x="2604" y="1759"/>
                    <a:pt x="2606" y="1761"/>
                    <a:pt x="2609" y="1764"/>
                  </a:cubicBezTo>
                  <a:cubicBezTo>
                    <a:pt x="2620" y="1764"/>
                    <a:pt x="2631" y="1764"/>
                    <a:pt x="2643" y="1764"/>
                  </a:cubicBezTo>
                  <a:cubicBezTo>
                    <a:pt x="2645" y="1767"/>
                    <a:pt x="2647" y="1769"/>
                    <a:pt x="2650" y="1772"/>
                  </a:cubicBezTo>
                  <a:cubicBezTo>
                    <a:pt x="2656" y="1772"/>
                    <a:pt x="2662" y="1772"/>
                    <a:pt x="2667" y="1772"/>
                  </a:cubicBezTo>
                  <a:cubicBezTo>
                    <a:pt x="2670" y="1775"/>
                    <a:pt x="2672" y="1778"/>
                    <a:pt x="2675" y="1781"/>
                  </a:cubicBezTo>
                  <a:cubicBezTo>
                    <a:pt x="2681" y="1781"/>
                    <a:pt x="2686" y="1781"/>
                    <a:pt x="2692" y="1781"/>
                  </a:cubicBezTo>
                  <a:cubicBezTo>
                    <a:pt x="2692" y="1775"/>
                    <a:pt x="2692" y="1770"/>
                    <a:pt x="2692" y="1764"/>
                  </a:cubicBezTo>
                  <a:cubicBezTo>
                    <a:pt x="2694" y="1762"/>
                    <a:pt x="2697" y="1760"/>
                    <a:pt x="2701" y="1756"/>
                  </a:cubicBezTo>
                  <a:cubicBezTo>
                    <a:pt x="2701" y="1754"/>
                    <a:pt x="2701" y="1751"/>
                    <a:pt x="2701" y="1748"/>
                  </a:cubicBezTo>
                  <a:cubicBezTo>
                    <a:pt x="2703" y="1745"/>
                    <a:pt x="2705" y="1743"/>
                    <a:pt x="2709" y="1740"/>
                  </a:cubicBezTo>
                  <a:cubicBezTo>
                    <a:pt x="2709" y="1734"/>
                    <a:pt x="2709" y="1729"/>
                    <a:pt x="2709" y="1723"/>
                  </a:cubicBezTo>
                  <a:cubicBezTo>
                    <a:pt x="2711" y="1721"/>
                    <a:pt x="2714" y="1717"/>
                    <a:pt x="2717" y="1714"/>
                  </a:cubicBezTo>
                  <a:cubicBezTo>
                    <a:pt x="2717" y="1701"/>
                    <a:pt x="2717" y="1687"/>
                    <a:pt x="2717" y="1673"/>
                  </a:cubicBezTo>
                  <a:cubicBezTo>
                    <a:pt x="2720" y="1671"/>
                    <a:pt x="2722" y="1668"/>
                    <a:pt x="2725" y="1665"/>
                  </a:cubicBezTo>
                  <a:cubicBezTo>
                    <a:pt x="2725" y="1663"/>
                    <a:pt x="2725" y="1660"/>
                    <a:pt x="2725" y="1657"/>
                  </a:cubicBezTo>
                  <a:cubicBezTo>
                    <a:pt x="2728" y="1655"/>
                    <a:pt x="2730" y="1651"/>
                    <a:pt x="2733" y="1648"/>
                  </a:cubicBezTo>
                  <a:cubicBezTo>
                    <a:pt x="2733" y="1640"/>
                    <a:pt x="2733" y="1632"/>
                    <a:pt x="2733" y="1624"/>
                  </a:cubicBezTo>
                  <a:cubicBezTo>
                    <a:pt x="2736" y="1621"/>
                    <a:pt x="2739" y="1618"/>
                    <a:pt x="2742" y="1615"/>
                  </a:cubicBezTo>
                  <a:cubicBezTo>
                    <a:pt x="2742" y="1612"/>
                    <a:pt x="2742" y="1610"/>
                    <a:pt x="2742" y="1607"/>
                  </a:cubicBezTo>
                  <a:cubicBezTo>
                    <a:pt x="2744" y="1605"/>
                    <a:pt x="2747" y="1602"/>
                    <a:pt x="2750" y="1599"/>
                  </a:cubicBezTo>
                  <a:cubicBezTo>
                    <a:pt x="2750" y="1597"/>
                    <a:pt x="2750" y="1593"/>
                    <a:pt x="2750" y="1590"/>
                  </a:cubicBezTo>
                  <a:cubicBezTo>
                    <a:pt x="2748" y="1588"/>
                    <a:pt x="2745" y="1585"/>
                    <a:pt x="2742" y="1582"/>
                  </a:cubicBezTo>
                  <a:cubicBezTo>
                    <a:pt x="2742" y="1574"/>
                    <a:pt x="2742" y="1566"/>
                    <a:pt x="2742" y="1558"/>
                  </a:cubicBezTo>
                  <a:cubicBezTo>
                    <a:pt x="2740" y="1555"/>
                    <a:pt x="2736" y="1552"/>
                    <a:pt x="2733" y="1549"/>
                  </a:cubicBezTo>
                  <a:cubicBezTo>
                    <a:pt x="2733" y="1543"/>
                    <a:pt x="2733" y="1538"/>
                    <a:pt x="2733" y="1532"/>
                  </a:cubicBezTo>
                  <a:cubicBezTo>
                    <a:pt x="2731" y="1530"/>
                    <a:pt x="2728" y="1527"/>
                    <a:pt x="2725" y="1524"/>
                  </a:cubicBezTo>
                  <a:cubicBezTo>
                    <a:pt x="2725" y="1516"/>
                    <a:pt x="2725" y="1508"/>
                    <a:pt x="2725" y="1500"/>
                  </a:cubicBezTo>
                  <a:cubicBezTo>
                    <a:pt x="2723" y="1497"/>
                    <a:pt x="2720" y="1494"/>
                    <a:pt x="2717" y="1491"/>
                  </a:cubicBezTo>
                  <a:cubicBezTo>
                    <a:pt x="2715" y="1491"/>
                    <a:pt x="2712" y="1491"/>
                    <a:pt x="2709" y="1491"/>
                  </a:cubicBezTo>
                  <a:cubicBezTo>
                    <a:pt x="2709" y="1485"/>
                    <a:pt x="2709" y="1480"/>
                    <a:pt x="2709" y="1474"/>
                  </a:cubicBezTo>
                  <a:cubicBezTo>
                    <a:pt x="2706" y="1472"/>
                    <a:pt x="2704" y="1469"/>
                    <a:pt x="2701" y="1466"/>
                  </a:cubicBezTo>
                  <a:cubicBezTo>
                    <a:pt x="2701" y="1449"/>
                    <a:pt x="2701" y="1433"/>
                    <a:pt x="2701" y="1416"/>
                  </a:cubicBezTo>
                  <a:cubicBezTo>
                    <a:pt x="2703" y="1414"/>
                    <a:pt x="2705" y="1411"/>
                    <a:pt x="2709" y="1408"/>
                  </a:cubicBezTo>
                  <a:cubicBezTo>
                    <a:pt x="2711" y="1408"/>
                    <a:pt x="2714" y="1408"/>
                    <a:pt x="2717" y="1408"/>
                  </a:cubicBezTo>
                  <a:cubicBezTo>
                    <a:pt x="2722" y="1403"/>
                    <a:pt x="2728" y="1397"/>
                    <a:pt x="2733" y="1391"/>
                  </a:cubicBezTo>
                  <a:cubicBezTo>
                    <a:pt x="2733" y="1386"/>
                    <a:pt x="2733" y="1380"/>
                    <a:pt x="2733" y="1375"/>
                  </a:cubicBezTo>
                  <a:cubicBezTo>
                    <a:pt x="2736" y="1372"/>
                    <a:pt x="2739" y="1370"/>
                    <a:pt x="2742" y="1367"/>
                  </a:cubicBezTo>
                  <a:cubicBezTo>
                    <a:pt x="2744" y="1367"/>
                    <a:pt x="2747" y="1367"/>
                    <a:pt x="2750" y="1367"/>
                  </a:cubicBezTo>
                  <a:cubicBezTo>
                    <a:pt x="2750" y="1364"/>
                    <a:pt x="2750" y="1361"/>
                    <a:pt x="2750" y="1358"/>
                  </a:cubicBezTo>
                  <a:cubicBezTo>
                    <a:pt x="2755" y="1353"/>
                    <a:pt x="2761" y="1348"/>
                    <a:pt x="2767" y="1342"/>
                  </a:cubicBezTo>
                  <a:cubicBezTo>
                    <a:pt x="2780" y="1342"/>
                    <a:pt x="2794" y="1342"/>
                    <a:pt x="2808" y="1342"/>
                  </a:cubicBezTo>
                  <a:cubicBezTo>
                    <a:pt x="2808" y="1329"/>
                    <a:pt x="2808" y="1315"/>
                    <a:pt x="2808" y="1301"/>
                  </a:cubicBezTo>
                  <a:cubicBezTo>
                    <a:pt x="2806" y="1298"/>
                    <a:pt x="2803" y="1295"/>
                    <a:pt x="2800" y="1292"/>
                  </a:cubicBezTo>
                  <a:cubicBezTo>
                    <a:pt x="2800" y="1276"/>
                    <a:pt x="2800" y="1259"/>
                    <a:pt x="2800" y="1243"/>
                  </a:cubicBezTo>
                  <a:cubicBezTo>
                    <a:pt x="2794" y="1243"/>
                    <a:pt x="2789" y="1243"/>
                    <a:pt x="2783" y="1243"/>
                  </a:cubicBezTo>
                  <a:cubicBezTo>
                    <a:pt x="2775" y="1235"/>
                    <a:pt x="2767" y="1226"/>
                    <a:pt x="2759" y="1217"/>
                  </a:cubicBezTo>
                  <a:cubicBezTo>
                    <a:pt x="2748" y="1217"/>
                    <a:pt x="2736" y="1217"/>
                    <a:pt x="2725" y="1217"/>
                  </a:cubicBezTo>
                  <a:cubicBezTo>
                    <a:pt x="2723" y="1215"/>
                    <a:pt x="2720" y="1213"/>
                    <a:pt x="2717" y="1209"/>
                  </a:cubicBezTo>
                  <a:cubicBezTo>
                    <a:pt x="2695" y="1209"/>
                    <a:pt x="2673" y="1209"/>
                    <a:pt x="2650" y="1209"/>
                  </a:cubicBezTo>
                  <a:cubicBezTo>
                    <a:pt x="2648" y="1207"/>
                    <a:pt x="2646" y="1205"/>
                    <a:pt x="2643" y="1201"/>
                  </a:cubicBezTo>
                  <a:cubicBezTo>
                    <a:pt x="2635" y="1201"/>
                    <a:pt x="2626" y="1201"/>
                    <a:pt x="2617" y="1201"/>
                  </a:cubicBezTo>
                  <a:cubicBezTo>
                    <a:pt x="2615" y="1199"/>
                    <a:pt x="2612" y="1196"/>
                    <a:pt x="2609" y="1193"/>
                  </a:cubicBezTo>
                  <a:cubicBezTo>
                    <a:pt x="2601" y="1193"/>
                    <a:pt x="2593" y="1193"/>
                    <a:pt x="2585" y="1193"/>
                  </a:cubicBezTo>
                  <a:cubicBezTo>
                    <a:pt x="2582" y="1190"/>
                    <a:pt x="2579" y="1188"/>
                    <a:pt x="2576" y="1185"/>
                  </a:cubicBezTo>
                  <a:cubicBezTo>
                    <a:pt x="2571" y="1185"/>
                    <a:pt x="2565" y="1185"/>
                    <a:pt x="2560" y="1185"/>
                  </a:cubicBezTo>
                  <a:cubicBezTo>
                    <a:pt x="2560" y="1182"/>
                    <a:pt x="2560" y="1179"/>
                    <a:pt x="2560" y="1176"/>
                  </a:cubicBezTo>
                  <a:cubicBezTo>
                    <a:pt x="2554" y="1170"/>
                    <a:pt x="2549" y="1165"/>
                    <a:pt x="2543" y="1159"/>
                  </a:cubicBezTo>
                  <a:cubicBezTo>
                    <a:pt x="2543" y="1157"/>
                    <a:pt x="2543" y="1154"/>
                    <a:pt x="2543" y="1151"/>
                  </a:cubicBezTo>
                  <a:cubicBezTo>
                    <a:pt x="2541" y="1149"/>
                    <a:pt x="2538" y="1147"/>
                    <a:pt x="2534" y="1143"/>
                  </a:cubicBezTo>
                  <a:cubicBezTo>
                    <a:pt x="2534" y="1141"/>
                    <a:pt x="2534" y="1138"/>
                    <a:pt x="2534" y="1135"/>
                  </a:cubicBezTo>
                  <a:cubicBezTo>
                    <a:pt x="2532" y="1135"/>
                    <a:pt x="2530" y="1135"/>
                    <a:pt x="2526" y="1135"/>
                  </a:cubicBezTo>
                  <a:cubicBezTo>
                    <a:pt x="2524" y="1132"/>
                    <a:pt x="2521" y="1130"/>
                    <a:pt x="2518" y="1127"/>
                  </a:cubicBezTo>
                  <a:cubicBezTo>
                    <a:pt x="2518" y="1094"/>
                    <a:pt x="2518" y="1061"/>
                    <a:pt x="2518" y="1027"/>
                  </a:cubicBezTo>
                  <a:cubicBezTo>
                    <a:pt x="2515" y="1025"/>
                    <a:pt x="2513" y="1022"/>
                    <a:pt x="2510" y="1019"/>
                  </a:cubicBezTo>
                  <a:cubicBezTo>
                    <a:pt x="2510" y="1008"/>
                    <a:pt x="2510" y="997"/>
                    <a:pt x="2510" y="986"/>
                  </a:cubicBezTo>
                  <a:cubicBezTo>
                    <a:pt x="2512" y="984"/>
                    <a:pt x="2515" y="980"/>
                    <a:pt x="2518" y="977"/>
                  </a:cubicBezTo>
                  <a:cubicBezTo>
                    <a:pt x="2518" y="972"/>
                    <a:pt x="2518" y="966"/>
                    <a:pt x="2518" y="960"/>
                  </a:cubicBezTo>
                  <a:cubicBezTo>
                    <a:pt x="2520" y="958"/>
                    <a:pt x="2523" y="956"/>
                    <a:pt x="2526" y="953"/>
                  </a:cubicBezTo>
                  <a:cubicBezTo>
                    <a:pt x="2526" y="945"/>
                    <a:pt x="2526" y="937"/>
                    <a:pt x="2526" y="928"/>
                  </a:cubicBezTo>
                  <a:cubicBezTo>
                    <a:pt x="2529" y="926"/>
                    <a:pt x="2531" y="922"/>
                    <a:pt x="2534" y="919"/>
                  </a:cubicBezTo>
                  <a:cubicBezTo>
                    <a:pt x="2534" y="903"/>
                    <a:pt x="2534" y="887"/>
                    <a:pt x="2534" y="870"/>
                  </a:cubicBezTo>
                  <a:cubicBezTo>
                    <a:pt x="2529" y="870"/>
                    <a:pt x="2523" y="870"/>
                    <a:pt x="2518" y="870"/>
                  </a:cubicBezTo>
                  <a:cubicBezTo>
                    <a:pt x="2515" y="867"/>
                    <a:pt x="2513" y="864"/>
                    <a:pt x="2510" y="861"/>
                  </a:cubicBezTo>
                  <a:cubicBezTo>
                    <a:pt x="2504" y="861"/>
                    <a:pt x="2499" y="861"/>
                    <a:pt x="2493" y="861"/>
                  </a:cubicBezTo>
                  <a:cubicBezTo>
                    <a:pt x="2491" y="863"/>
                    <a:pt x="2488" y="867"/>
                    <a:pt x="2485" y="870"/>
                  </a:cubicBezTo>
                  <a:cubicBezTo>
                    <a:pt x="2480" y="870"/>
                    <a:pt x="2474" y="870"/>
                    <a:pt x="2468" y="870"/>
                  </a:cubicBezTo>
                  <a:cubicBezTo>
                    <a:pt x="2466" y="867"/>
                    <a:pt x="2464" y="864"/>
                    <a:pt x="2460" y="861"/>
                  </a:cubicBezTo>
                  <a:cubicBezTo>
                    <a:pt x="2458" y="861"/>
                    <a:pt x="2455" y="861"/>
                    <a:pt x="2452" y="861"/>
                  </a:cubicBezTo>
                  <a:cubicBezTo>
                    <a:pt x="2449" y="859"/>
                    <a:pt x="2447" y="856"/>
                    <a:pt x="2444" y="853"/>
                  </a:cubicBezTo>
                  <a:cubicBezTo>
                    <a:pt x="2444" y="842"/>
                    <a:pt x="2444" y="831"/>
                    <a:pt x="2444" y="820"/>
                  </a:cubicBezTo>
                  <a:cubicBezTo>
                    <a:pt x="2441" y="817"/>
                    <a:pt x="2438" y="815"/>
                    <a:pt x="2435" y="812"/>
                  </a:cubicBezTo>
                  <a:cubicBezTo>
                    <a:pt x="2435" y="804"/>
                    <a:pt x="2435" y="796"/>
                    <a:pt x="2435" y="787"/>
                  </a:cubicBezTo>
                  <a:cubicBezTo>
                    <a:pt x="2437" y="785"/>
                    <a:pt x="2441" y="782"/>
                    <a:pt x="2444" y="778"/>
                  </a:cubicBezTo>
                  <a:cubicBezTo>
                    <a:pt x="2444" y="770"/>
                    <a:pt x="2444" y="763"/>
                    <a:pt x="2444" y="754"/>
                  </a:cubicBezTo>
                  <a:cubicBezTo>
                    <a:pt x="2446" y="751"/>
                    <a:pt x="2449" y="749"/>
                    <a:pt x="2452" y="746"/>
                  </a:cubicBezTo>
                  <a:cubicBezTo>
                    <a:pt x="2452" y="743"/>
                    <a:pt x="2452" y="740"/>
                    <a:pt x="2452" y="737"/>
                  </a:cubicBezTo>
                  <a:cubicBezTo>
                    <a:pt x="2463" y="726"/>
                    <a:pt x="2474" y="715"/>
                    <a:pt x="2485" y="704"/>
                  </a:cubicBezTo>
                  <a:cubicBezTo>
                    <a:pt x="2487" y="704"/>
                    <a:pt x="2490" y="704"/>
                    <a:pt x="2493" y="704"/>
                  </a:cubicBezTo>
                  <a:cubicBezTo>
                    <a:pt x="2495" y="701"/>
                    <a:pt x="2499" y="699"/>
                    <a:pt x="2502" y="696"/>
                  </a:cubicBezTo>
                  <a:cubicBezTo>
                    <a:pt x="2504" y="696"/>
                    <a:pt x="2507" y="696"/>
                    <a:pt x="2510" y="696"/>
                  </a:cubicBezTo>
                  <a:cubicBezTo>
                    <a:pt x="2515" y="690"/>
                    <a:pt x="2521" y="685"/>
                    <a:pt x="2526" y="679"/>
                  </a:cubicBezTo>
                  <a:cubicBezTo>
                    <a:pt x="2529" y="679"/>
                    <a:pt x="2531" y="679"/>
                    <a:pt x="2534" y="679"/>
                  </a:cubicBezTo>
                  <a:cubicBezTo>
                    <a:pt x="2537" y="677"/>
                    <a:pt x="2540" y="674"/>
                    <a:pt x="2543" y="671"/>
                  </a:cubicBezTo>
                  <a:cubicBezTo>
                    <a:pt x="2546" y="671"/>
                    <a:pt x="2548" y="671"/>
                    <a:pt x="2551" y="671"/>
                  </a:cubicBezTo>
                  <a:cubicBezTo>
                    <a:pt x="2557" y="665"/>
                    <a:pt x="2562" y="660"/>
                    <a:pt x="2568" y="654"/>
                  </a:cubicBezTo>
                  <a:cubicBezTo>
                    <a:pt x="2570" y="654"/>
                    <a:pt x="2573" y="654"/>
                    <a:pt x="2576" y="654"/>
                  </a:cubicBezTo>
                  <a:cubicBezTo>
                    <a:pt x="2578" y="652"/>
                    <a:pt x="2581" y="650"/>
                    <a:pt x="2585" y="646"/>
                  </a:cubicBezTo>
                  <a:cubicBezTo>
                    <a:pt x="2585" y="638"/>
                    <a:pt x="2585" y="630"/>
                    <a:pt x="2585" y="621"/>
                  </a:cubicBezTo>
                  <a:cubicBezTo>
                    <a:pt x="2577" y="613"/>
                    <a:pt x="2569" y="605"/>
                    <a:pt x="2560" y="596"/>
                  </a:cubicBezTo>
                  <a:cubicBezTo>
                    <a:pt x="2557" y="596"/>
                    <a:pt x="2554" y="596"/>
                    <a:pt x="2551" y="596"/>
                  </a:cubicBezTo>
                  <a:cubicBezTo>
                    <a:pt x="2546" y="591"/>
                    <a:pt x="2540" y="585"/>
                    <a:pt x="2534" y="580"/>
                  </a:cubicBezTo>
                  <a:cubicBezTo>
                    <a:pt x="2529" y="580"/>
                    <a:pt x="2523" y="580"/>
                    <a:pt x="2518" y="580"/>
                  </a:cubicBezTo>
                  <a:cubicBezTo>
                    <a:pt x="2515" y="577"/>
                    <a:pt x="2513" y="575"/>
                    <a:pt x="2510" y="572"/>
                  </a:cubicBezTo>
                  <a:cubicBezTo>
                    <a:pt x="2504" y="572"/>
                    <a:pt x="2499" y="572"/>
                    <a:pt x="2493" y="572"/>
                  </a:cubicBezTo>
                  <a:cubicBezTo>
                    <a:pt x="2491" y="569"/>
                    <a:pt x="2488" y="566"/>
                    <a:pt x="2485" y="563"/>
                  </a:cubicBezTo>
                  <a:cubicBezTo>
                    <a:pt x="2480" y="563"/>
                    <a:pt x="2474" y="563"/>
                    <a:pt x="2468" y="563"/>
                  </a:cubicBezTo>
                  <a:cubicBezTo>
                    <a:pt x="2466" y="561"/>
                    <a:pt x="2464" y="558"/>
                    <a:pt x="2460" y="555"/>
                  </a:cubicBezTo>
                  <a:cubicBezTo>
                    <a:pt x="2453" y="555"/>
                    <a:pt x="2444" y="555"/>
                    <a:pt x="2435" y="555"/>
                  </a:cubicBezTo>
                  <a:cubicBezTo>
                    <a:pt x="2433" y="553"/>
                    <a:pt x="2430" y="549"/>
                    <a:pt x="2427" y="546"/>
                  </a:cubicBezTo>
                  <a:cubicBezTo>
                    <a:pt x="2425" y="546"/>
                    <a:pt x="2422" y="546"/>
                    <a:pt x="2418" y="546"/>
                  </a:cubicBezTo>
                  <a:cubicBezTo>
                    <a:pt x="2416" y="544"/>
                    <a:pt x="2414" y="541"/>
                    <a:pt x="2410" y="538"/>
                  </a:cubicBezTo>
                  <a:cubicBezTo>
                    <a:pt x="2399" y="538"/>
                    <a:pt x="2388" y="538"/>
                    <a:pt x="2377" y="538"/>
                  </a:cubicBezTo>
                  <a:cubicBezTo>
                    <a:pt x="2375" y="541"/>
                    <a:pt x="2372" y="543"/>
                    <a:pt x="2369" y="546"/>
                  </a:cubicBezTo>
                  <a:cubicBezTo>
                    <a:pt x="2356" y="546"/>
                    <a:pt x="2342" y="546"/>
                    <a:pt x="2328" y="546"/>
                  </a:cubicBezTo>
                  <a:cubicBezTo>
                    <a:pt x="2325" y="549"/>
                    <a:pt x="2322" y="552"/>
                    <a:pt x="2319" y="555"/>
                  </a:cubicBezTo>
                  <a:cubicBezTo>
                    <a:pt x="2317" y="553"/>
                    <a:pt x="2314" y="549"/>
                    <a:pt x="2311" y="546"/>
                  </a:cubicBezTo>
                  <a:cubicBezTo>
                    <a:pt x="2309" y="546"/>
                    <a:pt x="2306" y="546"/>
                    <a:pt x="2303" y="546"/>
                  </a:cubicBezTo>
                  <a:cubicBezTo>
                    <a:pt x="2301" y="544"/>
                    <a:pt x="2297" y="541"/>
                    <a:pt x="2294" y="538"/>
                  </a:cubicBezTo>
                  <a:cubicBezTo>
                    <a:pt x="2292" y="538"/>
                    <a:pt x="2290" y="538"/>
                    <a:pt x="2286" y="538"/>
                  </a:cubicBezTo>
                  <a:cubicBezTo>
                    <a:pt x="2284" y="536"/>
                    <a:pt x="2281" y="534"/>
                    <a:pt x="2278" y="530"/>
                  </a:cubicBezTo>
                  <a:cubicBezTo>
                    <a:pt x="2273" y="530"/>
                    <a:pt x="2267" y="530"/>
                    <a:pt x="2262" y="530"/>
                  </a:cubicBezTo>
                  <a:cubicBezTo>
                    <a:pt x="2254" y="522"/>
                    <a:pt x="2245" y="514"/>
                    <a:pt x="2236" y="505"/>
                  </a:cubicBezTo>
                  <a:cubicBezTo>
                    <a:pt x="2231" y="505"/>
                    <a:pt x="2225" y="505"/>
                    <a:pt x="2220" y="505"/>
                  </a:cubicBezTo>
                  <a:cubicBezTo>
                    <a:pt x="2217" y="507"/>
                    <a:pt x="2215" y="510"/>
                    <a:pt x="2212" y="514"/>
                  </a:cubicBezTo>
                  <a:cubicBezTo>
                    <a:pt x="2198" y="514"/>
                    <a:pt x="2185" y="514"/>
                    <a:pt x="2170" y="514"/>
                  </a:cubicBezTo>
                  <a:cubicBezTo>
                    <a:pt x="2168" y="516"/>
                    <a:pt x="2165" y="518"/>
                    <a:pt x="2162" y="522"/>
                  </a:cubicBezTo>
                  <a:cubicBezTo>
                    <a:pt x="2157" y="522"/>
                    <a:pt x="2151" y="522"/>
                    <a:pt x="2146" y="522"/>
                  </a:cubicBezTo>
                  <a:cubicBezTo>
                    <a:pt x="2143" y="524"/>
                    <a:pt x="2140" y="527"/>
                    <a:pt x="2137" y="530"/>
                  </a:cubicBezTo>
                  <a:cubicBezTo>
                    <a:pt x="2134" y="530"/>
                    <a:pt x="2132" y="530"/>
                    <a:pt x="2129" y="530"/>
                  </a:cubicBezTo>
                  <a:cubicBezTo>
                    <a:pt x="2127" y="533"/>
                    <a:pt x="2123" y="535"/>
                    <a:pt x="2120" y="538"/>
                  </a:cubicBezTo>
                  <a:cubicBezTo>
                    <a:pt x="2107" y="538"/>
                    <a:pt x="2093" y="538"/>
                    <a:pt x="2079" y="538"/>
                  </a:cubicBezTo>
                  <a:cubicBezTo>
                    <a:pt x="2076" y="541"/>
                    <a:pt x="2074" y="543"/>
                    <a:pt x="2071" y="546"/>
                  </a:cubicBezTo>
                  <a:cubicBezTo>
                    <a:pt x="2071" y="549"/>
                    <a:pt x="2071" y="552"/>
                    <a:pt x="2071" y="555"/>
                  </a:cubicBezTo>
                  <a:cubicBezTo>
                    <a:pt x="2065" y="561"/>
                    <a:pt x="2060" y="566"/>
                    <a:pt x="2054" y="572"/>
                  </a:cubicBezTo>
                  <a:cubicBezTo>
                    <a:pt x="2049" y="572"/>
                    <a:pt x="2043" y="572"/>
                    <a:pt x="2037" y="572"/>
                  </a:cubicBezTo>
                  <a:cubicBezTo>
                    <a:pt x="2037" y="574"/>
                    <a:pt x="2037" y="576"/>
                    <a:pt x="2037" y="580"/>
                  </a:cubicBezTo>
                  <a:cubicBezTo>
                    <a:pt x="2035" y="582"/>
                    <a:pt x="2033" y="585"/>
                    <a:pt x="2030" y="588"/>
                  </a:cubicBezTo>
                  <a:cubicBezTo>
                    <a:pt x="2030" y="591"/>
                    <a:pt x="2030" y="593"/>
                    <a:pt x="2030" y="596"/>
                  </a:cubicBezTo>
                  <a:cubicBezTo>
                    <a:pt x="2027" y="596"/>
                    <a:pt x="2024" y="596"/>
                    <a:pt x="2021" y="596"/>
                  </a:cubicBezTo>
                  <a:cubicBezTo>
                    <a:pt x="2018" y="599"/>
                    <a:pt x="2016" y="601"/>
                    <a:pt x="2013" y="604"/>
                  </a:cubicBezTo>
                  <a:cubicBezTo>
                    <a:pt x="2010" y="604"/>
                    <a:pt x="2008" y="604"/>
                    <a:pt x="2005" y="604"/>
                  </a:cubicBezTo>
                  <a:cubicBezTo>
                    <a:pt x="2002" y="607"/>
                    <a:pt x="1999" y="610"/>
                    <a:pt x="1996" y="613"/>
                  </a:cubicBezTo>
                  <a:cubicBezTo>
                    <a:pt x="1988" y="613"/>
                    <a:pt x="1980" y="613"/>
                    <a:pt x="1971" y="613"/>
                  </a:cubicBezTo>
                  <a:cubicBezTo>
                    <a:pt x="1971" y="615"/>
                    <a:pt x="1971" y="618"/>
                    <a:pt x="1971" y="621"/>
                  </a:cubicBezTo>
                  <a:cubicBezTo>
                    <a:pt x="1966" y="627"/>
                    <a:pt x="1960" y="632"/>
                    <a:pt x="1955" y="638"/>
                  </a:cubicBezTo>
                  <a:cubicBezTo>
                    <a:pt x="1952" y="638"/>
                    <a:pt x="1950" y="638"/>
                    <a:pt x="1947" y="638"/>
                  </a:cubicBezTo>
                  <a:cubicBezTo>
                    <a:pt x="1944" y="640"/>
                    <a:pt x="1941" y="643"/>
                    <a:pt x="1938" y="646"/>
                  </a:cubicBezTo>
                  <a:cubicBezTo>
                    <a:pt x="1933" y="646"/>
                    <a:pt x="1927" y="646"/>
                    <a:pt x="1921" y="646"/>
                  </a:cubicBezTo>
                  <a:cubicBezTo>
                    <a:pt x="1919" y="644"/>
                    <a:pt x="1917" y="641"/>
                    <a:pt x="1913" y="638"/>
                  </a:cubicBezTo>
                  <a:cubicBezTo>
                    <a:pt x="1902" y="638"/>
                    <a:pt x="1891" y="638"/>
                    <a:pt x="1880" y="638"/>
                  </a:cubicBezTo>
                  <a:cubicBezTo>
                    <a:pt x="1878" y="635"/>
                    <a:pt x="1875" y="633"/>
                    <a:pt x="1872" y="630"/>
                  </a:cubicBezTo>
                  <a:cubicBezTo>
                    <a:pt x="1859" y="630"/>
                    <a:pt x="1845" y="630"/>
                    <a:pt x="1831" y="630"/>
                  </a:cubicBezTo>
                  <a:cubicBezTo>
                    <a:pt x="1828" y="627"/>
                    <a:pt x="1825" y="624"/>
                    <a:pt x="1822" y="621"/>
                  </a:cubicBezTo>
                  <a:cubicBezTo>
                    <a:pt x="1803" y="621"/>
                    <a:pt x="1784" y="621"/>
                    <a:pt x="1764" y="621"/>
                  </a:cubicBezTo>
                  <a:cubicBezTo>
                    <a:pt x="1762" y="623"/>
                    <a:pt x="1759" y="627"/>
                    <a:pt x="1756" y="630"/>
                  </a:cubicBezTo>
                  <a:cubicBezTo>
                    <a:pt x="1754" y="630"/>
                    <a:pt x="1751" y="630"/>
                    <a:pt x="1748" y="630"/>
                  </a:cubicBezTo>
                  <a:cubicBezTo>
                    <a:pt x="1746" y="632"/>
                    <a:pt x="1742" y="634"/>
                    <a:pt x="1739" y="638"/>
                  </a:cubicBezTo>
                  <a:cubicBezTo>
                    <a:pt x="1731" y="638"/>
                    <a:pt x="1723" y="638"/>
                    <a:pt x="1715" y="638"/>
                  </a:cubicBezTo>
                  <a:cubicBezTo>
                    <a:pt x="1712" y="640"/>
                    <a:pt x="1710" y="643"/>
                    <a:pt x="1707" y="646"/>
                  </a:cubicBezTo>
                  <a:cubicBezTo>
                    <a:pt x="1704" y="646"/>
                    <a:pt x="1701" y="646"/>
                    <a:pt x="1698" y="646"/>
                  </a:cubicBezTo>
                  <a:cubicBezTo>
                    <a:pt x="1692" y="651"/>
                    <a:pt x="1687" y="657"/>
                    <a:pt x="1681" y="662"/>
                  </a:cubicBezTo>
                  <a:cubicBezTo>
                    <a:pt x="1676" y="662"/>
                    <a:pt x="1670" y="662"/>
                    <a:pt x="1665" y="662"/>
                  </a:cubicBezTo>
                  <a:cubicBezTo>
                    <a:pt x="1662" y="665"/>
                    <a:pt x="1660" y="668"/>
                    <a:pt x="1657" y="671"/>
                  </a:cubicBezTo>
                  <a:cubicBezTo>
                    <a:pt x="1640" y="671"/>
                    <a:pt x="1623" y="671"/>
                    <a:pt x="1607" y="671"/>
                  </a:cubicBezTo>
                  <a:cubicBezTo>
                    <a:pt x="1604" y="669"/>
                    <a:pt x="1602" y="665"/>
                    <a:pt x="1598" y="662"/>
                  </a:cubicBezTo>
                  <a:cubicBezTo>
                    <a:pt x="1598" y="660"/>
                    <a:pt x="1598" y="657"/>
                    <a:pt x="1598" y="654"/>
                  </a:cubicBezTo>
                  <a:cubicBezTo>
                    <a:pt x="1596" y="652"/>
                    <a:pt x="1594" y="650"/>
                    <a:pt x="1591" y="646"/>
                  </a:cubicBezTo>
                  <a:cubicBezTo>
                    <a:pt x="1591" y="638"/>
                    <a:pt x="1591" y="630"/>
                    <a:pt x="1591" y="621"/>
                  </a:cubicBezTo>
                  <a:cubicBezTo>
                    <a:pt x="1588" y="619"/>
                    <a:pt x="1585" y="616"/>
                    <a:pt x="1582" y="613"/>
                  </a:cubicBezTo>
                  <a:cubicBezTo>
                    <a:pt x="1582" y="588"/>
                    <a:pt x="1582" y="564"/>
                    <a:pt x="1582" y="538"/>
                  </a:cubicBezTo>
                  <a:cubicBezTo>
                    <a:pt x="1576" y="533"/>
                    <a:pt x="1571" y="527"/>
                    <a:pt x="1565" y="522"/>
                  </a:cubicBezTo>
                  <a:cubicBezTo>
                    <a:pt x="1565" y="519"/>
                    <a:pt x="1565" y="517"/>
                    <a:pt x="1565" y="514"/>
                  </a:cubicBezTo>
                  <a:cubicBezTo>
                    <a:pt x="1563" y="511"/>
                    <a:pt x="1560" y="508"/>
                    <a:pt x="1557" y="505"/>
                  </a:cubicBezTo>
                  <a:cubicBezTo>
                    <a:pt x="1557" y="502"/>
                    <a:pt x="1557" y="500"/>
                    <a:pt x="1557" y="497"/>
                  </a:cubicBezTo>
                  <a:cubicBezTo>
                    <a:pt x="1565" y="489"/>
                    <a:pt x="1573" y="481"/>
                    <a:pt x="1582" y="472"/>
                  </a:cubicBezTo>
                  <a:cubicBezTo>
                    <a:pt x="1582" y="470"/>
                    <a:pt x="1582" y="467"/>
                    <a:pt x="1582" y="463"/>
                  </a:cubicBezTo>
                  <a:cubicBezTo>
                    <a:pt x="1584" y="461"/>
                    <a:pt x="1587" y="459"/>
                    <a:pt x="1591" y="456"/>
                  </a:cubicBezTo>
                  <a:cubicBezTo>
                    <a:pt x="1591" y="450"/>
                    <a:pt x="1591" y="444"/>
                    <a:pt x="1591" y="439"/>
                  </a:cubicBezTo>
                  <a:cubicBezTo>
                    <a:pt x="1593" y="436"/>
                    <a:pt x="1595" y="434"/>
                    <a:pt x="1598" y="431"/>
                  </a:cubicBezTo>
                  <a:cubicBezTo>
                    <a:pt x="1598" y="428"/>
                    <a:pt x="1598" y="425"/>
                    <a:pt x="1598" y="422"/>
                  </a:cubicBezTo>
                  <a:cubicBezTo>
                    <a:pt x="1601" y="420"/>
                    <a:pt x="1603" y="417"/>
                    <a:pt x="1606" y="414"/>
                  </a:cubicBezTo>
                  <a:cubicBezTo>
                    <a:pt x="1606" y="403"/>
                    <a:pt x="1606" y="392"/>
                    <a:pt x="1606" y="381"/>
                  </a:cubicBezTo>
                  <a:cubicBezTo>
                    <a:pt x="1602" y="381"/>
                    <a:pt x="1596" y="381"/>
                    <a:pt x="1591" y="381"/>
                  </a:cubicBezTo>
                  <a:cubicBezTo>
                    <a:pt x="1588" y="378"/>
                    <a:pt x="1585" y="376"/>
                    <a:pt x="1582" y="373"/>
                  </a:cubicBezTo>
                  <a:cubicBezTo>
                    <a:pt x="1579" y="373"/>
                    <a:pt x="1577" y="373"/>
                    <a:pt x="1574" y="373"/>
                  </a:cubicBezTo>
                  <a:cubicBezTo>
                    <a:pt x="1571" y="370"/>
                    <a:pt x="1568" y="367"/>
                    <a:pt x="1565" y="364"/>
                  </a:cubicBezTo>
                  <a:cubicBezTo>
                    <a:pt x="1555" y="364"/>
                    <a:pt x="1544" y="364"/>
                    <a:pt x="1533" y="364"/>
                  </a:cubicBezTo>
                  <a:cubicBezTo>
                    <a:pt x="1530" y="362"/>
                    <a:pt x="1527" y="359"/>
                    <a:pt x="1524" y="356"/>
                  </a:cubicBezTo>
                  <a:cubicBezTo>
                    <a:pt x="1521" y="356"/>
                    <a:pt x="1519" y="356"/>
                    <a:pt x="1516" y="356"/>
                  </a:cubicBezTo>
                  <a:cubicBezTo>
                    <a:pt x="1513" y="354"/>
                    <a:pt x="1510" y="351"/>
                    <a:pt x="1507" y="347"/>
                  </a:cubicBezTo>
                  <a:cubicBezTo>
                    <a:pt x="1505" y="347"/>
                    <a:pt x="1502" y="347"/>
                    <a:pt x="1499" y="347"/>
                  </a:cubicBezTo>
                  <a:cubicBezTo>
                    <a:pt x="1497" y="345"/>
                    <a:pt x="1494" y="343"/>
                    <a:pt x="1491" y="339"/>
                  </a:cubicBezTo>
                  <a:cubicBezTo>
                    <a:pt x="1489" y="339"/>
                    <a:pt x="1486" y="339"/>
                    <a:pt x="1482" y="339"/>
                  </a:cubicBezTo>
                  <a:cubicBezTo>
                    <a:pt x="1469" y="326"/>
                    <a:pt x="1455" y="312"/>
                    <a:pt x="1441" y="298"/>
                  </a:cubicBezTo>
                  <a:cubicBezTo>
                    <a:pt x="1439" y="298"/>
                    <a:pt x="1436" y="298"/>
                    <a:pt x="1433" y="298"/>
                  </a:cubicBezTo>
                  <a:cubicBezTo>
                    <a:pt x="1431" y="300"/>
                    <a:pt x="1428" y="303"/>
                    <a:pt x="1424" y="306"/>
                  </a:cubicBezTo>
                  <a:cubicBezTo>
                    <a:pt x="1422" y="306"/>
                    <a:pt x="1420" y="306"/>
                    <a:pt x="1416" y="306"/>
                  </a:cubicBezTo>
                  <a:cubicBezTo>
                    <a:pt x="1411" y="312"/>
                    <a:pt x="1405" y="317"/>
                    <a:pt x="1400" y="323"/>
                  </a:cubicBezTo>
                  <a:cubicBezTo>
                    <a:pt x="1397" y="323"/>
                    <a:pt x="1395" y="323"/>
                    <a:pt x="1392" y="323"/>
                  </a:cubicBezTo>
                  <a:cubicBezTo>
                    <a:pt x="1389" y="325"/>
                    <a:pt x="1386" y="328"/>
                    <a:pt x="1383" y="331"/>
                  </a:cubicBezTo>
                  <a:cubicBezTo>
                    <a:pt x="1350" y="331"/>
                    <a:pt x="1317" y="331"/>
                    <a:pt x="1284" y="331"/>
                  </a:cubicBezTo>
                  <a:cubicBezTo>
                    <a:pt x="1281" y="329"/>
                    <a:pt x="1279" y="326"/>
                    <a:pt x="1276" y="323"/>
                  </a:cubicBezTo>
                  <a:cubicBezTo>
                    <a:pt x="1262" y="323"/>
                    <a:pt x="1249" y="323"/>
                    <a:pt x="1234" y="323"/>
                  </a:cubicBezTo>
                  <a:cubicBezTo>
                    <a:pt x="1232" y="320"/>
                    <a:pt x="1229" y="318"/>
                    <a:pt x="1226" y="315"/>
                  </a:cubicBezTo>
                  <a:cubicBezTo>
                    <a:pt x="1223" y="315"/>
                    <a:pt x="1221" y="315"/>
                    <a:pt x="1218" y="315"/>
                  </a:cubicBezTo>
                  <a:cubicBezTo>
                    <a:pt x="1215" y="312"/>
                    <a:pt x="1212" y="309"/>
                    <a:pt x="1209" y="306"/>
                  </a:cubicBezTo>
                  <a:cubicBezTo>
                    <a:pt x="1179" y="306"/>
                    <a:pt x="1148" y="306"/>
                    <a:pt x="1118" y="306"/>
                  </a:cubicBezTo>
                  <a:cubicBezTo>
                    <a:pt x="1116" y="304"/>
                    <a:pt x="1113" y="301"/>
                    <a:pt x="1110" y="298"/>
                  </a:cubicBezTo>
                  <a:cubicBezTo>
                    <a:pt x="1102" y="298"/>
                    <a:pt x="1094" y="298"/>
                    <a:pt x="1085" y="298"/>
                  </a:cubicBezTo>
                  <a:cubicBezTo>
                    <a:pt x="1082" y="296"/>
                    <a:pt x="1080" y="293"/>
                    <a:pt x="1077" y="290"/>
                  </a:cubicBezTo>
                  <a:cubicBezTo>
                    <a:pt x="1071" y="290"/>
                    <a:pt x="1066" y="290"/>
                    <a:pt x="1060" y="290"/>
                  </a:cubicBezTo>
                  <a:cubicBezTo>
                    <a:pt x="1055" y="285"/>
                    <a:pt x="1049" y="279"/>
                    <a:pt x="1044" y="273"/>
                  </a:cubicBezTo>
                  <a:cubicBezTo>
                    <a:pt x="1041" y="273"/>
                    <a:pt x="1039" y="273"/>
                    <a:pt x="1036" y="273"/>
                  </a:cubicBezTo>
                  <a:cubicBezTo>
                    <a:pt x="1030" y="268"/>
                    <a:pt x="1024" y="262"/>
                    <a:pt x="1019" y="257"/>
                  </a:cubicBezTo>
                  <a:cubicBezTo>
                    <a:pt x="1016" y="257"/>
                    <a:pt x="1013" y="257"/>
                    <a:pt x="1010" y="257"/>
                  </a:cubicBezTo>
                  <a:cubicBezTo>
                    <a:pt x="1002" y="249"/>
                    <a:pt x="994" y="241"/>
                    <a:pt x="985" y="232"/>
                  </a:cubicBezTo>
                  <a:cubicBezTo>
                    <a:pt x="983" y="232"/>
                    <a:pt x="981" y="232"/>
                    <a:pt x="978" y="232"/>
                  </a:cubicBezTo>
                  <a:cubicBezTo>
                    <a:pt x="970" y="224"/>
                    <a:pt x="961" y="215"/>
                    <a:pt x="952" y="207"/>
                  </a:cubicBezTo>
                  <a:cubicBezTo>
                    <a:pt x="950" y="207"/>
                    <a:pt x="947" y="207"/>
                    <a:pt x="944" y="207"/>
                  </a:cubicBezTo>
                  <a:cubicBezTo>
                    <a:pt x="939" y="202"/>
                    <a:pt x="933" y="196"/>
                    <a:pt x="927" y="191"/>
                  </a:cubicBezTo>
                  <a:cubicBezTo>
                    <a:pt x="925" y="191"/>
                    <a:pt x="923" y="191"/>
                    <a:pt x="919" y="191"/>
                  </a:cubicBezTo>
                  <a:cubicBezTo>
                    <a:pt x="917" y="188"/>
                    <a:pt x="914" y="185"/>
                    <a:pt x="911" y="182"/>
                  </a:cubicBezTo>
                  <a:cubicBezTo>
                    <a:pt x="908" y="182"/>
                    <a:pt x="906" y="182"/>
                    <a:pt x="903" y="182"/>
                  </a:cubicBezTo>
                  <a:cubicBezTo>
                    <a:pt x="895" y="174"/>
                    <a:pt x="887" y="166"/>
                    <a:pt x="878" y="157"/>
                  </a:cubicBezTo>
                  <a:cubicBezTo>
                    <a:pt x="876" y="157"/>
                    <a:pt x="873" y="157"/>
                    <a:pt x="869" y="157"/>
                  </a:cubicBezTo>
                  <a:cubicBezTo>
                    <a:pt x="867" y="155"/>
                    <a:pt x="865" y="152"/>
                    <a:pt x="861" y="149"/>
                  </a:cubicBezTo>
                  <a:cubicBezTo>
                    <a:pt x="859" y="149"/>
                    <a:pt x="856" y="149"/>
                    <a:pt x="853" y="149"/>
                  </a:cubicBezTo>
                  <a:cubicBezTo>
                    <a:pt x="845" y="141"/>
                    <a:pt x="837" y="133"/>
                    <a:pt x="828" y="124"/>
                  </a:cubicBezTo>
                  <a:cubicBezTo>
                    <a:pt x="826" y="124"/>
                    <a:pt x="823" y="124"/>
                    <a:pt x="820" y="124"/>
                  </a:cubicBezTo>
                  <a:cubicBezTo>
                    <a:pt x="815" y="118"/>
                    <a:pt x="809" y="113"/>
                    <a:pt x="803" y="107"/>
                  </a:cubicBezTo>
                  <a:cubicBezTo>
                    <a:pt x="801" y="107"/>
                    <a:pt x="799" y="107"/>
                    <a:pt x="795" y="107"/>
                  </a:cubicBezTo>
                  <a:cubicBezTo>
                    <a:pt x="787" y="99"/>
                    <a:pt x="779" y="91"/>
                    <a:pt x="770" y="83"/>
                  </a:cubicBezTo>
                  <a:cubicBezTo>
                    <a:pt x="768" y="83"/>
                    <a:pt x="765" y="83"/>
                    <a:pt x="762" y="83"/>
                  </a:cubicBezTo>
                  <a:cubicBezTo>
                    <a:pt x="751" y="71"/>
                    <a:pt x="740" y="60"/>
                    <a:pt x="729" y="49"/>
                  </a:cubicBezTo>
                  <a:cubicBezTo>
                    <a:pt x="729" y="47"/>
                    <a:pt x="729" y="44"/>
                    <a:pt x="729" y="41"/>
                  </a:cubicBezTo>
                  <a:cubicBezTo>
                    <a:pt x="726" y="39"/>
                    <a:pt x="724" y="37"/>
                    <a:pt x="721" y="33"/>
                  </a:cubicBezTo>
                  <a:cubicBezTo>
                    <a:pt x="713" y="25"/>
                    <a:pt x="704" y="17"/>
                    <a:pt x="695" y="8"/>
                  </a:cubicBezTo>
                  <a:cubicBezTo>
                    <a:pt x="695" y="5"/>
                    <a:pt x="695" y="3"/>
                    <a:pt x="695" y="0"/>
                  </a:cubicBezTo>
                  <a:cubicBezTo>
                    <a:pt x="687" y="0"/>
                    <a:pt x="679" y="0"/>
                    <a:pt x="671" y="0"/>
                  </a:cubicBezTo>
                  <a:cubicBezTo>
                    <a:pt x="671" y="5"/>
                    <a:pt x="671" y="11"/>
                    <a:pt x="671" y="17"/>
                  </a:cubicBezTo>
                  <a:cubicBezTo>
                    <a:pt x="674" y="20"/>
                    <a:pt x="677" y="22"/>
                    <a:pt x="679" y="25"/>
                  </a:cubicBezTo>
                  <a:cubicBezTo>
                    <a:pt x="679" y="39"/>
                    <a:pt x="679" y="52"/>
                    <a:pt x="679" y="66"/>
                  </a:cubicBezTo>
                  <a:cubicBezTo>
                    <a:pt x="665" y="80"/>
                    <a:pt x="652" y="94"/>
                    <a:pt x="638" y="107"/>
                  </a:cubicBezTo>
                  <a:cubicBezTo>
                    <a:pt x="635" y="107"/>
                    <a:pt x="632" y="107"/>
                    <a:pt x="629" y="107"/>
                  </a:cubicBezTo>
                  <a:cubicBezTo>
                    <a:pt x="626" y="110"/>
                    <a:pt x="624" y="114"/>
                    <a:pt x="621" y="116"/>
                  </a:cubicBezTo>
                  <a:cubicBezTo>
                    <a:pt x="618" y="116"/>
                    <a:pt x="615" y="116"/>
                    <a:pt x="613" y="116"/>
                  </a:cubicBezTo>
                  <a:cubicBezTo>
                    <a:pt x="609" y="119"/>
                    <a:pt x="607" y="122"/>
                    <a:pt x="605" y="124"/>
                  </a:cubicBezTo>
                  <a:cubicBezTo>
                    <a:pt x="601" y="124"/>
                    <a:pt x="598" y="124"/>
                    <a:pt x="596" y="124"/>
                  </a:cubicBezTo>
                  <a:cubicBezTo>
                    <a:pt x="577" y="144"/>
                    <a:pt x="558" y="163"/>
                    <a:pt x="539" y="182"/>
                  </a:cubicBezTo>
                  <a:cubicBezTo>
                    <a:pt x="539" y="191"/>
                    <a:pt x="539" y="199"/>
                    <a:pt x="539" y="207"/>
                  </a:cubicBezTo>
                  <a:cubicBezTo>
                    <a:pt x="535" y="210"/>
                    <a:pt x="532" y="213"/>
                    <a:pt x="530" y="215"/>
                  </a:cubicBezTo>
                  <a:cubicBezTo>
                    <a:pt x="530" y="230"/>
                    <a:pt x="530" y="243"/>
                    <a:pt x="530" y="257"/>
                  </a:cubicBezTo>
                  <a:cubicBezTo>
                    <a:pt x="527" y="260"/>
                    <a:pt x="524" y="262"/>
                    <a:pt x="522" y="265"/>
                  </a:cubicBezTo>
                  <a:cubicBezTo>
                    <a:pt x="522" y="268"/>
                    <a:pt x="522" y="271"/>
                    <a:pt x="522" y="273"/>
                  </a:cubicBezTo>
                  <a:cubicBezTo>
                    <a:pt x="519" y="277"/>
                    <a:pt x="516" y="279"/>
                    <a:pt x="513" y="281"/>
                  </a:cubicBezTo>
                  <a:cubicBezTo>
                    <a:pt x="513" y="285"/>
                    <a:pt x="513" y="288"/>
                    <a:pt x="513" y="290"/>
                  </a:cubicBezTo>
                  <a:cubicBezTo>
                    <a:pt x="504" y="299"/>
                    <a:pt x="496" y="307"/>
                    <a:pt x="489" y="315"/>
                  </a:cubicBezTo>
                  <a:cubicBezTo>
                    <a:pt x="489" y="318"/>
                    <a:pt x="489" y="320"/>
                    <a:pt x="489" y="323"/>
                  </a:cubicBezTo>
                  <a:cubicBezTo>
                    <a:pt x="483" y="328"/>
                    <a:pt x="477" y="334"/>
                    <a:pt x="472" y="339"/>
                  </a:cubicBezTo>
                  <a:cubicBezTo>
                    <a:pt x="472" y="343"/>
                    <a:pt x="472" y="345"/>
                    <a:pt x="472" y="347"/>
                  </a:cubicBezTo>
                  <a:cubicBezTo>
                    <a:pt x="469" y="351"/>
                    <a:pt x="466" y="354"/>
                    <a:pt x="464" y="356"/>
                  </a:cubicBezTo>
                  <a:cubicBezTo>
                    <a:pt x="464" y="382"/>
                    <a:pt x="464" y="406"/>
                    <a:pt x="464" y="431"/>
                  </a:cubicBezTo>
                  <a:cubicBezTo>
                    <a:pt x="467" y="434"/>
                    <a:pt x="469" y="436"/>
                    <a:pt x="472" y="439"/>
                  </a:cubicBezTo>
                  <a:cubicBezTo>
                    <a:pt x="472" y="442"/>
                    <a:pt x="472" y="444"/>
                    <a:pt x="472" y="447"/>
                  </a:cubicBezTo>
                  <a:cubicBezTo>
                    <a:pt x="475" y="450"/>
                    <a:pt x="478" y="453"/>
                    <a:pt x="481" y="456"/>
                  </a:cubicBezTo>
                  <a:cubicBezTo>
                    <a:pt x="481" y="461"/>
                    <a:pt x="481" y="467"/>
                    <a:pt x="481" y="472"/>
                  </a:cubicBezTo>
                  <a:cubicBezTo>
                    <a:pt x="484" y="475"/>
                    <a:pt x="486" y="478"/>
                    <a:pt x="489" y="480"/>
                  </a:cubicBezTo>
                  <a:cubicBezTo>
                    <a:pt x="489" y="486"/>
                    <a:pt x="489" y="491"/>
                    <a:pt x="489" y="497"/>
                  </a:cubicBezTo>
                  <a:cubicBezTo>
                    <a:pt x="492" y="500"/>
                    <a:pt x="494" y="502"/>
                    <a:pt x="496" y="505"/>
                  </a:cubicBezTo>
                  <a:cubicBezTo>
                    <a:pt x="496" y="508"/>
                    <a:pt x="496" y="511"/>
                    <a:pt x="496" y="514"/>
                  </a:cubicBezTo>
                  <a:cubicBezTo>
                    <a:pt x="493" y="517"/>
                    <a:pt x="491" y="519"/>
                    <a:pt x="489" y="522"/>
                  </a:cubicBezTo>
                  <a:cubicBezTo>
                    <a:pt x="489" y="533"/>
                    <a:pt x="489" y="544"/>
                    <a:pt x="489" y="555"/>
                  </a:cubicBezTo>
                  <a:cubicBezTo>
                    <a:pt x="492" y="558"/>
                    <a:pt x="494" y="560"/>
                    <a:pt x="496" y="563"/>
                  </a:cubicBezTo>
                  <a:cubicBezTo>
                    <a:pt x="496" y="568"/>
                    <a:pt x="496" y="574"/>
                    <a:pt x="496" y="580"/>
                  </a:cubicBezTo>
                  <a:cubicBezTo>
                    <a:pt x="505" y="588"/>
                    <a:pt x="514" y="596"/>
                    <a:pt x="522" y="604"/>
                  </a:cubicBezTo>
                  <a:cubicBezTo>
                    <a:pt x="525" y="604"/>
                    <a:pt x="527" y="604"/>
                    <a:pt x="530" y="604"/>
                  </a:cubicBezTo>
                  <a:cubicBezTo>
                    <a:pt x="533" y="607"/>
                    <a:pt x="536" y="611"/>
                    <a:pt x="539" y="613"/>
                  </a:cubicBezTo>
                  <a:cubicBezTo>
                    <a:pt x="544" y="613"/>
                    <a:pt x="550" y="613"/>
                    <a:pt x="555" y="613"/>
                  </a:cubicBezTo>
                  <a:cubicBezTo>
                    <a:pt x="558" y="616"/>
                    <a:pt x="561" y="619"/>
                    <a:pt x="563" y="621"/>
                  </a:cubicBezTo>
                  <a:cubicBezTo>
                    <a:pt x="566" y="621"/>
                    <a:pt x="569" y="621"/>
                    <a:pt x="571" y="621"/>
                  </a:cubicBezTo>
                  <a:cubicBezTo>
                    <a:pt x="574" y="624"/>
                    <a:pt x="578" y="627"/>
                    <a:pt x="580" y="630"/>
                  </a:cubicBezTo>
                  <a:cubicBezTo>
                    <a:pt x="580" y="633"/>
                    <a:pt x="580" y="635"/>
                    <a:pt x="580" y="638"/>
                  </a:cubicBezTo>
                  <a:cubicBezTo>
                    <a:pt x="583" y="641"/>
                    <a:pt x="586" y="644"/>
                    <a:pt x="588" y="646"/>
                  </a:cubicBezTo>
                  <a:cubicBezTo>
                    <a:pt x="588" y="650"/>
                    <a:pt x="588" y="652"/>
                    <a:pt x="588" y="654"/>
                  </a:cubicBezTo>
                  <a:cubicBezTo>
                    <a:pt x="591" y="657"/>
                    <a:pt x="593" y="660"/>
                    <a:pt x="596" y="662"/>
                  </a:cubicBezTo>
                  <a:cubicBezTo>
                    <a:pt x="596" y="665"/>
                    <a:pt x="596" y="669"/>
                    <a:pt x="596" y="671"/>
                  </a:cubicBezTo>
                  <a:cubicBezTo>
                    <a:pt x="599" y="674"/>
                    <a:pt x="602" y="677"/>
                    <a:pt x="605" y="679"/>
                  </a:cubicBezTo>
                  <a:cubicBezTo>
                    <a:pt x="605" y="682"/>
                    <a:pt x="605" y="685"/>
                    <a:pt x="605" y="688"/>
                  </a:cubicBezTo>
                  <a:cubicBezTo>
                    <a:pt x="608" y="691"/>
                    <a:pt x="610" y="693"/>
                    <a:pt x="613" y="696"/>
                  </a:cubicBezTo>
                  <a:cubicBezTo>
                    <a:pt x="613" y="712"/>
                    <a:pt x="613" y="729"/>
                    <a:pt x="613" y="746"/>
                  </a:cubicBezTo>
                  <a:cubicBezTo>
                    <a:pt x="604" y="754"/>
                    <a:pt x="596" y="762"/>
                    <a:pt x="588" y="770"/>
                  </a:cubicBezTo>
                  <a:cubicBezTo>
                    <a:pt x="588" y="774"/>
                    <a:pt x="588" y="776"/>
                    <a:pt x="588" y="778"/>
                  </a:cubicBezTo>
                  <a:cubicBezTo>
                    <a:pt x="585" y="782"/>
                    <a:pt x="582" y="785"/>
                    <a:pt x="580" y="787"/>
                  </a:cubicBezTo>
                  <a:cubicBezTo>
                    <a:pt x="580" y="790"/>
                    <a:pt x="580" y="793"/>
                    <a:pt x="580" y="795"/>
                  </a:cubicBezTo>
                  <a:cubicBezTo>
                    <a:pt x="574" y="801"/>
                    <a:pt x="569" y="806"/>
                    <a:pt x="563" y="812"/>
                  </a:cubicBezTo>
                  <a:cubicBezTo>
                    <a:pt x="563" y="815"/>
                    <a:pt x="563" y="817"/>
                    <a:pt x="563" y="820"/>
                  </a:cubicBezTo>
                  <a:cubicBezTo>
                    <a:pt x="558" y="825"/>
                    <a:pt x="552" y="831"/>
                    <a:pt x="547" y="836"/>
                  </a:cubicBezTo>
                  <a:cubicBezTo>
                    <a:pt x="543" y="836"/>
                    <a:pt x="541" y="836"/>
                    <a:pt x="539" y="836"/>
                  </a:cubicBezTo>
                  <a:cubicBezTo>
                    <a:pt x="535" y="840"/>
                    <a:pt x="532" y="843"/>
                    <a:pt x="530" y="845"/>
                  </a:cubicBezTo>
                  <a:cubicBezTo>
                    <a:pt x="527" y="845"/>
                    <a:pt x="524" y="845"/>
                    <a:pt x="522" y="845"/>
                  </a:cubicBezTo>
                  <a:cubicBezTo>
                    <a:pt x="519" y="848"/>
                    <a:pt x="516" y="851"/>
                    <a:pt x="513" y="853"/>
                  </a:cubicBezTo>
                  <a:cubicBezTo>
                    <a:pt x="510" y="853"/>
                    <a:pt x="508" y="853"/>
                    <a:pt x="505" y="853"/>
                  </a:cubicBezTo>
                  <a:cubicBezTo>
                    <a:pt x="494" y="864"/>
                    <a:pt x="483" y="875"/>
                    <a:pt x="472" y="886"/>
                  </a:cubicBezTo>
                  <a:cubicBezTo>
                    <a:pt x="472" y="890"/>
                    <a:pt x="472" y="892"/>
                    <a:pt x="472" y="894"/>
                  </a:cubicBezTo>
                  <a:cubicBezTo>
                    <a:pt x="469" y="898"/>
                    <a:pt x="466" y="900"/>
                    <a:pt x="464" y="902"/>
                  </a:cubicBezTo>
                  <a:cubicBezTo>
                    <a:pt x="464" y="919"/>
                    <a:pt x="464" y="936"/>
                    <a:pt x="464" y="952"/>
                  </a:cubicBezTo>
                  <a:cubicBezTo>
                    <a:pt x="461" y="956"/>
                    <a:pt x="458" y="958"/>
                    <a:pt x="455" y="960"/>
                  </a:cubicBezTo>
                  <a:cubicBezTo>
                    <a:pt x="455" y="975"/>
                    <a:pt x="455" y="988"/>
                    <a:pt x="455" y="1002"/>
                  </a:cubicBezTo>
                  <a:cubicBezTo>
                    <a:pt x="450" y="1002"/>
                    <a:pt x="444" y="1002"/>
                    <a:pt x="439" y="1002"/>
                  </a:cubicBezTo>
                  <a:cubicBezTo>
                    <a:pt x="436" y="1005"/>
                    <a:pt x="433" y="1008"/>
                    <a:pt x="430" y="1011"/>
                  </a:cubicBezTo>
                  <a:cubicBezTo>
                    <a:pt x="427" y="1011"/>
                    <a:pt x="425" y="1011"/>
                    <a:pt x="423" y="1011"/>
                  </a:cubicBezTo>
                  <a:cubicBezTo>
                    <a:pt x="414" y="1019"/>
                    <a:pt x="405" y="1027"/>
                    <a:pt x="397" y="1035"/>
                  </a:cubicBezTo>
                  <a:cubicBezTo>
                    <a:pt x="397" y="1038"/>
                    <a:pt x="397" y="1042"/>
                    <a:pt x="397" y="1044"/>
                  </a:cubicBezTo>
                  <a:cubicBezTo>
                    <a:pt x="394" y="1044"/>
                    <a:pt x="392" y="1044"/>
                    <a:pt x="389" y="1044"/>
                  </a:cubicBezTo>
                  <a:cubicBezTo>
                    <a:pt x="384" y="1049"/>
                    <a:pt x="378" y="1055"/>
                    <a:pt x="372" y="1060"/>
                  </a:cubicBezTo>
                  <a:cubicBezTo>
                    <a:pt x="372" y="1063"/>
                    <a:pt x="372" y="1066"/>
                    <a:pt x="372" y="1069"/>
                  </a:cubicBezTo>
                  <a:cubicBezTo>
                    <a:pt x="369" y="1072"/>
                    <a:pt x="367" y="1074"/>
                    <a:pt x="364" y="1077"/>
                  </a:cubicBezTo>
                  <a:cubicBezTo>
                    <a:pt x="364" y="1080"/>
                    <a:pt x="364" y="1083"/>
                    <a:pt x="364" y="1085"/>
                  </a:cubicBezTo>
                  <a:cubicBezTo>
                    <a:pt x="359" y="1091"/>
                    <a:pt x="353" y="1096"/>
                    <a:pt x="348" y="1102"/>
                  </a:cubicBezTo>
                  <a:cubicBezTo>
                    <a:pt x="345" y="1102"/>
                    <a:pt x="342" y="1102"/>
                    <a:pt x="340" y="1102"/>
                  </a:cubicBezTo>
                  <a:cubicBezTo>
                    <a:pt x="326" y="1116"/>
                    <a:pt x="311" y="1130"/>
                    <a:pt x="298" y="1143"/>
                  </a:cubicBezTo>
                  <a:cubicBezTo>
                    <a:pt x="298" y="1146"/>
                    <a:pt x="298" y="1149"/>
                    <a:pt x="298" y="1151"/>
                  </a:cubicBezTo>
                  <a:cubicBezTo>
                    <a:pt x="292" y="1157"/>
                    <a:pt x="287" y="1162"/>
                    <a:pt x="282" y="1168"/>
                  </a:cubicBezTo>
                  <a:cubicBezTo>
                    <a:pt x="282" y="1171"/>
                    <a:pt x="282" y="1174"/>
                    <a:pt x="282" y="1176"/>
                  </a:cubicBezTo>
                  <a:cubicBezTo>
                    <a:pt x="276" y="1181"/>
                    <a:pt x="271" y="1187"/>
                    <a:pt x="265" y="1193"/>
                  </a:cubicBezTo>
                  <a:cubicBezTo>
                    <a:pt x="262" y="1193"/>
                    <a:pt x="259" y="1193"/>
                    <a:pt x="256" y="1193"/>
                  </a:cubicBezTo>
                  <a:cubicBezTo>
                    <a:pt x="253" y="1196"/>
                    <a:pt x="251" y="1199"/>
                    <a:pt x="248" y="1201"/>
                  </a:cubicBezTo>
                  <a:cubicBezTo>
                    <a:pt x="240" y="1201"/>
                    <a:pt x="232" y="1201"/>
                    <a:pt x="224" y="1201"/>
                  </a:cubicBezTo>
                  <a:cubicBezTo>
                    <a:pt x="221" y="1198"/>
                    <a:pt x="217" y="1195"/>
                    <a:pt x="215" y="1193"/>
                  </a:cubicBezTo>
                  <a:cubicBezTo>
                    <a:pt x="209" y="1193"/>
                    <a:pt x="204" y="1193"/>
                    <a:pt x="198" y="1193"/>
                  </a:cubicBezTo>
                  <a:cubicBezTo>
                    <a:pt x="195" y="1196"/>
                    <a:pt x="193" y="1199"/>
                    <a:pt x="190" y="1201"/>
                  </a:cubicBezTo>
                  <a:cubicBezTo>
                    <a:pt x="179" y="1201"/>
                    <a:pt x="168" y="1201"/>
                    <a:pt x="157" y="1201"/>
                  </a:cubicBezTo>
                  <a:cubicBezTo>
                    <a:pt x="148" y="1210"/>
                    <a:pt x="140" y="1218"/>
                    <a:pt x="132" y="1226"/>
                  </a:cubicBezTo>
                  <a:cubicBezTo>
                    <a:pt x="129" y="1226"/>
                    <a:pt x="127" y="1226"/>
                    <a:pt x="124" y="1226"/>
                  </a:cubicBezTo>
                  <a:cubicBezTo>
                    <a:pt x="119" y="1232"/>
                    <a:pt x="113" y="1237"/>
                    <a:pt x="108" y="1243"/>
                  </a:cubicBezTo>
                  <a:cubicBezTo>
                    <a:pt x="108" y="1246"/>
                    <a:pt x="108" y="1248"/>
                    <a:pt x="108" y="1251"/>
                  </a:cubicBezTo>
                  <a:cubicBezTo>
                    <a:pt x="102" y="1256"/>
                    <a:pt x="97" y="1262"/>
                    <a:pt x="91" y="1267"/>
                  </a:cubicBezTo>
                  <a:cubicBezTo>
                    <a:pt x="91" y="1271"/>
                    <a:pt x="91" y="1273"/>
                    <a:pt x="91" y="1275"/>
                  </a:cubicBezTo>
                  <a:cubicBezTo>
                    <a:pt x="88" y="1278"/>
                    <a:pt x="85" y="1282"/>
                    <a:pt x="83" y="1284"/>
                  </a:cubicBezTo>
                  <a:cubicBezTo>
                    <a:pt x="83" y="1287"/>
                    <a:pt x="83" y="1290"/>
                    <a:pt x="83" y="1292"/>
                  </a:cubicBezTo>
                  <a:cubicBezTo>
                    <a:pt x="80" y="1295"/>
                    <a:pt x="77" y="1298"/>
                    <a:pt x="74" y="1301"/>
                  </a:cubicBezTo>
                  <a:cubicBezTo>
                    <a:pt x="74" y="1306"/>
                    <a:pt x="74" y="1312"/>
                    <a:pt x="74" y="1317"/>
                  </a:cubicBezTo>
                  <a:cubicBezTo>
                    <a:pt x="71" y="1320"/>
                    <a:pt x="69" y="1323"/>
                    <a:pt x="66" y="1325"/>
                  </a:cubicBezTo>
                  <a:cubicBezTo>
                    <a:pt x="66" y="1337"/>
                    <a:pt x="66" y="1348"/>
                    <a:pt x="66" y="1358"/>
                  </a:cubicBezTo>
                  <a:cubicBezTo>
                    <a:pt x="70" y="1361"/>
                    <a:pt x="72" y="1364"/>
                    <a:pt x="74" y="1367"/>
                  </a:cubicBezTo>
                  <a:cubicBezTo>
                    <a:pt x="74" y="1378"/>
                    <a:pt x="74" y="1389"/>
                    <a:pt x="74" y="1400"/>
                  </a:cubicBezTo>
                  <a:cubicBezTo>
                    <a:pt x="77" y="1403"/>
                    <a:pt x="81" y="1406"/>
                    <a:pt x="83" y="1408"/>
                  </a:cubicBezTo>
                  <a:cubicBezTo>
                    <a:pt x="83" y="1414"/>
                    <a:pt x="83" y="1419"/>
                    <a:pt x="83" y="1425"/>
                  </a:cubicBezTo>
                  <a:cubicBezTo>
                    <a:pt x="80" y="1428"/>
                    <a:pt x="77" y="1430"/>
                    <a:pt x="74" y="1433"/>
                  </a:cubicBezTo>
                  <a:cubicBezTo>
                    <a:pt x="74" y="1438"/>
                    <a:pt x="74" y="1444"/>
                    <a:pt x="74" y="1449"/>
                  </a:cubicBezTo>
                  <a:cubicBezTo>
                    <a:pt x="63" y="1461"/>
                    <a:pt x="52" y="1472"/>
                    <a:pt x="41" y="1483"/>
                  </a:cubicBezTo>
                  <a:cubicBezTo>
                    <a:pt x="41" y="1486"/>
                    <a:pt x="41" y="1488"/>
                    <a:pt x="41" y="1491"/>
                  </a:cubicBezTo>
                  <a:cubicBezTo>
                    <a:pt x="35" y="1496"/>
                    <a:pt x="30" y="1502"/>
                    <a:pt x="25" y="1507"/>
                  </a:cubicBezTo>
                  <a:cubicBezTo>
                    <a:pt x="25" y="1511"/>
                    <a:pt x="25" y="1513"/>
                    <a:pt x="25" y="1515"/>
                  </a:cubicBezTo>
                  <a:cubicBezTo>
                    <a:pt x="22" y="1519"/>
                    <a:pt x="19" y="1522"/>
                    <a:pt x="16" y="1524"/>
                  </a:cubicBezTo>
                  <a:cubicBezTo>
                    <a:pt x="16" y="1527"/>
                    <a:pt x="16" y="1530"/>
                    <a:pt x="16" y="1532"/>
                  </a:cubicBezTo>
                  <a:cubicBezTo>
                    <a:pt x="11" y="1538"/>
                    <a:pt x="5" y="1543"/>
                    <a:pt x="0" y="1549"/>
                  </a:cubicBezTo>
                  <a:cubicBezTo>
                    <a:pt x="0" y="1571"/>
                    <a:pt x="0" y="1593"/>
                    <a:pt x="0" y="1615"/>
                  </a:cubicBezTo>
                  <a:cubicBezTo>
                    <a:pt x="8" y="1624"/>
                    <a:pt x="17" y="1632"/>
                    <a:pt x="25" y="1640"/>
                  </a:cubicBezTo>
                  <a:cubicBezTo>
                    <a:pt x="25" y="1646"/>
                    <a:pt x="25" y="1651"/>
                    <a:pt x="25" y="1657"/>
                  </a:cubicBezTo>
                  <a:cubicBezTo>
                    <a:pt x="28" y="1660"/>
                    <a:pt x="31" y="1663"/>
                    <a:pt x="33" y="1665"/>
                  </a:cubicBezTo>
                  <a:cubicBezTo>
                    <a:pt x="33" y="1668"/>
                    <a:pt x="33" y="1670"/>
                    <a:pt x="33" y="1673"/>
                  </a:cubicBezTo>
                  <a:cubicBezTo>
                    <a:pt x="36" y="1676"/>
                    <a:pt x="38" y="1679"/>
                    <a:pt x="41" y="1682"/>
                  </a:cubicBezTo>
                  <a:cubicBezTo>
                    <a:pt x="41" y="1685"/>
                    <a:pt x="41" y="1687"/>
                    <a:pt x="41" y="1690"/>
                  </a:cubicBezTo>
                  <a:cubicBezTo>
                    <a:pt x="44" y="1693"/>
                    <a:pt x="47" y="1696"/>
                    <a:pt x="50" y="1698"/>
                  </a:cubicBezTo>
                  <a:cubicBezTo>
                    <a:pt x="50" y="1701"/>
                    <a:pt x="50" y="1704"/>
                    <a:pt x="50" y="1706"/>
                  </a:cubicBezTo>
                  <a:cubicBezTo>
                    <a:pt x="58" y="1715"/>
                    <a:pt x="66" y="1723"/>
                    <a:pt x="74" y="1731"/>
                  </a:cubicBezTo>
                  <a:cubicBezTo>
                    <a:pt x="74" y="1736"/>
                    <a:pt x="74" y="1742"/>
                    <a:pt x="74" y="1748"/>
                  </a:cubicBezTo>
                  <a:cubicBezTo>
                    <a:pt x="77" y="1751"/>
                    <a:pt x="81" y="1754"/>
                    <a:pt x="83" y="1756"/>
                  </a:cubicBezTo>
                  <a:cubicBezTo>
                    <a:pt x="83" y="1767"/>
                    <a:pt x="83" y="1779"/>
                    <a:pt x="83" y="1789"/>
                  </a:cubicBezTo>
                  <a:cubicBezTo>
                    <a:pt x="86" y="1792"/>
                    <a:pt x="89" y="1795"/>
                    <a:pt x="91" y="1798"/>
                  </a:cubicBezTo>
                  <a:cubicBezTo>
                    <a:pt x="91" y="1814"/>
                    <a:pt x="91" y="1831"/>
                    <a:pt x="91" y="1847"/>
                  </a:cubicBezTo>
                  <a:cubicBezTo>
                    <a:pt x="88" y="1850"/>
                    <a:pt x="85" y="1853"/>
                    <a:pt x="83" y="1856"/>
                  </a:cubicBezTo>
                  <a:cubicBezTo>
                    <a:pt x="83" y="1880"/>
                    <a:pt x="83" y="1905"/>
                    <a:pt x="83" y="1930"/>
                  </a:cubicBezTo>
                  <a:cubicBezTo>
                    <a:pt x="80" y="1933"/>
                    <a:pt x="77" y="1936"/>
                    <a:pt x="74" y="1938"/>
                  </a:cubicBezTo>
                  <a:cubicBezTo>
                    <a:pt x="74" y="1955"/>
                    <a:pt x="74" y="1972"/>
                    <a:pt x="74" y="1988"/>
                  </a:cubicBezTo>
                  <a:cubicBezTo>
                    <a:pt x="77" y="1991"/>
                    <a:pt x="81" y="1994"/>
                    <a:pt x="83" y="1996"/>
                  </a:cubicBezTo>
                  <a:cubicBezTo>
                    <a:pt x="83" y="2002"/>
                    <a:pt x="83" y="2008"/>
                    <a:pt x="83" y="2013"/>
                  </a:cubicBezTo>
                  <a:cubicBezTo>
                    <a:pt x="86" y="2016"/>
                    <a:pt x="89" y="2018"/>
                    <a:pt x="91" y="2021"/>
                  </a:cubicBezTo>
                  <a:cubicBezTo>
                    <a:pt x="94" y="2024"/>
                    <a:pt x="97" y="2027"/>
                    <a:pt x="99" y="2029"/>
                  </a:cubicBezTo>
                  <a:cubicBezTo>
                    <a:pt x="99" y="2032"/>
                    <a:pt x="99" y="2035"/>
                    <a:pt x="99" y="2038"/>
                  </a:cubicBezTo>
                  <a:cubicBezTo>
                    <a:pt x="104" y="2043"/>
                    <a:pt x="110" y="2049"/>
                    <a:pt x="116" y="2054"/>
                  </a:cubicBezTo>
                  <a:cubicBezTo>
                    <a:pt x="116" y="2058"/>
                    <a:pt x="116" y="2060"/>
                    <a:pt x="116" y="2062"/>
                  </a:cubicBezTo>
                  <a:cubicBezTo>
                    <a:pt x="119" y="2066"/>
                    <a:pt x="122" y="2068"/>
                    <a:pt x="124" y="2070"/>
                  </a:cubicBezTo>
                  <a:cubicBezTo>
                    <a:pt x="124" y="2093"/>
                    <a:pt x="124" y="2115"/>
                    <a:pt x="124" y="2137"/>
                  </a:cubicBezTo>
                  <a:cubicBezTo>
                    <a:pt x="121" y="2140"/>
                    <a:pt x="118" y="2143"/>
                    <a:pt x="116" y="2145"/>
                  </a:cubicBezTo>
                  <a:cubicBezTo>
                    <a:pt x="116" y="2148"/>
                    <a:pt x="116" y="2152"/>
                    <a:pt x="116" y="2154"/>
                  </a:cubicBezTo>
                  <a:cubicBezTo>
                    <a:pt x="112" y="2157"/>
                    <a:pt x="110" y="2159"/>
                    <a:pt x="108" y="2162"/>
                  </a:cubicBezTo>
                  <a:cubicBezTo>
                    <a:pt x="108" y="2171"/>
                    <a:pt x="108" y="2179"/>
                    <a:pt x="108" y="2186"/>
                  </a:cubicBezTo>
                  <a:cubicBezTo>
                    <a:pt x="111" y="2190"/>
                    <a:pt x="113" y="2193"/>
                    <a:pt x="116" y="2195"/>
                  </a:cubicBezTo>
                  <a:cubicBezTo>
                    <a:pt x="116" y="2198"/>
                    <a:pt x="116" y="2201"/>
                    <a:pt x="116" y="2203"/>
                  </a:cubicBezTo>
                  <a:cubicBezTo>
                    <a:pt x="121" y="2209"/>
                    <a:pt x="127" y="2214"/>
                    <a:pt x="132" y="2220"/>
                  </a:cubicBezTo>
                  <a:cubicBezTo>
                    <a:pt x="138" y="2220"/>
                    <a:pt x="143" y="2220"/>
                    <a:pt x="149" y="2220"/>
                  </a:cubicBezTo>
                  <a:cubicBezTo>
                    <a:pt x="152" y="2223"/>
                    <a:pt x="155" y="2225"/>
                    <a:pt x="157" y="2228"/>
                  </a:cubicBezTo>
                  <a:cubicBezTo>
                    <a:pt x="160" y="2228"/>
                    <a:pt x="163" y="2228"/>
                    <a:pt x="166" y="2228"/>
                  </a:cubicBezTo>
                  <a:cubicBezTo>
                    <a:pt x="171" y="2233"/>
                    <a:pt x="177" y="2239"/>
                    <a:pt x="182" y="2245"/>
                  </a:cubicBezTo>
                  <a:cubicBezTo>
                    <a:pt x="182" y="2248"/>
                    <a:pt x="182" y="2251"/>
                    <a:pt x="182" y="2253"/>
                  </a:cubicBezTo>
                  <a:cubicBezTo>
                    <a:pt x="188" y="2259"/>
                    <a:pt x="194" y="2264"/>
                    <a:pt x="198" y="2269"/>
                  </a:cubicBezTo>
                  <a:cubicBezTo>
                    <a:pt x="198" y="2280"/>
                    <a:pt x="198" y="2291"/>
                    <a:pt x="198" y="2303"/>
                  </a:cubicBezTo>
                  <a:cubicBezTo>
                    <a:pt x="195" y="2306"/>
                    <a:pt x="193" y="2309"/>
                    <a:pt x="190" y="2311"/>
                  </a:cubicBezTo>
                  <a:cubicBezTo>
                    <a:pt x="190" y="2317"/>
                    <a:pt x="190" y="2322"/>
                    <a:pt x="190" y="2327"/>
                  </a:cubicBezTo>
                  <a:cubicBezTo>
                    <a:pt x="194" y="2330"/>
                    <a:pt x="196" y="2334"/>
                    <a:pt x="198" y="2336"/>
                  </a:cubicBezTo>
                  <a:cubicBezTo>
                    <a:pt x="198" y="2339"/>
                    <a:pt x="198" y="2342"/>
                    <a:pt x="198" y="2344"/>
                  </a:cubicBezTo>
                  <a:cubicBezTo>
                    <a:pt x="201" y="2347"/>
                    <a:pt x="205" y="2350"/>
                    <a:pt x="207" y="2353"/>
                  </a:cubicBezTo>
                  <a:cubicBezTo>
                    <a:pt x="207" y="2356"/>
                    <a:pt x="207" y="2358"/>
                    <a:pt x="207" y="2361"/>
                  </a:cubicBezTo>
                  <a:cubicBezTo>
                    <a:pt x="213" y="2366"/>
                    <a:pt x="218" y="2372"/>
                    <a:pt x="224" y="2377"/>
                  </a:cubicBezTo>
                  <a:cubicBezTo>
                    <a:pt x="224" y="2380"/>
                    <a:pt x="224" y="2383"/>
                    <a:pt x="224" y="2385"/>
                  </a:cubicBezTo>
                  <a:cubicBezTo>
                    <a:pt x="227" y="2388"/>
                    <a:pt x="229" y="2392"/>
                    <a:pt x="232" y="2394"/>
                  </a:cubicBezTo>
                  <a:cubicBezTo>
                    <a:pt x="232" y="2400"/>
                    <a:pt x="232" y="2405"/>
                    <a:pt x="232" y="2411"/>
                  </a:cubicBezTo>
                  <a:cubicBezTo>
                    <a:pt x="229" y="2414"/>
                    <a:pt x="226" y="2416"/>
                    <a:pt x="224" y="2419"/>
                  </a:cubicBezTo>
                  <a:cubicBezTo>
                    <a:pt x="224" y="2424"/>
                    <a:pt x="224" y="2430"/>
                    <a:pt x="224" y="2435"/>
                  </a:cubicBezTo>
                  <a:cubicBezTo>
                    <a:pt x="215" y="2444"/>
                    <a:pt x="206" y="2452"/>
                    <a:pt x="198" y="2460"/>
                  </a:cubicBezTo>
                  <a:cubicBezTo>
                    <a:pt x="195" y="2460"/>
                    <a:pt x="193" y="2460"/>
                    <a:pt x="190" y="2460"/>
                  </a:cubicBezTo>
                  <a:cubicBezTo>
                    <a:pt x="182" y="2469"/>
                    <a:pt x="174" y="2477"/>
                    <a:pt x="166" y="2485"/>
                  </a:cubicBezTo>
                  <a:cubicBezTo>
                    <a:pt x="166" y="2510"/>
                    <a:pt x="166" y="2535"/>
                    <a:pt x="166" y="2559"/>
                  </a:cubicBezTo>
                  <a:cubicBezTo>
                    <a:pt x="169" y="2563"/>
                    <a:pt x="171" y="2566"/>
                    <a:pt x="174" y="2568"/>
                  </a:cubicBezTo>
                  <a:cubicBezTo>
                    <a:pt x="177" y="2568"/>
                    <a:pt x="180" y="2568"/>
                    <a:pt x="182" y="2568"/>
                  </a:cubicBezTo>
                  <a:cubicBezTo>
                    <a:pt x="186" y="2571"/>
                    <a:pt x="188" y="2574"/>
                    <a:pt x="190" y="2576"/>
                  </a:cubicBezTo>
                  <a:cubicBezTo>
                    <a:pt x="196" y="2576"/>
                    <a:pt x="201" y="2576"/>
                    <a:pt x="207" y="2576"/>
                  </a:cubicBezTo>
                  <a:cubicBezTo>
                    <a:pt x="216" y="2585"/>
                    <a:pt x="224" y="2593"/>
                    <a:pt x="232" y="2601"/>
                  </a:cubicBezTo>
                  <a:cubicBezTo>
                    <a:pt x="232" y="2604"/>
                    <a:pt x="232" y="2607"/>
                    <a:pt x="232" y="2609"/>
                  </a:cubicBezTo>
                  <a:cubicBezTo>
                    <a:pt x="235" y="2613"/>
                    <a:pt x="237" y="2615"/>
                    <a:pt x="240" y="2617"/>
                  </a:cubicBezTo>
                  <a:cubicBezTo>
                    <a:pt x="240" y="2634"/>
                    <a:pt x="240" y="2651"/>
                    <a:pt x="240" y="2668"/>
                  </a:cubicBezTo>
                  <a:cubicBezTo>
                    <a:pt x="251" y="2679"/>
                    <a:pt x="262" y="2690"/>
                    <a:pt x="273" y="2700"/>
                  </a:cubicBezTo>
                  <a:cubicBezTo>
                    <a:pt x="276" y="2700"/>
                    <a:pt x="279" y="2700"/>
                    <a:pt x="282" y="2700"/>
                  </a:cubicBezTo>
                  <a:cubicBezTo>
                    <a:pt x="285" y="2703"/>
                    <a:pt x="287" y="2706"/>
                    <a:pt x="290" y="2709"/>
                  </a:cubicBezTo>
                  <a:cubicBezTo>
                    <a:pt x="299" y="2709"/>
                    <a:pt x="306" y="2709"/>
                    <a:pt x="314" y="2709"/>
                  </a:cubicBezTo>
                  <a:cubicBezTo>
                    <a:pt x="318" y="2712"/>
                    <a:pt x="321" y="2714"/>
                    <a:pt x="323" y="2717"/>
                  </a:cubicBezTo>
                  <a:cubicBezTo>
                    <a:pt x="348" y="2717"/>
                    <a:pt x="372" y="2717"/>
                    <a:pt x="397" y="2717"/>
                  </a:cubicBezTo>
                  <a:cubicBezTo>
                    <a:pt x="408" y="2728"/>
                    <a:pt x="419" y="2739"/>
                    <a:pt x="430" y="2750"/>
                  </a:cubicBezTo>
                  <a:cubicBezTo>
                    <a:pt x="434" y="2750"/>
                    <a:pt x="437" y="2750"/>
                    <a:pt x="439" y="2750"/>
                  </a:cubicBezTo>
                  <a:cubicBezTo>
                    <a:pt x="442" y="2753"/>
                    <a:pt x="445" y="2756"/>
                    <a:pt x="447" y="2758"/>
                  </a:cubicBezTo>
                  <a:cubicBezTo>
                    <a:pt x="450" y="2758"/>
                    <a:pt x="453" y="2758"/>
                    <a:pt x="455" y="2758"/>
                  </a:cubicBezTo>
                  <a:cubicBezTo>
                    <a:pt x="461" y="2764"/>
                    <a:pt x="466" y="2769"/>
                    <a:pt x="472" y="2775"/>
                  </a:cubicBezTo>
                  <a:cubicBezTo>
                    <a:pt x="475" y="2775"/>
                    <a:pt x="478" y="2775"/>
                    <a:pt x="481" y="2775"/>
                  </a:cubicBezTo>
                  <a:cubicBezTo>
                    <a:pt x="486" y="2780"/>
                    <a:pt x="492" y="2786"/>
                    <a:pt x="496" y="2792"/>
                  </a:cubicBezTo>
                  <a:cubicBezTo>
                    <a:pt x="500" y="2792"/>
                    <a:pt x="503" y="2792"/>
                    <a:pt x="505" y="2792"/>
                  </a:cubicBezTo>
                  <a:cubicBezTo>
                    <a:pt x="508" y="2795"/>
                    <a:pt x="511" y="2797"/>
                    <a:pt x="513" y="2800"/>
                  </a:cubicBezTo>
                  <a:cubicBezTo>
                    <a:pt x="516" y="2800"/>
                    <a:pt x="520" y="2800"/>
                    <a:pt x="522" y="2800"/>
                  </a:cubicBezTo>
                  <a:cubicBezTo>
                    <a:pt x="525" y="2803"/>
                    <a:pt x="527" y="2806"/>
                    <a:pt x="530" y="2808"/>
                  </a:cubicBezTo>
                  <a:cubicBezTo>
                    <a:pt x="547" y="2808"/>
                    <a:pt x="563" y="2808"/>
                    <a:pt x="580" y="2808"/>
                  </a:cubicBezTo>
                  <a:cubicBezTo>
                    <a:pt x="583" y="2811"/>
                    <a:pt x="586" y="2814"/>
                    <a:pt x="588" y="2816"/>
                  </a:cubicBezTo>
                  <a:cubicBezTo>
                    <a:pt x="599" y="2816"/>
                    <a:pt x="610" y="2816"/>
                    <a:pt x="621" y="2816"/>
                  </a:cubicBezTo>
                  <a:cubicBezTo>
                    <a:pt x="624" y="2819"/>
                    <a:pt x="627" y="2822"/>
                    <a:pt x="629" y="2824"/>
                  </a:cubicBezTo>
                  <a:cubicBezTo>
                    <a:pt x="632" y="2824"/>
                    <a:pt x="636" y="2824"/>
                    <a:pt x="638" y="2824"/>
                  </a:cubicBezTo>
                  <a:cubicBezTo>
                    <a:pt x="641" y="2827"/>
                    <a:pt x="644" y="2831"/>
                    <a:pt x="646" y="2833"/>
                  </a:cubicBezTo>
                  <a:cubicBezTo>
                    <a:pt x="649" y="2833"/>
                    <a:pt x="652" y="2833"/>
                    <a:pt x="654" y="2833"/>
                  </a:cubicBezTo>
                  <a:cubicBezTo>
                    <a:pt x="657" y="2836"/>
                    <a:pt x="660" y="2838"/>
                    <a:pt x="663" y="2841"/>
                  </a:cubicBezTo>
                  <a:cubicBezTo>
                    <a:pt x="666" y="2841"/>
                    <a:pt x="668" y="2841"/>
                    <a:pt x="671" y="2841"/>
                  </a:cubicBezTo>
                  <a:cubicBezTo>
                    <a:pt x="674" y="2844"/>
                    <a:pt x="677" y="2847"/>
                    <a:pt x="679" y="2850"/>
                  </a:cubicBezTo>
                  <a:cubicBezTo>
                    <a:pt x="683" y="2850"/>
                    <a:pt x="685" y="2850"/>
                    <a:pt x="687" y="2850"/>
                  </a:cubicBezTo>
                  <a:cubicBezTo>
                    <a:pt x="690" y="2853"/>
                    <a:pt x="693" y="2855"/>
                    <a:pt x="695" y="2858"/>
                  </a:cubicBezTo>
                  <a:cubicBezTo>
                    <a:pt x="704" y="2858"/>
                    <a:pt x="713" y="2858"/>
                    <a:pt x="721" y="2858"/>
                  </a:cubicBezTo>
                  <a:cubicBezTo>
                    <a:pt x="724" y="2861"/>
                    <a:pt x="726" y="2864"/>
                    <a:pt x="729" y="2866"/>
                  </a:cubicBezTo>
                  <a:cubicBezTo>
                    <a:pt x="734" y="2866"/>
                    <a:pt x="740" y="2866"/>
                    <a:pt x="745" y="2866"/>
                  </a:cubicBezTo>
                  <a:cubicBezTo>
                    <a:pt x="749" y="2869"/>
                    <a:pt x="751" y="2872"/>
                    <a:pt x="753" y="2874"/>
                  </a:cubicBezTo>
                  <a:cubicBezTo>
                    <a:pt x="768" y="2874"/>
                    <a:pt x="782" y="2875"/>
                    <a:pt x="796" y="2875"/>
                  </a:cubicBezTo>
                  <a:cubicBezTo>
                    <a:pt x="796" y="2878"/>
                    <a:pt x="796" y="2880"/>
                    <a:pt x="796" y="2882"/>
                  </a:cubicBezTo>
                  <a:cubicBezTo>
                    <a:pt x="801" y="2888"/>
                    <a:pt x="807" y="2894"/>
                    <a:pt x="811" y="2899"/>
                  </a:cubicBezTo>
                  <a:cubicBezTo>
                    <a:pt x="811" y="2902"/>
                    <a:pt x="811" y="2906"/>
                    <a:pt x="811" y="2908"/>
                  </a:cubicBezTo>
                  <a:cubicBezTo>
                    <a:pt x="820" y="2917"/>
                    <a:pt x="829" y="2925"/>
                    <a:pt x="837" y="2933"/>
                  </a:cubicBezTo>
                  <a:cubicBezTo>
                    <a:pt x="837" y="2944"/>
                    <a:pt x="837" y="2955"/>
                    <a:pt x="837" y="2966"/>
                  </a:cubicBezTo>
                  <a:cubicBezTo>
                    <a:pt x="840" y="2969"/>
                    <a:pt x="842" y="2972"/>
                    <a:pt x="845" y="2974"/>
                  </a:cubicBezTo>
                  <a:cubicBezTo>
                    <a:pt x="845" y="2977"/>
                    <a:pt x="845" y="2979"/>
                    <a:pt x="845" y="2982"/>
                  </a:cubicBezTo>
                  <a:cubicBezTo>
                    <a:pt x="848" y="2985"/>
                    <a:pt x="850" y="2988"/>
                    <a:pt x="853" y="2991"/>
                  </a:cubicBezTo>
                  <a:cubicBezTo>
                    <a:pt x="853" y="2996"/>
                    <a:pt x="853" y="3002"/>
                    <a:pt x="853" y="3007"/>
                  </a:cubicBezTo>
                  <a:cubicBezTo>
                    <a:pt x="856" y="3010"/>
                    <a:pt x="859" y="3013"/>
                    <a:pt x="862" y="3015"/>
                  </a:cubicBezTo>
                  <a:cubicBezTo>
                    <a:pt x="862" y="3018"/>
                    <a:pt x="862" y="3022"/>
                    <a:pt x="862" y="3024"/>
                  </a:cubicBezTo>
                  <a:cubicBezTo>
                    <a:pt x="865" y="3027"/>
                    <a:pt x="867" y="3030"/>
                    <a:pt x="869" y="3032"/>
                  </a:cubicBezTo>
                  <a:cubicBezTo>
                    <a:pt x="873" y="3032"/>
                    <a:pt x="876" y="3032"/>
                    <a:pt x="878" y="3032"/>
                  </a:cubicBezTo>
                  <a:cubicBezTo>
                    <a:pt x="884" y="3038"/>
                    <a:pt x="889" y="3043"/>
                    <a:pt x="895" y="3049"/>
                  </a:cubicBezTo>
                  <a:cubicBezTo>
                    <a:pt x="895" y="3052"/>
                    <a:pt x="895" y="3054"/>
                    <a:pt x="895" y="3057"/>
                  </a:cubicBezTo>
                  <a:cubicBezTo>
                    <a:pt x="900" y="3062"/>
                    <a:pt x="906" y="3068"/>
                    <a:pt x="911" y="3073"/>
                  </a:cubicBezTo>
                  <a:cubicBezTo>
                    <a:pt x="911" y="3082"/>
                    <a:pt x="911" y="3090"/>
                    <a:pt x="911" y="3098"/>
                  </a:cubicBezTo>
                  <a:cubicBezTo>
                    <a:pt x="905" y="3104"/>
                    <a:pt x="900" y="3109"/>
                    <a:pt x="895" y="3115"/>
                  </a:cubicBezTo>
                  <a:cubicBezTo>
                    <a:pt x="895" y="3118"/>
                    <a:pt x="895" y="3121"/>
                    <a:pt x="895" y="3123"/>
                  </a:cubicBezTo>
                  <a:cubicBezTo>
                    <a:pt x="892" y="3127"/>
                    <a:pt x="889" y="3129"/>
                    <a:pt x="886" y="3131"/>
                  </a:cubicBezTo>
                  <a:cubicBezTo>
                    <a:pt x="886" y="3148"/>
                    <a:pt x="886" y="3165"/>
                    <a:pt x="886" y="3181"/>
                  </a:cubicBezTo>
                  <a:cubicBezTo>
                    <a:pt x="883" y="3184"/>
                    <a:pt x="881" y="3187"/>
                    <a:pt x="878" y="3189"/>
                  </a:cubicBezTo>
                  <a:cubicBezTo>
                    <a:pt x="878" y="3200"/>
                    <a:pt x="878" y="3212"/>
                    <a:pt x="878" y="3223"/>
                  </a:cubicBezTo>
                  <a:cubicBezTo>
                    <a:pt x="875" y="3226"/>
                    <a:pt x="872" y="3228"/>
                    <a:pt x="869" y="3231"/>
                  </a:cubicBezTo>
                  <a:cubicBezTo>
                    <a:pt x="869" y="3236"/>
                    <a:pt x="869" y="3242"/>
                    <a:pt x="869" y="3247"/>
                  </a:cubicBezTo>
                  <a:cubicBezTo>
                    <a:pt x="866" y="3251"/>
                    <a:pt x="864" y="3253"/>
                    <a:pt x="862" y="3255"/>
                  </a:cubicBezTo>
                  <a:cubicBezTo>
                    <a:pt x="862" y="3259"/>
                    <a:pt x="862" y="3262"/>
                    <a:pt x="862" y="3264"/>
                  </a:cubicBezTo>
                  <a:cubicBezTo>
                    <a:pt x="858" y="3267"/>
                    <a:pt x="855" y="3270"/>
                    <a:pt x="853" y="3272"/>
                  </a:cubicBezTo>
                  <a:cubicBezTo>
                    <a:pt x="853" y="3275"/>
                    <a:pt x="853" y="3278"/>
                    <a:pt x="853" y="3280"/>
                  </a:cubicBezTo>
                  <a:cubicBezTo>
                    <a:pt x="850" y="3283"/>
                    <a:pt x="847" y="3286"/>
                    <a:pt x="845" y="3289"/>
                  </a:cubicBezTo>
                  <a:cubicBezTo>
                    <a:pt x="845" y="3292"/>
                    <a:pt x="845" y="3294"/>
                    <a:pt x="845" y="3297"/>
                  </a:cubicBezTo>
                  <a:cubicBezTo>
                    <a:pt x="842" y="3300"/>
                    <a:pt x="839" y="3303"/>
                    <a:pt x="837" y="3305"/>
                  </a:cubicBezTo>
                  <a:cubicBezTo>
                    <a:pt x="837" y="3309"/>
                    <a:pt x="837" y="3311"/>
                    <a:pt x="837" y="3313"/>
                  </a:cubicBezTo>
                  <a:cubicBezTo>
                    <a:pt x="823" y="3328"/>
                    <a:pt x="809" y="3341"/>
                    <a:pt x="796" y="3355"/>
                  </a:cubicBezTo>
                  <a:cubicBezTo>
                    <a:pt x="792" y="3355"/>
                    <a:pt x="789" y="3355"/>
                    <a:pt x="787" y="3355"/>
                  </a:cubicBezTo>
                  <a:cubicBezTo>
                    <a:pt x="784" y="3358"/>
                    <a:pt x="781" y="3361"/>
                    <a:pt x="779" y="3363"/>
                  </a:cubicBezTo>
                  <a:cubicBezTo>
                    <a:pt x="776" y="3363"/>
                    <a:pt x="772" y="3363"/>
                    <a:pt x="770" y="3363"/>
                  </a:cubicBezTo>
                  <a:cubicBezTo>
                    <a:pt x="767" y="3367"/>
                    <a:pt x="765" y="3369"/>
                    <a:pt x="762" y="3371"/>
                  </a:cubicBezTo>
                  <a:cubicBezTo>
                    <a:pt x="759" y="3371"/>
                    <a:pt x="756" y="3371"/>
                    <a:pt x="753" y="3371"/>
                  </a:cubicBezTo>
                  <a:cubicBezTo>
                    <a:pt x="745" y="3380"/>
                    <a:pt x="737" y="3388"/>
                    <a:pt x="729" y="3396"/>
                  </a:cubicBezTo>
                  <a:cubicBezTo>
                    <a:pt x="729" y="3399"/>
                    <a:pt x="729" y="3402"/>
                    <a:pt x="729" y="3405"/>
                  </a:cubicBezTo>
                  <a:cubicBezTo>
                    <a:pt x="726" y="3408"/>
                    <a:pt x="723" y="3410"/>
                    <a:pt x="721" y="3413"/>
                  </a:cubicBezTo>
                  <a:cubicBezTo>
                    <a:pt x="721" y="3433"/>
                    <a:pt x="721" y="3452"/>
                    <a:pt x="721" y="3471"/>
                  </a:cubicBezTo>
                  <a:cubicBezTo>
                    <a:pt x="741" y="3491"/>
                    <a:pt x="760" y="3510"/>
                    <a:pt x="779" y="3529"/>
                  </a:cubicBezTo>
                  <a:cubicBezTo>
                    <a:pt x="779" y="3532"/>
                    <a:pt x="779" y="3534"/>
                    <a:pt x="779" y="3537"/>
                  </a:cubicBezTo>
                  <a:cubicBezTo>
                    <a:pt x="782" y="3540"/>
                    <a:pt x="784" y="3543"/>
                    <a:pt x="787" y="3546"/>
                  </a:cubicBezTo>
                  <a:cubicBezTo>
                    <a:pt x="787" y="3549"/>
                    <a:pt x="787" y="3551"/>
                    <a:pt x="787" y="3554"/>
                  </a:cubicBezTo>
                  <a:cubicBezTo>
                    <a:pt x="790" y="3557"/>
                    <a:pt x="793" y="3560"/>
                    <a:pt x="796" y="3562"/>
                  </a:cubicBezTo>
                  <a:cubicBezTo>
                    <a:pt x="796" y="3565"/>
                    <a:pt x="796" y="3568"/>
                    <a:pt x="796" y="3570"/>
                  </a:cubicBezTo>
                  <a:cubicBezTo>
                    <a:pt x="799" y="3573"/>
                    <a:pt x="801" y="3577"/>
                    <a:pt x="803" y="3579"/>
                  </a:cubicBezTo>
                  <a:cubicBezTo>
                    <a:pt x="803" y="3585"/>
                    <a:pt x="803" y="3590"/>
                    <a:pt x="803" y="3595"/>
                  </a:cubicBezTo>
                  <a:cubicBezTo>
                    <a:pt x="807" y="3598"/>
                    <a:pt x="809" y="3601"/>
                    <a:pt x="811" y="3604"/>
                  </a:cubicBezTo>
                  <a:cubicBezTo>
                    <a:pt x="811" y="3607"/>
                    <a:pt x="811" y="3609"/>
                    <a:pt x="811" y="3612"/>
                  </a:cubicBezTo>
                  <a:cubicBezTo>
                    <a:pt x="815" y="3615"/>
                    <a:pt x="818" y="3618"/>
                    <a:pt x="820" y="3620"/>
                  </a:cubicBezTo>
                  <a:cubicBezTo>
                    <a:pt x="820" y="3629"/>
                    <a:pt x="820" y="3637"/>
                    <a:pt x="820" y="3645"/>
                  </a:cubicBezTo>
                  <a:cubicBezTo>
                    <a:pt x="817" y="3648"/>
                    <a:pt x="814" y="3651"/>
                    <a:pt x="811" y="3653"/>
                  </a:cubicBezTo>
                  <a:cubicBezTo>
                    <a:pt x="811" y="3664"/>
                    <a:pt x="811" y="3675"/>
                    <a:pt x="811" y="3686"/>
                  </a:cubicBezTo>
                  <a:cubicBezTo>
                    <a:pt x="808" y="3689"/>
                    <a:pt x="806" y="3692"/>
                    <a:pt x="803" y="3694"/>
                  </a:cubicBezTo>
                  <a:cubicBezTo>
                    <a:pt x="803" y="3697"/>
                    <a:pt x="803" y="3701"/>
                    <a:pt x="803" y="3703"/>
                  </a:cubicBezTo>
                  <a:cubicBezTo>
                    <a:pt x="792" y="3714"/>
                    <a:pt x="781" y="3725"/>
                    <a:pt x="770" y="3736"/>
                  </a:cubicBezTo>
                  <a:cubicBezTo>
                    <a:pt x="770" y="3739"/>
                    <a:pt x="770" y="3742"/>
                    <a:pt x="770" y="3744"/>
                  </a:cubicBezTo>
                  <a:cubicBezTo>
                    <a:pt x="765" y="3750"/>
                    <a:pt x="759" y="3755"/>
                    <a:pt x="753" y="3761"/>
                  </a:cubicBezTo>
                  <a:cubicBezTo>
                    <a:pt x="753" y="3764"/>
                    <a:pt x="753" y="3767"/>
                    <a:pt x="753" y="3769"/>
                  </a:cubicBezTo>
                  <a:cubicBezTo>
                    <a:pt x="726" y="3797"/>
                    <a:pt x="698" y="3825"/>
                    <a:pt x="671" y="3852"/>
                  </a:cubicBezTo>
                  <a:cubicBezTo>
                    <a:pt x="671" y="3855"/>
                    <a:pt x="671" y="3858"/>
                    <a:pt x="671" y="3860"/>
                  </a:cubicBezTo>
                  <a:cubicBezTo>
                    <a:pt x="665" y="3866"/>
                    <a:pt x="660" y="3872"/>
                    <a:pt x="654" y="3877"/>
                  </a:cubicBezTo>
                  <a:cubicBezTo>
                    <a:pt x="654" y="3894"/>
                    <a:pt x="654" y="3911"/>
                    <a:pt x="654" y="3926"/>
                  </a:cubicBezTo>
                  <a:cubicBezTo>
                    <a:pt x="657" y="3930"/>
                    <a:pt x="660" y="3933"/>
                    <a:pt x="663" y="3935"/>
                  </a:cubicBezTo>
                  <a:cubicBezTo>
                    <a:pt x="663" y="3952"/>
                    <a:pt x="663" y="3969"/>
                    <a:pt x="663" y="3984"/>
                  </a:cubicBezTo>
                  <a:cubicBezTo>
                    <a:pt x="666" y="3988"/>
                    <a:pt x="668" y="3990"/>
                    <a:pt x="671" y="3992"/>
                  </a:cubicBezTo>
                  <a:cubicBezTo>
                    <a:pt x="671" y="4012"/>
                    <a:pt x="671" y="4031"/>
                    <a:pt x="671" y="4050"/>
                  </a:cubicBezTo>
                  <a:cubicBezTo>
                    <a:pt x="674" y="4054"/>
                    <a:pt x="677" y="4057"/>
                    <a:pt x="679" y="4059"/>
                  </a:cubicBezTo>
                  <a:cubicBezTo>
                    <a:pt x="676" y="4062"/>
                    <a:pt x="673" y="4065"/>
                    <a:pt x="671" y="4067"/>
                  </a:cubicBezTo>
                  <a:cubicBezTo>
                    <a:pt x="671" y="4073"/>
                    <a:pt x="671" y="4078"/>
                    <a:pt x="671" y="4084"/>
                  </a:cubicBezTo>
                  <a:cubicBezTo>
                    <a:pt x="665" y="4089"/>
                    <a:pt x="660" y="4095"/>
                    <a:pt x="654" y="4101"/>
                  </a:cubicBezTo>
                  <a:cubicBezTo>
                    <a:pt x="654" y="4112"/>
                    <a:pt x="654" y="4123"/>
                    <a:pt x="654" y="4134"/>
                  </a:cubicBezTo>
                  <a:cubicBezTo>
                    <a:pt x="657" y="4137"/>
                    <a:pt x="660" y="4140"/>
                    <a:pt x="663" y="4142"/>
                  </a:cubicBezTo>
                  <a:cubicBezTo>
                    <a:pt x="663" y="4151"/>
                    <a:pt x="663" y="4159"/>
                    <a:pt x="663" y="4167"/>
                  </a:cubicBezTo>
                  <a:cubicBezTo>
                    <a:pt x="666" y="4170"/>
                    <a:pt x="668" y="4173"/>
                    <a:pt x="671" y="4175"/>
                  </a:cubicBezTo>
                  <a:cubicBezTo>
                    <a:pt x="671" y="4178"/>
                    <a:pt x="671" y="4181"/>
                    <a:pt x="671" y="4183"/>
                  </a:cubicBezTo>
                  <a:cubicBezTo>
                    <a:pt x="674" y="4186"/>
                    <a:pt x="677" y="4189"/>
                    <a:pt x="679" y="4191"/>
                  </a:cubicBezTo>
                  <a:cubicBezTo>
                    <a:pt x="679" y="4194"/>
                    <a:pt x="679" y="4198"/>
                    <a:pt x="679" y="4200"/>
                  </a:cubicBezTo>
                  <a:cubicBezTo>
                    <a:pt x="683" y="4203"/>
                    <a:pt x="685" y="4206"/>
                    <a:pt x="687" y="4208"/>
                  </a:cubicBezTo>
                  <a:cubicBezTo>
                    <a:pt x="687" y="4211"/>
                    <a:pt x="687" y="4214"/>
                    <a:pt x="687" y="4217"/>
                  </a:cubicBezTo>
                  <a:cubicBezTo>
                    <a:pt x="691" y="4220"/>
                    <a:pt x="693" y="4222"/>
                    <a:pt x="695" y="4225"/>
                  </a:cubicBezTo>
                  <a:cubicBezTo>
                    <a:pt x="695" y="4228"/>
                    <a:pt x="695" y="4231"/>
                    <a:pt x="695" y="4233"/>
                  </a:cubicBezTo>
                  <a:cubicBezTo>
                    <a:pt x="701" y="4239"/>
                    <a:pt x="706" y="4244"/>
                    <a:pt x="712" y="4249"/>
                  </a:cubicBezTo>
                  <a:cubicBezTo>
                    <a:pt x="712" y="4252"/>
                    <a:pt x="712" y="4256"/>
                    <a:pt x="712" y="4258"/>
                  </a:cubicBezTo>
                  <a:cubicBezTo>
                    <a:pt x="729" y="4275"/>
                    <a:pt x="745" y="4291"/>
                    <a:pt x="762" y="4307"/>
                  </a:cubicBezTo>
                  <a:cubicBezTo>
                    <a:pt x="768" y="4307"/>
                    <a:pt x="773" y="4307"/>
                    <a:pt x="779" y="4307"/>
                  </a:cubicBezTo>
                  <a:cubicBezTo>
                    <a:pt x="782" y="4310"/>
                    <a:pt x="784" y="4314"/>
                    <a:pt x="787" y="4316"/>
                  </a:cubicBezTo>
                  <a:cubicBezTo>
                    <a:pt x="801" y="4316"/>
                    <a:pt x="815" y="4316"/>
                    <a:pt x="828" y="4316"/>
                  </a:cubicBezTo>
                  <a:cubicBezTo>
                    <a:pt x="831" y="4319"/>
                    <a:pt x="834" y="4322"/>
                    <a:pt x="837" y="4324"/>
                  </a:cubicBezTo>
                  <a:cubicBezTo>
                    <a:pt x="840" y="4324"/>
                    <a:pt x="842" y="4324"/>
                    <a:pt x="845" y="4324"/>
                  </a:cubicBezTo>
                  <a:cubicBezTo>
                    <a:pt x="848" y="4327"/>
                    <a:pt x="850" y="4330"/>
                    <a:pt x="853" y="4333"/>
                  </a:cubicBezTo>
                  <a:cubicBezTo>
                    <a:pt x="856" y="4333"/>
                    <a:pt x="859" y="4333"/>
                    <a:pt x="862" y="4333"/>
                  </a:cubicBezTo>
                  <a:cubicBezTo>
                    <a:pt x="870" y="4341"/>
                    <a:pt x="878" y="4349"/>
                    <a:pt x="886" y="4357"/>
                  </a:cubicBezTo>
                  <a:cubicBezTo>
                    <a:pt x="889" y="4357"/>
                    <a:pt x="893" y="4357"/>
                    <a:pt x="895" y="4357"/>
                  </a:cubicBezTo>
                  <a:cubicBezTo>
                    <a:pt x="900" y="4363"/>
                    <a:pt x="906" y="4369"/>
                    <a:pt x="911" y="4374"/>
                  </a:cubicBezTo>
                  <a:cubicBezTo>
                    <a:pt x="914" y="4374"/>
                    <a:pt x="917" y="4374"/>
                    <a:pt x="920" y="4374"/>
                  </a:cubicBezTo>
                  <a:cubicBezTo>
                    <a:pt x="939" y="4394"/>
                    <a:pt x="959" y="4413"/>
                    <a:pt x="978" y="4432"/>
                  </a:cubicBezTo>
                  <a:cubicBezTo>
                    <a:pt x="978" y="4435"/>
                    <a:pt x="978" y="4438"/>
                    <a:pt x="978" y="4440"/>
                  </a:cubicBezTo>
                  <a:cubicBezTo>
                    <a:pt x="981" y="4443"/>
                    <a:pt x="983" y="4446"/>
                    <a:pt x="986" y="4448"/>
                  </a:cubicBezTo>
                  <a:cubicBezTo>
                    <a:pt x="986" y="4451"/>
                    <a:pt x="986" y="4454"/>
                    <a:pt x="986" y="4457"/>
                  </a:cubicBezTo>
                  <a:cubicBezTo>
                    <a:pt x="989" y="4460"/>
                    <a:pt x="992" y="4462"/>
                    <a:pt x="994" y="4465"/>
                  </a:cubicBezTo>
                  <a:cubicBezTo>
                    <a:pt x="994" y="4468"/>
                    <a:pt x="994" y="4471"/>
                    <a:pt x="994" y="4473"/>
                  </a:cubicBezTo>
                  <a:cubicBezTo>
                    <a:pt x="997" y="4477"/>
                    <a:pt x="1000" y="4479"/>
                    <a:pt x="1002" y="4481"/>
                  </a:cubicBezTo>
                  <a:cubicBezTo>
                    <a:pt x="1002" y="4490"/>
                    <a:pt x="1002" y="4498"/>
                    <a:pt x="1002" y="4506"/>
                  </a:cubicBezTo>
                  <a:cubicBezTo>
                    <a:pt x="1005" y="4509"/>
                    <a:pt x="1008" y="4512"/>
                    <a:pt x="1010" y="4515"/>
                  </a:cubicBezTo>
                  <a:cubicBezTo>
                    <a:pt x="1010" y="4520"/>
                    <a:pt x="1010" y="4526"/>
                    <a:pt x="1010" y="4532"/>
                  </a:cubicBezTo>
                  <a:cubicBezTo>
                    <a:pt x="1013" y="4535"/>
                    <a:pt x="1017" y="4537"/>
                    <a:pt x="1019" y="4539"/>
                  </a:cubicBezTo>
                  <a:cubicBezTo>
                    <a:pt x="1019" y="4543"/>
                    <a:pt x="1019" y="4545"/>
                    <a:pt x="1019" y="4547"/>
                  </a:cubicBezTo>
                  <a:cubicBezTo>
                    <a:pt x="1025" y="4553"/>
                    <a:pt x="1030" y="4559"/>
                    <a:pt x="1036" y="4564"/>
                  </a:cubicBezTo>
                  <a:cubicBezTo>
                    <a:pt x="1039" y="4564"/>
                    <a:pt x="1041" y="4564"/>
                    <a:pt x="1044" y="4564"/>
                  </a:cubicBezTo>
                  <a:cubicBezTo>
                    <a:pt x="1047" y="4564"/>
                    <a:pt x="1049" y="4564"/>
                    <a:pt x="1052" y="4564"/>
                  </a:cubicBezTo>
                  <a:cubicBezTo>
                    <a:pt x="1055" y="4567"/>
                    <a:pt x="1058" y="4570"/>
                    <a:pt x="1060" y="4573"/>
                  </a:cubicBezTo>
                  <a:cubicBezTo>
                    <a:pt x="1063" y="4573"/>
                    <a:pt x="1066" y="4573"/>
                    <a:pt x="1068" y="4573"/>
                  </a:cubicBezTo>
                  <a:cubicBezTo>
                    <a:pt x="1074" y="4567"/>
                    <a:pt x="1079" y="4562"/>
                    <a:pt x="1085" y="4556"/>
                  </a:cubicBezTo>
                  <a:cubicBezTo>
                    <a:pt x="1088" y="4556"/>
                    <a:pt x="1091" y="4556"/>
                    <a:pt x="1094" y="4556"/>
                  </a:cubicBezTo>
                  <a:cubicBezTo>
                    <a:pt x="1094" y="4553"/>
                    <a:pt x="1094" y="4550"/>
                    <a:pt x="1094" y="4547"/>
                  </a:cubicBezTo>
                  <a:cubicBezTo>
                    <a:pt x="1097" y="4544"/>
                    <a:pt x="1099" y="4542"/>
                    <a:pt x="1102" y="4539"/>
                  </a:cubicBezTo>
                  <a:cubicBezTo>
                    <a:pt x="1102" y="4534"/>
                    <a:pt x="1102" y="4528"/>
                    <a:pt x="1102" y="4523"/>
                  </a:cubicBezTo>
                  <a:cubicBezTo>
                    <a:pt x="1105" y="4520"/>
                    <a:pt x="1107" y="4517"/>
                    <a:pt x="1110" y="4515"/>
                  </a:cubicBezTo>
                  <a:cubicBezTo>
                    <a:pt x="1110" y="4509"/>
                    <a:pt x="1110" y="4504"/>
                    <a:pt x="1110" y="4498"/>
                  </a:cubicBezTo>
                  <a:cubicBezTo>
                    <a:pt x="1118" y="4489"/>
                    <a:pt x="1127" y="4481"/>
                    <a:pt x="1135" y="4473"/>
                  </a:cubicBezTo>
                  <a:cubicBezTo>
                    <a:pt x="1146" y="4473"/>
                    <a:pt x="1157" y="4473"/>
                    <a:pt x="1168" y="4473"/>
                  </a:cubicBezTo>
                  <a:cubicBezTo>
                    <a:pt x="1173" y="4479"/>
                    <a:pt x="1179" y="4485"/>
                    <a:pt x="1184" y="4490"/>
                  </a:cubicBezTo>
                  <a:cubicBezTo>
                    <a:pt x="1184" y="4493"/>
                    <a:pt x="1184" y="4496"/>
                    <a:pt x="1184" y="4498"/>
                  </a:cubicBezTo>
                  <a:cubicBezTo>
                    <a:pt x="1188" y="4501"/>
                    <a:pt x="1191" y="4504"/>
                    <a:pt x="1193" y="4506"/>
                  </a:cubicBezTo>
                  <a:cubicBezTo>
                    <a:pt x="1193" y="4512"/>
                    <a:pt x="1193" y="4517"/>
                    <a:pt x="1193" y="4523"/>
                  </a:cubicBezTo>
                  <a:cubicBezTo>
                    <a:pt x="1196" y="4526"/>
                    <a:pt x="1199" y="4529"/>
                    <a:pt x="1201" y="4532"/>
                  </a:cubicBezTo>
                  <a:cubicBezTo>
                    <a:pt x="1201" y="4537"/>
                    <a:pt x="1201" y="4543"/>
                    <a:pt x="1201" y="4547"/>
                  </a:cubicBezTo>
                  <a:cubicBezTo>
                    <a:pt x="1207" y="4553"/>
                    <a:pt x="1212" y="4559"/>
                    <a:pt x="1218" y="4564"/>
                  </a:cubicBezTo>
                  <a:cubicBezTo>
                    <a:pt x="1221" y="4564"/>
                    <a:pt x="1223" y="4564"/>
                    <a:pt x="1226" y="4564"/>
                  </a:cubicBezTo>
                  <a:cubicBezTo>
                    <a:pt x="1229" y="4567"/>
                    <a:pt x="1232" y="4570"/>
                    <a:pt x="1234" y="4573"/>
                  </a:cubicBezTo>
                  <a:cubicBezTo>
                    <a:pt x="1249" y="4573"/>
                    <a:pt x="1262" y="4573"/>
                    <a:pt x="1276" y="4573"/>
                  </a:cubicBezTo>
                  <a:cubicBezTo>
                    <a:pt x="1279" y="4570"/>
                    <a:pt x="1281" y="4566"/>
                    <a:pt x="1284" y="4564"/>
                  </a:cubicBezTo>
                  <a:cubicBezTo>
                    <a:pt x="1287" y="4564"/>
                    <a:pt x="1290" y="4564"/>
                    <a:pt x="1292" y="4564"/>
                  </a:cubicBezTo>
                  <a:cubicBezTo>
                    <a:pt x="1296" y="4561"/>
                    <a:pt x="1298" y="4559"/>
                    <a:pt x="1300" y="4556"/>
                  </a:cubicBezTo>
                  <a:cubicBezTo>
                    <a:pt x="1304" y="4556"/>
                    <a:pt x="1306" y="4556"/>
                    <a:pt x="1308" y="4556"/>
                  </a:cubicBezTo>
                  <a:cubicBezTo>
                    <a:pt x="1308" y="4551"/>
                    <a:pt x="1308" y="4545"/>
                    <a:pt x="1308" y="4539"/>
                  </a:cubicBezTo>
                  <a:cubicBezTo>
                    <a:pt x="1300" y="4532"/>
                    <a:pt x="1292" y="4524"/>
                    <a:pt x="1284" y="4515"/>
                  </a:cubicBezTo>
                  <a:cubicBezTo>
                    <a:pt x="1284" y="4512"/>
                    <a:pt x="1284" y="4509"/>
                    <a:pt x="1284" y="4506"/>
                  </a:cubicBezTo>
                  <a:cubicBezTo>
                    <a:pt x="1268" y="4490"/>
                    <a:pt x="1251" y="4473"/>
                    <a:pt x="1234" y="4457"/>
                  </a:cubicBezTo>
                  <a:cubicBezTo>
                    <a:pt x="1237" y="4454"/>
                    <a:pt x="1239" y="4451"/>
                    <a:pt x="1242" y="4448"/>
                  </a:cubicBezTo>
                  <a:cubicBezTo>
                    <a:pt x="1242" y="4446"/>
                    <a:pt x="1242" y="4443"/>
                    <a:pt x="1242" y="4440"/>
                  </a:cubicBezTo>
                  <a:cubicBezTo>
                    <a:pt x="1245" y="4438"/>
                    <a:pt x="1248" y="4435"/>
                    <a:pt x="1251" y="4432"/>
                  </a:cubicBezTo>
                  <a:cubicBezTo>
                    <a:pt x="1259" y="4432"/>
                    <a:pt x="1267" y="4432"/>
                    <a:pt x="1276" y="4432"/>
                  </a:cubicBezTo>
                  <a:cubicBezTo>
                    <a:pt x="1281" y="4427"/>
                    <a:pt x="1287" y="4421"/>
                    <a:pt x="1292" y="4415"/>
                  </a:cubicBezTo>
                  <a:cubicBezTo>
                    <a:pt x="1292" y="4413"/>
                    <a:pt x="1292" y="4410"/>
                    <a:pt x="1292" y="4407"/>
                  </a:cubicBezTo>
                  <a:cubicBezTo>
                    <a:pt x="1295" y="4404"/>
                    <a:pt x="1297" y="4402"/>
                    <a:pt x="1300" y="4399"/>
                  </a:cubicBezTo>
                  <a:cubicBezTo>
                    <a:pt x="1300" y="4396"/>
                    <a:pt x="1300" y="4394"/>
                    <a:pt x="1300" y="4391"/>
                  </a:cubicBezTo>
                  <a:cubicBezTo>
                    <a:pt x="1298" y="4388"/>
                    <a:pt x="1296" y="4385"/>
                    <a:pt x="1292" y="4382"/>
                  </a:cubicBezTo>
                  <a:cubicBezTo>
                    <a:pt x="1290" y="4382"/>
                    <a:pt x="1287" y="4382"/>
                    <a:pt x="1284" y="4382"/>
                  </a:cubicBezTo>
                  <a:cubicBezTo>
                    <a:pt x="1284" y="4380"/>
                    <a:pt x="1284" y="4377"/>
                    <a:pt x="1284" y="4374"/>
                  </a:cubicBezTo>
                  <a:cubicBezTo>
                    <a:pt x="1286" y="4372"/>
                    <a:pt x="1289" y="4369"/>
                    <a:pt x="1292" y="4365"/>
                  </a:cubicBezTo>
                  <a:cubicBezTo>
                    <a:pt x="1292" y="4363"/>
                    <a:pt x="1292" y="4361"/>
                    <a:pt x="1292" y="4357"/>
                  </a:cubicBezTo>
                  <a:cubicBezTo>
                    <a:pt x="1300" y="4357"/>
                    <a:pt x="1308" y="4357"/>
                    <a:pt x="1317" y="4357"/>
                  </a:cubicBezTo>
                  <a:cubicBezTo>
                    <a:pt x="1317" y="4349"/>
                    <a:pt x="1317" y="4341"/>
                    <a:pt x="1317" y="4333"/>
                  </a:cubicBezTo>
                  <a:cubicBezTo>
                    <a:pt x="1319" y="4330"/>
                    <a:pt x="1322" y="4327"/>
                    <a:pt x="1325" y="4324"/>
                  </a:cubicBezTo>
                  <a:cubicBezTo>
                    <a:pt x="1317" y="4316"/>
                    <a:pt x="1309" y="4308"/>
                    <a:pt x="1300" y="4299"/>
                  </a:cubicBezTo>
                  <a:cubicBezTo>
                    <a:pt x="1298" y="4299"/>
                    <a:pt x="1296" y="4299"/>
                    <a:pt x="1292" y="4299"/>
                  </a:cubicBezTo>
                  <a:cubicBezTo>
                    <a:pt x="1292" y="4286"/>
                    <a:pt x="1292" y="4272"/>
                    <a:pt x="1292" y="4258"/>
                  </a:cubicBezTo>
                  <a:cubicBezTo>
                    <a:pt x="1290" y="4258"/>
                    <a:pt x="1287" y="4258"/>
                    <a:pt x="1284" y="4258"/>
                  </a:cubicBezTo>
                  <a:cubicBezTo>
                    <a:pt x="1281" y="4256"/>
                    <a:pt x="1279" y="4252"/>
                    <a:pt x="1276" y="4249"/>
                  </a:cubicBezTo>
                  <a:cubicBezTo>
                    <a:pt x="1276" y="4247"/>
                    <a:pt x="1276" y="4244"/>
                    <a:pt x="1276" y="4241"/>
                  </a:cubicBezTo>
                  <a:cubicBezTo>
                    <a:pt x="1278" y="4239"/>
                    <a:pt x="1281" y="4237"/>
                    <a:pt x="1284" y="4233"/>
                  </a:cubicBezTo>
                  <a:cubicBezTo>
                    <a:pt x="1314" y="4233"/>
                    <a:pt x="1344" y="4233"/>
                    <a:pt x="1375" y="4233"/>
                  </a:cubicBezTo>
                  <a:cubicBezTo>
                    <a:pt x="1375" y="4217"/>
                    <a:pt x="1375" y="4200"/>
                    <a:pt x="1375" y="4183"/>
                  </a:cubicBezTo>
                  <a:cubicBezTo>
                    <a:pt x="1378" y="4181"/>
                    <a:pt x="1380" y="4178"/>
                    <a:pt x="1383" y="4175"/>
                  </a:cubicBezTo>
                  <a:cubicBezTo>
                    <a:pt x="1383" y="4170"/>
                    <a:pt x="1383" y="4164"/>
                    <a:pt x="1383" y="4159"/>
                  </a:cubicBezTo>
                  <a:cubicBezTo>
                    <a:pt x="1378" y="4153"/>
                    <a:pt x="1372" y="4147"/>
                    <a:pt x="1366" y="4142"/>
                  </a:cubicBezTo>
                  <a:cubicBezTo>
                    <a:pt x="1366" y="4136"/>
                    <a:pt x="1366" y="4131"/>
                    <a:pt x="1366" y="4125"/>
                  </a:cubicBezTo>
                  <a:cubicBezTo>
                    <a:pt x="1364" y="4123"/>
                    <a:pt x="1362" y="4120"/>
                    <a:pt x="1358" y="4117"/>
                  </a:cubicBezTo>
                  <a:cubicBezTo>
                    <a:pt x="1358" y="4101"/>
                    <a:pt x="1358" y="4084"/>
                    <a:pt x="1358" y="4067"/>
                  </a:cubicBezTo>
                  <a:cubicBezTo>
                    <a:pt x="1361" y="4065"/>
                    <a:pt x="1363" y="4062"/>
                    <a:pt x="1366" y="4059"/>
                  </a:cubicBezTo>
                  <a:cubicBezTo>
                    <a:pt x="1366" y="4051"/>
                    <a:pt x="1366" y="4043"/>
                    <a:pt x="1366" y="4035"/>
                  </a:cubicBezTo>
                  <a:cubicBezTo>
                    <a:pt x="1369" y="4032"/>
                    <a:pt x="1372" y="4029"/>
                    <a:pt x="1375" y="4026"/>
                  </a:cubicBezTo>
                  <a:cubicBezTo>
                    <a:pt x="1373" y="4023"/>
                    <a:pt x="1370" y="4021"/>
                    <a:pt x="1366" y="4018"/>
                  </a:cubicBezTo>
                  <a:cubicBezTo>
                    <a:pt x="1366" y="4012"/>
                    <a:pt x="1366" y="4007"/>
                    <a:pt x="1366" y="4001"/>
                  </a:cubicBezTo>
                  <a:cubicBezTo>
                    <a:pt x="1369" y="3999"/>
                    <a:pt x="1372" y="3996"/>
                    <a:pt x="1375" y="3992"/>
                  </a:cubicBezTo>
                  <a:cubicBezTo>
                    <a:pt x="1375" y="3988"/>
                    <a:pt x="1375" y="3982"/>
                    <a:pt x="1375" y="3977"/>
                  </a:cubicBezTo>
                  <a:cubicBezTo>
                    <a:pt x="1378" y="3977"/>
                    <a:pt x="1380" y="3977"/>
                    <a:pt x="1383" y="3977"/>
                  </a:cubicBezTo>
                  <a:cubicBezTo>
                    <a:pt x="1385" y="3974"/>
                    <a:pt x="1389" y="3971"/>
                    <a:pt x="1392" y="3968"/>
                  </a:cubicBezTo>
                  <a:cubicBezTo>
                    <a:pt x="1400" y="3968"/>
                    <a:pt x="1408" y="3968"/>
                    <a:pt x="1416" y="3968"/>
                  </a:cubicBezTo>
                  <a:cubicBezTo>
                    <a:pt x="1419" y="3965"/>
                    <a:pt x="1421" y="3963"/>
                    <a:pt x="1424" y="3960"/>
                  </a:cubicBezTo>
                  <a:cubicBezTo>
                    <a:pt x="1427" y="3960"/>
                    <a:pt x="1430" y="3960"/>
                    <a:pt x="1433" y="3960"/>
                  </a:cubicBezTo>
                  <a:cubicBezTo>
                    <a:pt x="1439" y="3954"/>
                    <a:pt x="1444" y="3949"/>
                    <a:pt x="1450" y="3943"/>
                  </a:cubicBezTo>
                  <a:cubicBezTo>
                    <a:pt x="1452" y="3943"/>
                    <a:pt x="1455" y="3943"/>
                    <a:pt x="1458" y="3943"/>
                  </a:cubicBezTo>
                  <a:cubicBezTo>
                    <a:pt x="1477" y="3924"/>
                    <a:pt x="1496" y="3905"/>
                    <a:pt x="1516" y="3885"/>
                  </a:cubicBezTo>
                  <a:cubicBezTo>
                    <a:pt x="1518" y="3887"/>
                    <a:pt x="1521" y="3890"/>
                    <a:pt x="1524" y="3893"/>
                  </a:cubicBezTo>
                  <a:cubicBezTo>
                    <a:pt x="1524" y="3895"/>
                    <a:pt x="1524" y="3899"/>
                    <a:pt x="1524" y="3902"/>
                  </a:cubicBezTo>
                  <a:cubicBezTo>
                    <a:pt x="1526" y="3904"/>
                    <a:pt x="1529" y="3907"/>
                    <a:pt x="1533" y="3910"/>
                  </a:cubicBezTo>
                  <a:cubicBezTo>
                    <a:pt x="1533" y="3912"/>
                    <a:pt x="1533" y="3915"/>
                    <a:pt x="1533" y="3918"/>
                  </a:cubicBezTo>
                  <a:cubicBezTo>
                    <a:pt x="1541" y="3918"/>
                    <a:pt x="1548" y="3918"/>
                    <a:pt x="1557" y="3918"/>
                  </a:cubicBezTo>
                  <a:cubicBezTo>
                    <a:pt x="1560" y="3916"/>
                    <a:pt x="1562" y="3913"/>
                    <a:pt x="1565" y="3910"/>
                  </a:cubicBezTo>
                  <a:cubicBezTo>
                    <a:pt x="1565" y="3904"/>
                    <a:pt x="1565" y="3899"/>
                    <a:pt x="1565" y="3893"/>
                  </a:cubicBezTo>
                  <a:cubicBezTo>
                    <a:pt x="1573" y="3893"/>
                    <a:pt x="1582" y="3893"/>
                    <a:pt x="1591" y="3893"/>
                  </a:cubicBezTo>
                  <a:cubicBezTo>
                    <a:pt x="1593" y="3895"/>
                    <a:pt x="1595" y="3899"/>
                    <a:pt x="1599" y="3902"/>
                  </a:cubicBezTo>
                  <a:cubicBezTo>
                    <a:pt x="1599" y="3904"/>
                    <a:pt x="1599" y="3907"/>
                    <a:pt x="1599" y="3910"/>
                  </a:cubicBezTo>
                  <a:cubicBezTo>
                    <a:pt x="1601" y="3912"/>
                    <a:pt x="1603" y="3915"/>
                    <a:pt x="1607" y="3918"/>
                  </a:cubicBezTo>
                  <a:cubicBezTo>
                    <a:pt x="1620" y="3918"/>
                    <a:pt x="1634" y="3918"/>
                    <a:pt x="1649" y="3918"/>
                  </a:cubicBezTo>
                  <a:cubicBezTo>
                    <a:pt x="1649" y="3924"/>
                    <a:pt x="1649" y="3930"/>
                    <a:pt x="1649" y="3935"/>
                  </a:cubicBezTo>
                  <a:cubicBezTo>
                    <a:pt x="1651" y="3938"/>
                    <a:pt x="1653" y="3940"/>
                    <a:pt x="1657" y="3943"/>
                  </a:cubicBezTo>
                  <a:cubicBezTo>
                    <a:pt x="1665" y="3943"/>
                    <a:pt x="1673" y="3943"/>
                    <a:pt x="1681" y="3943"/>
                  </a:cubicBezTo>
                  <a:cubicBezTo>
                    <a:pt x="1684" y="3946"/>
                    <a:pt x="1687" y="3948"/>
                    <a:pt x="1690" y="3951"/>
                  </a:cubicBezTo>
                  <a:cubicBezTo>
                    <a:pt x="1692" y="3951"/>
                    <a:pt x="1695" y="3951"/>
                    <a:pt x="1698" y="3951"/>
                  </a:cubicBezTo>
                  <a:cubicBezTo>
                    <a:pt x="1704" y="3957"/>
                    <a:pt x="1709" y="3962"/>
                    <a:pt x="1715" y="3968"/>
                  </a:cubicBezTo>
                  <a:cubicBezTo>
                    <a:pt x="1715" y="3973"/>
                    <a:pt x="1715" y="3979"/>
                    <a:pt x="1715" y="3984"/>
                  </a:cubicBezTo>
                  <a:cubicBezTo>
                    <a:pt x="1712" y="3987"/>
                    <a:pt x="1710" y="3989"/>
                    <a:pt x="1707" y="3992"/>
                  </a:cubicBezTo>
                  <a:cubicBezTo>
                    <a:pt x="1707" y="3998"/>
                    <a:pt x="1707" y="4004"/>
                    <a:pt x="1707" y="4009"/>
                  </a:cubicBezTo>
                  <a:cubicBezTo>
                    <a:pt x="1701" y="4009"/>
                    <a:pt x="1696" y="4009"/>
                    <a:pt x="1690" y="4009"/>
                  </a:cubicBezTo>
                  <a:cubicBezTo>
                    <a:pt x="1688" y="4007"/>
                    <a:pt x="1684" y="4004"/>
                    <a:pt x="1681" y="4001"/>
                  </a:cubicBezTo>
                  <a:cubicBezTo>
                    <a:pt x="1673" y="4001"/>
                    <a:pt x="1665" y="4001"/>
                    <a:pt x="1657" y="4001"/>
                  </a:cubicBezTo>
                  <a:cubicBezTo>
                    <a:pt x="1657" y="4007"/>
                    <a:pt x="1657" y="4012"/>
                    <a:pt x="1657" y="4018"/>
                  </a:cubicBezTo>
                  <a:cubicBezTo>
                    <a:pt x="1659" y="4020"/>
                    <a:pt x="1661" y="4023"/>
                    <a:pt x="1665" y="4026"/>
                  </a:cubicBezTo>
                  <a:cubicBezTo>
                    <a:pt x="1665" y="4028"/>
                    <a:pt x="1665" y="4031"/>
                    <a:pt x="1665" y="4035"/>
                  </a:cubicBezTo>
                  <a:cubicBezTo>
                    <a:pt x="1676" y="4035"/>
                    <a:pt x="1687" y="4035"/>
                    <a:pt x="1698" y="4035"/>
                  </a:cubicBezTo>
                  <a:cubicBezTo>
                    <a:pt x="1700" y="4032"/>
                    <a:pt x="1704" y="4029"/>
                    <a:pt x="1707" y="4026"/>
                  </a:cubicBezTo>
                  <a:cubicBezTo>
                    <a:pt x="1711" y="4026"/>
                    <a:pt x="1717" y="4026"/>
                    <a:pt x="1723" y="4026"/>
                  </a:cubicBezTo>
                  <a:cubicBezTo>
                    <a:pt x="1725" y="4023"/>
                    <a:pt x="1728" y="4021"/>
                    <a:pt x="1731" y="4018"/>
                  </a:cubicBezTo>
                  <a:cubicBezTo>
                    <a:pt x="1737" y="4018"/>
                    <a:pt x="1742" y="4018"/>
                    <a:pt x="1748" y="4018"/>
                  </a:cubicBezTo>
                  <a:cubicBezTo>
                    <a:pt x="1750" y="4015"/>
                    <a:pt x="1753" y="4012"/>
                    <a:pt x="1756" y="4009"/>
                  </a:cubicBezTo>
                  <a:cubicBezTo>
                    <a:pt x="1764" y="4009"/>
                    <a:pt x="1772" y="4009"/>
                    <a:pt x="1781" y="4009"/>
                  </a:cubicBezTo>
                  <a:cubicBezTo>
                    <a:pt x="1783" y="4007"/>
                    <a:pt x="1786" y="4004"/>
                    <a:pt x="1789" y="4001"/>
                  </a:cubicBezTo>
                  <a:cubicBezTo>
                    <a:pt x="1789" y="3999"/>
                    <a:pt x="1789" y="3996"/>
                    <a:pt x="1789" y="3992"/>
                  </a:cubicBezTo>
                  <a:cubicBezTo>
                    <a:pt x="1784" y="3988"/>
                    <a:pt x="1778" y="3982"/>
                    <a:pt x="1773" y="3977"/>
                  </a:cubicBezTo>
                  <a:cubicBezTo>
                    <a:pt x="1778" y="3971"/>
                    <a:pt x="1784" y="3965"/>
                    <a:pt x="1789" y="3960"/>
                  </a:cubicBezTo>
                  <a:cubicBezTo>
                    <a:pt x="1787" y="3957"/>
                    <a:pt x="1784" y="3954"/>
                    <a:pt x="1781" y="3951"/>
                  </a:cubicBezTo>
                  <a:cubicBezTo>
                    <a:pt x="1781" y="3946"/>
                    <a:pt x="1781" y="3941"/>
                    <a:pt x="1781" y="3935"/>
                  </a:cubicBezTo>
                  <a:cubicBezTo>
                    <a:pt x="1781" y="3933"/>
                    <a:pt x="1781" y="3930"/>
                    <a:pt x="1781" y="3926"/>
                  </a:cubicBezTo>
                  <a:cubicBezTo>
                    <a:pt x="1778" y="3924"/>
                    <a:pt x="1776" y="3922"/>
                    <a:pt x="1773" y="3918"/>
                  </a:cubicBezTo>
                  <a:cubicBezTo>
                    <a:pt x="1770" y="3918"/>
                    <a:pt x="1767" y="3918"/>
                    <a:pt x="1764" y="3918"/>
                  </a:cubicBezTo>
                  <a:cubicBezTo>
                    <a:pt x="1764" y="3916"/>
                    <a:pt x="1764" y="3913"/>
                    <a:pt x="1764" y="3910"/>
                  </a:cubicBezTo>
                  <a:cubicBezTo>
                    <a:pt x="1770" y="3904"/>
                    <a:pt x="1775" y="3899"/>
                    <a:pt x="1781" y="3893"/>
                  </a:cubicBezTo>
                  <a:cubicBezTo>
                    <a:pt x="1781" y="3888"/>
                    <a:pt x="1781" y="3883"/>
                    <a:pt x="1781" y="3877"/>
                  </a:cubicBezTo>
                  <a:cubicBezTo>
                    <a:pt x="1783" y="3875"/>
                    <a:pt x="1786" y="3872"/>
                    <a:pt x="1789" y="3868"/>
                  </a:cubicBezTo>
                  <a:cubicBezTo>
                    <a:pt x="1781" y="3860"/>
                    <a:pt x="1773" y="3852"/>
                    <a:pt x="1764" y="3844"/>
                  </a:cubicBezTo>
                  <a:cubicBezTo>
                    <a:pt x="1762" y="3846"/>
                    <a:pt x="1759" y="3849"/>
                    <a:pt x="1756" y="3852"/>
                  </a:cubicBezTo>
                  <a:cubicBezTo>
                    <a:pt x="1756" y="3854"/>
                    <a:pt x="1756" y="3857"/>
                    <a:pt x="1756" y="3860"/>
                  </a:cubicBezTo>
                  <a:cubicBezTo>
                    <a:pt x="1754" y="3860"/>
                    <a:pt x="1751" y="3860"/>
                    <a:pt x="1748" y="3860"/>
                  </a:cubicBezTo>
                  <a:cubicBezTo>
                    <a:pt x="1742" y="3866"/>
                    <a:pt x="1737" y="3872"/>
                    <a:pt x="1731" y="3877"/>
                  </a:cubicBezTo>
                  <a:cubicBezTo>
                    <a:pt x="1723" y="3869"/>
                    <a:pt x="1715" y="3860"/>
                    <a:pt x="1707" y="3852"/>
                  </a:cubicBezTo>
                  <a:cubicBezTo>
                    <a:pt x="1720" y="3838"/>
                    <a:pt x="1734" y="3825"/>
                    <a:pt x="1748" y="3810"/>
                  </a:cubicBezTo>
                  <a:cubicBezTo>
                    <a:pt x="1750" y="3810"/>
                    <a:pt x="1753" y="3810"/>
                    <a:pt x="1756" y="3810"/>
                  </a:cubicBezTo>
                  <a:cubicBezTo>
                    <a:pt x="1758" y="3808"/>
                    <a:pt x="1761" y="3806"/>
                    <a:pt x="1764" y="3802"/>
                  </a:cubicBezTo>
                  <a:cubicBezTo>
                    <a:pt x="1764" y="3800"/>
                    <a:pt x="1764" y="3797"/>
                    <a:pt x="1764" y="3794"/>
                  </a:cubicBezTo>
                  <a:cubicBezTo>
                    <a:pt x="1772" y="3786"/>
                    <a:pt x="1781" y="3778"/>
                    <a:pt x="1789" y="3769"/>
                  </a:cubicBezTo>
                  <a:cubicBezTo>
                    <a:pt x="1792" y="3769"/>
                    <a:pt x="1794" y="3769"/>
                    <a:pt x="1797" y="3769"/>
                  </a:cubicBezTo>
                  <a:cubicBezTo>
                    <a:pt x="1803" y="3763"/>
                    <a:pt x="1808" y="3758"/>
                    <a:pt x="1814" y="3752"/>
                  </a:cubicBezTo>
                  <a:cubicBezTo>
                    <a:pt x="1814" y="3742"/>
                    <a:pt x="1814" y="3731"/>
                    <a:pt x="1814" y="3720"/>
                  </a:cubicBezTo>
                  <a:cubicBezTo>
                    <a:pt x="1806" y="3712"/>
                    <a:pt x="1798" y="3703"/>
                    <a:pt x="1789" y="3694"/>
                  </a:cubicBezTo>
                  <a:cubicBezTo>
                    <a:pt x="1787" y="3694"/>
                    <a:pt x="1784" y="3694"/>
                    <a:pt x="1781" y="3694"/>
                  </a:cubicBezTo>
                  <a:cubicBezTo>
                    <a:pt x="1781" y="3684"/>
                    <a:pt x="1781" y="3673"/>
                    <a:pt x="1781" y="3662"/>
                  </a:cubicBezTo>
                  <a:cubicBezTo>
                    <a:pt x="1786" y="3656"/>
                    <a:pt x="1792" y="3651"/>
                    <a:pt x="1797" y="3645"/>
                  </a:cubicBezTo>
                  <a:cubicBezTo>
                    <a:pt x="1805" y="3645"/>
                    <a:pt x="1813" y="3645"/>
                    <a:pt x="1822" y="3645"/>
                  </a:cubicBezTo>
                  <a:cubicBezTo>
                    <a:pt x="1824" y="3647"/>
                    <a:pt x="1828" y="3650"/>
                    <a:pt x="1831" y="3653"/>
                  </a:cubicBezTo>
                  <a:cubicBezTo>
                    <a:pt x="1836" y="3653"/>
                    <a:pt x="1842" y="3653"/>
                    <a:pt x="1847" y="3653"/>
                  </a:cubicBezTo>
                  <a:cubicBezTo>
                    <a:pt x="1847" y="3639"/>
                    <a:pt x="1847" y="3626"/>
                    <a:pt x="1847" y="3612"/>
                  </a:cubicBezTo>
                  <a:cubicBezTo>
                    <a:pt x="1850" y="3609"/>
                    <a:pt x="1852" y="3607"/>
                    <a:pt x="1855" y="3604"/>
                  </a:cubicBezTo>
                  <a:cubicBezTo>
                    <a:pt x="1855" y="3598"/>
                    <a:pt x="1855" y="3592"/>
                    <a:pt x="1855" y="3587"/>
                  </a:cubicBezTo>
                  <a:cubicBezTo>
                    <a:pt x="1850" y="3581"/>
                    <a:pt x="1844" y="3576"/>
                    <a:pt x="1839" y="3570"/>
                  </a:cubicBezTo>
                  <a:cubicBezTo>
                    <a:pt x="1839" y="3565"/>
                    <a:pt x="1839" y="3559"/>
                    <a:pt x="1839" y="3554"/>
                  </a:cubicBezTo>
                  <a:cubicBezTo>
                    <a:pt x="1833" y="3548"/>
                    <a:pt x="1828" y="3542"/>
                    <a:pt x="1822" y="3537"/>
                  </a:cubicBezTo>
                  <a:cubicBezTo>
                    <a:pt x="1822" y="3534"/>
                    <a:pt x="1822" y="3532"/>
                    <a:pt x="1822" y="3529"/>
                  </a:cubicBezTo>
                  <a:cubicBezTo>
                    <a:pt x="1820" y="3526"/>
                    <a:pt x="1817" y="3524"/>
                    <a:pt x="1814" y="3521"/>
                  </a:cubicBezTo>
                  <a:cubicBezTo>
                    <a:pt x="1814" y="3515"/>
                    <a:pt x="1814" y="3510"/>
                    <a:pt x="1814" y="3504"/>
                  </a:cubicBezTo>
                  <a:cubicBezTo>
                    <a:pt x="1812" y="3502"/>
                    <a:pt x="1809" y="3499"/>
                    <a:pt x="1806" y="3495"/>
                  </a:cubicBezTo>
                  <a:cubicBezTo>
                    <a:pt x="1806" y="3491"/>
                    <a:pt x="1806" y="3485"/>
                    <a:pt x="1806" y="3480"/>
                  </a:cubicBezTo>
                  <a:cubicBezTo>
                    <a:pt x="1808" y="3477"/>
                    <a:pt x="1811" y="3474"/>
                    <a:pt x="1814" y="3471"/>
                  </a:cubicBezTo>
                  <a:cubicBezTo>
                    <a:pt x="1814" y="3463"/>
                    <a:pt x="1814" y="3455"/>
                    <a:pt x="1814" y="3446"/>
                  </a:cubicBezTo>
                  <a:cubicBezTo>
                    <a:pt x="1816" y="3444"/>
                    <a:pt x="1819" y="3441"/>
                    <a:pt x="1822" y="3437"/>
                  </a:cubicBezTo>
                  <a:cubicBezTo>
                    <a:pt x="1822" y="3433"/>
                    <a:pt x="1822" y="3427"/>
                    <a:pt x="1822" y="3422"/>
                  </a:cubicBezTo>
                  <a:cubicBezTo>
                    <a:pt x="1828" y="3416"/>
                    <a:pt x="1833" y="3410"/>
                    <a:pt x="1839" y="3405"/>
                  </a:cubicBezTo>
                  <a:cubicBezTo>
                    <a:pt x="1839" y="3402"/>
                    <a:pt x="1839" y="3399"/>
                    <a:pt x="1839" y="3396"/>
                  </a:cubicBezTo>
                  <a:cubicBezTo>
                    <a:pt x="1841" y="3394"/>
                    <a:pt x="1844" y="3391"/>
                    <a:pt x="1847" y="3388"/>
                  </a:cubicBezTo>
                  <a:cubicBezTo>
                    <a:pt x="1858" y="3388"/>
                    <a:pt x="1869" y="3388"/>
                    <a:pt x="1880" y="3388"/>
                  </a:cubicBezTo>
                  <a:cubicBezTo>
                    <a:pt x="1882" y="3391"/>
                    <a:pt x="1886" y="3393"/>
                    <a:pt x="1889" y="3396"/>
                  </a:cubicBezTo>
                  <a:cubicBezTo>
                    <a:pt x="1894" y="3396"/>
                    <a:pt x="1900" y="3396"/>
                    <a:pt x="1905" y="3396"/>
                  </a:cubicBezTo>
                  <a:cubicBezTo>
                    <a:pt x="1908" y="3394"/>
                    <a:pt x="1910" y="3391"/>
                    <a:pt x="1913" y="3388"/>
                  </a:cubicBezTo>
                  <a:cubicBezTo>
                    <a:pt x="1921" y="3388"/>
                    <a:pt x="1929" y="3388"/>
                    <a:pt x="1938" y="3388"/>
                  </a:cubicBezTo>
                  <a:cubicBezTo>
                    <a:pt x="1938" y="3380"/>
                    <a:pt x="1938" y="3372"/>
                    <a:pt x="1938" y="3363"/>
                  </a:cubicBezTo>
                  <a:cubicBezTo>
                    <a:pt x="1940" y="3363"/>
                    <a:pt x="1944" y="3363"/>
                    <a:pt x="1947" y="3363"/>
                  </a:cubicBezTo>
                  <a:cubicBezTo>
                    <a:pt x="1949" y="3366"/>
                    <a:pt x="1952" y="3368"/>
                    <a:pt x="1955" y="3371"/>
                  </a:cubicBezTo>
                  <a:cubicBezTo>
                    <a:pt x="1957" y="3371"/>
                    <a:pt x="1960" y="3371"/>
                    <a:pt x="1963" y="3371"/>
                  </a:cubicBezTo>
                  <a:cubicBezTo>
                    <a:pt x="1965" y="3369"/>
                    <a:pt x="1968" y="3367"/>
                    <a:pt x="1971" y="3363"/>
                  </a:cubicBezTo>
                  <a:cubicBezTo>
                    <a:pt x="1971" y="3352"/>
                    <a:pt x="1971" y="3341"/>
                    <a:pt x="1971" y="3330"/>
                  </a:cubicBezTo>
                  <a:cubicBezTo>
                    <a:pt x="1969" y="3328"/>
                    <a:pt x="1966" y="3325"/>
                    <a:pt x="1963" y="3322"/>
                  </a:cubicBezTo>
                  <a:cubicBezTo>
                    <a:pt x="1963" y="3317"/>
                    <a:pt x="1963" y="3311"/>
                    <a:pt x="1963" y="3305"/>
                  </a:cubicBezTo>
                  <a:cubicBezTo>
                    <a:pt x="1960" y="3303"/>
                    <a:pt x="1958" y="3300"/>
                    <a:pt x="1955" y="3297"/>
                  </a:cubicBezTo>
                  <a:cubicBezTo>
                    <a:pt x="1955" y="3289"/>
                    <a:pt x="1955" y="3281"/>
                    <a:pt x="1955" y="3272"/>
                  </a:cubicBezTo>
                  <a:cubicBezTo>
                    <a:pt x="1952" y="3270"/>
                    <a:pt x="1950" y="3267"/>
                    <a:pt x="1947" y="3264"/>
                  </a:cubicBezTo>
                  <a:cubicBezTo>
                    <a:pt x="1947" y="3256"/>
                    <a:pt x="1947" y="3247"/>
                    <a:pt x="1947" y="3239"/>
                  </a:cubicBezTo>
                  <a:cubicBezTo>
                    <a:pt x="1944" y="3236"/>
                    <a:pt x="1941" y="3234"/>
                    <a:pt x="1938" y="3231"/>
                  </a:cubicBezTo>
                  <a:cubicBezTo>
                    <a:pt x="1938" y="3225"/>
                    <a:pt x="1938" y="3220"/>
                    <a:pt x="1938" y="3214"/>
                  </a:cubicBezTo>
                  <a:cubicBezTo>
                    <a:pt x="1936" y="3212"/>
                    <a:pt x="1933" y="3209"/>
                    <a:pt x="1930" y="3206"/>
                  </a:cubicBezTo>
                  <a:cubicBezTo>
                    <a:pt x="1930" y="3195"/>
                    <a:pt x="1930" y="3184"/>
                    <a:pt x="1930" y="3173"/>
                  </a:cubicBezTo>
                  <a:cubicBezTo>
                    <a:pt x="1928" y="3170"/>
                    <a:pt x="1925" y="3168"/>
                    <a:pt x="1921" y="3165"/>
                  </a:cubicBezTo>
                  <a:cubicBezTo>
                    <a:pt x="1921" y="3157"/>
                    <a:pt x="1921" y="3148"/>
                    <a:pt x="1921" y="3139"/>
                  </a:cubicBezTo>
                  <a:cubicBezTo>
                    <a:pt x="1919" y="3137"/>
                    <a:pt x="1917" y="3135"/>
                    <a:pt x="1913" y="3131"/>
                  </a:cubicBezTo>
                  <a:cubicBezTo>
                    <a:pt x="1913" y="3123"/>
                    <a:pt x="1913" y="3115"/>
                    <a:pt x="1913" y="3107"/>
                  </a:cubicBezTo>
                  <a:cubicBezTo>
                    <a:pt x="1911" y="3104"/>
                    <a:pt x="1909" y="3101"/>
                    <a:pt x="1905" y="3098"/>
                  </a:cubicBezTo>
                  <a:cubicBezTo>
                    <a:pt x="1905" y="3096"/>
                    <a:pt x="1905" y="3093"/>
                    <a:pt x="1905" y="3090"/>
                  </a:cubicBezTo>
                  <a:cubicBezTo>
                    <a:pt x="1910" y="3090"/>
                    <a:pt x="1916" y="3090"/>
                    <a:pt x="1921" y="3090"/>
                  </a:cubicBezTo>
                  <a:cubicBezTo>
                    <a:pt x="1921" y="3084"/>
                    <a:pt x="1921" y="3079"/>
                    <a:pt x="1921" y="3073"/>
                  </a:cubicBezTo>
                  <a:cubicBezTo>
                    <a:pt x="1919" y="3071"/>
                    <a:pt x="1917" y="3069"/>
                    <a:pt x="1913" y="3065"/>
                  </a:cubicBezTo>
                  <a:cubicBezTo>
                    <a:pt x="1911" y="3065"/>
                    <a:pt x="1909" y="3065"/>
                    <a:pt x="1905" y="3065"/>
                  </a:cubicBezTo>
                  <a:cubicBezTo>
                    <a:pt x="1892" y="3052"/>
                    <a:pt x="1878" y="3038"/>
                    <a:pt x="1863" y="3024"/>
                  </a:cubicBezTo>
                  <a:cubicBezTo>
                    <a:pt x="1863" y="3022"/>
                    <a:pt x="1863" y="3018"/>
                    <a:pt x="1863" y="3015"/>
                  </a:cubicBezTo>
                  <a:cubicBezTo>
                    <a:pt x="1861" y="3013"/>
                    <a:pt x="1859" y="3010"/>
                    <a:pt x="1855" y="3007"/>
                  </a:cubicBezTo>
                  <a:cubicBezTo>
                    <a:pt x="1855" y="3005"/>
                    <a:pt x="1855" y="3002"/>
                    <a:pt x="1855" y="2999"/>
                  </a:cubicBezTo>
                  <a:cubicBezTo>
                    <a:pt x="1853" y="2996"/>
                    <a:pt x="1851" y="2994"/>
                    <a:pt x="1847" y="2991"/>
                  </a:cubicBezTo>
                  <a:cubicBezTo>
                    <a:pt x="1847" y="2983"/>
                    <a:pt x="1847" y="2975"/>
                    <a:pt x="1847" y="2966"/>
                  </a:cubicBezTo>
                  <a:cubicBezTo>
                    <a:pt x="1850" y="2964"/>
                    <a:pt x="1852" y="2960"/>
                    <a:pt x="1855" y="2957"/>
                  </a:cubicBezTo>
                  <a:cubicBezTo>
                    <a:pt x="1858" y="2960"/>
                    <a:pt x="1860" y="2963"/>
                    <a:pt x="1863" y="2966"/>
                  </a:cubicBezTo>
                  <a:cubicBezTo>
                    <a:pt x="1866" y="2966"/>
                    <a:pt x="1869" y="2966"/>
                    <a:pt x="1872" y="2966"/>
                  </a:cubicBezTo>
                  <a:cubicBezTo>
                    <a:pt x="1874" y="2968"/>
                    <a:pt x="1877" y="2971"/>
                    <a:pt x="1880" y="2974"/>
                  </a:cubicBezTo>
                  <a:cubicBezTo>
                    <a:pt x="1882" y="2972"/>
                    <a:pt x="1886" y="2969"/>
                    <a:pt x="1889" y="2966"/>
                  </a:cubicBezTo>
                  <a:cubicBezTo>
                    <a:pt x="1891" y="2966"/>
                    <a:pt x="1894" y="2966"/>
                    <a:pt x="1897" y="2966"/>
                  </a:cubicBezTo>
                  <a:cubicBezTo>
                    <a:pt x="1899" y="2964"/>
                    <a:pt x="1902" y="2960"/>
                    <a:pt x="1905" y="2957"/>
                  </a:cubicBezTo>
                  <a:cubicBezTo>
                    <a:pt x="1908" y="2957"/>
                    <a:pt x="1910" y="2957"/>
                    <a:pt x="1913" y="2957"/>
                  </a:cubicBezTo>
                  <a:cubicBezTo>
                    <a:pt x="1916" y="2955"/>
                    <a:pt x="1918" y="2952"/>
                    <a:pt x="1921" y="2949"/>
                  </a:cubicBezTo>
                  <a:cubicBezTo>
                    <a:pt x="1924" y="2949"/>
                    <a:pt x="1927" y="2949"/>
                    <a:pt x="1930" y="2949"/>
                  </a:cubicBezTo>
                  <a:cubicBezTo>
                    <a:pt x="1933" y="2947"/>
                    <a:pt x="1935" y="2944"/>
                    <a:pt x="1938" y="2941"/>
                  </a:cubicBezTo>
                  <a:cubicBezTo>
                    <a:pt x="1940" y="2941"/>
                    <a:pt x="1944" y="2941"/>
                    <a:pt x="1947" y="2941"/>
                  </a:cubicBezTo>
                  <a:cubicBezTo>
                    <a:pt x="1952" y="2946"/>
                    <a:pt x="1957" y="2952"/>
                    <a:pt x="1963" y="2957"/>
                  </a:cubicBezTo>
                  <a:cubicBezTo>
                    <a:pt x="1965" y="2957"/>
                    <a:pt x="1968" y="2957"/>
                    <a:pt x="1971" y="2957"/>
                  </a:cubicBezTo>
                  <a:cubicBezTo>
                    <a:pt x="1974" y="2960"/>
                    <a:pt x="1976" y="2963"/>
                    <a:pt x="1979" y="2966"/>
                  </a:cubicBezTo>
                  <a:cubicBezTo>
                    <a:pt x="1982" y="2966"/>
                    <a:pt x="1985" y="2966"/>
                    <a:pt x="1988" y="2966"/>
                  </a:cubicBezTo>
                  <a:cubicBezTo>
                    <a:pt x="1991" y="2968"/>
                    <a:pt x="1993" y="2971"/>
                    <a:pt x="1996" y="2974"/>
                  </a:cubicBezTo>
                  <a:cubicBezTo>
                    <a:pt x="1999" y="2974"/>
                    <a:pt x="2002" y="2974"/>
                    <a:pt x="2005" y="2974"/>
                  </a:cubicBezTo>
                  <a:cubicBezTo>
                    <a:pt x="2007" y="2976"/>
                    <a:pt x="2010" y="2979"/>
                    <a:pt x="2013" y="2982"/>
                  </a:cubicBezTo>
                  <a:cubicBezTo>
                    <a:pt x="2015" y="2982"/>
                    <a:pt x="2018" y="2982"/>
                    <a:pt x="2021" y="2982"/>
                  </a:cubicBezTo>
                  <a:cubicBezTo>
                    <a:pt x="2023" y="2979"/>
                    <a:pt x="2026" y="2977"/>
                    <a:pt x="2030" y="2974"/>
                  </a:cubicBezTo>
                  <a:cubicBezTo>
                    <a:pt x="2030" y="2938"/>
                    <a:pt x="2030" y="2902"/>
                    <a:pt x="2030" y="2867"/>
                  </a:cubicBezTo>
                  <a:cubicBezTo>
                    <a:pt x="2024" y="2867"/>
                    <a:pt x="2018" y="2867"/>
                    <a:pt x="2013" y="2867"/>
                  </a:cubicBezTo>
                  <a:cubicBezTo>
                    <a:pt x="2010" y="2869"/>
                    <a:pt x="2008" y="2871"/>
                    <a:pt x="2005" y="2875"/>
                  </a:cubicBezTo>
                  <a:cubicBezTo>
                    <a:pt x="2002" y="2875"/>
                    <a:pt x="1999" y="2875"/>
                    <a:pt x="1996" y="2875"/>
                  </a:cubicBezTo>
                  <a:cubicBezTo>
                    <a:pt x="1994" y="2872"/>
                    <a:pt x="1991" y="2870"/>
                    <a:pt x="1988" y="2867"/>
                  </a:cubicBezTo>
                  <a:cubicBezTo>
                    <a:pt x="1988" y="2864"/>
                    <a:pt x="1988" y="2861"/>
                    <a:pt x="1988" y="2858"/>
                  </a:cubicBezTo>
                  <a:cubicBezTo>
                    <a:pt x="1991" y="2855"/>
                    <a:pt x="1993" y="2853"/>
                    <a:pt x="1996" y="2850"/>
                  </a:cubicBezTo>
                  <a:cubicBezTo>
                    <a:pt x="1996" y="2842"/>
                    <a:pt x="1996" y="2833"/>
                    <a:pt x="1996" y="2824"/>
                  </a:cubicBezTo>
                  <a:cubicBezTo>
                    <a:pt x="1994" y="2822"/>
                    <a:pt x="1991" y="2820"/>
                    <a:pt x="1988" y="2816"/>
                  </a:cubicBezTo>
                  <a:cubicBezTo>
                    <a:pt x="1988" y="2809"/>
                    <a:pt x="1988" y="2801"/>
                    <a:pt x="1988" y="2792"/>
                  </a:cubicBezTo>
                  <a:cubicBezTo>
                    <a:pt x="1980" y="2792"/>
                    <a:pt x="1971" y="2792"/>
                    <a:pt x="1963" y="2792"/>
                  </a:cubicBezTo>
                  <a:cubicBezTo>
                    <a:pt x="1958" y="2786"/>
                    <a:pt x="1952" y="2781"/>
                    <a:pt x="1947" y="2775"/>
                  </a:cubicBezTo>
                  <a:cubicBezTo>
                    <a:pt x="1947" y="2770"/>
                    <a:pt x="1947" y="2764"/>
                    <a:pt x="1947" y="2758"/>
                  </a:cubicBezTo>
                  <a:cubicBezTo>
                    <a:pt x="1944" y="2756"/>
                    <a:pt x="1941" y="2754"/>
                    <a:pt x="1938" y="2750"/>
                  </a:cubicBezTo>
                  <a:cubicBezTo>
                    <a:pt x="1938" y="2743"/>
                    <a:pt x="1938" y="2734"/>
                    <a:pt x="1938" y="2725"/>
                  </a:cubicBezTo>
                  <a:cubicBezTo>
                    <a:pt x="1930" y="2725"/>
                    <a:pt x="1922" y="2725"/>
                    <a:pt x="1913" y="2725"/>
                  </a:cubicBezTo>
                  <a:cubicBezTo>
                    <a:pt x="1911" y="2727"/>
                    <a:pt x="1909" y="2731"/>
                    <a:pt x="1905" y="2734"/>
                  </a:cubicBezTo>
                  <a:cubicBezTo>
                    <a:pt x="1900" y="2734"/>
                    <a:pt x="1894" y="2734"/>
                    <a:pt x="1889" y="2734"/>
                  </a:cubicBezTo>
                  <a:cubicBezTo>
                    <a:pt x="1889" y="2731"/>
                    <a:pt x="1889" y="2728"/>
                    <a:pt x="1889" y="2725"/>
                  </a:cubicBezTo>
                  <a:cubicBezTo>
                    <a:pt x="1886" y="2723"/>
                    <a:pt x="1883" y="2720"/>
                    <a:pt x="1880" y="2717"/>
                  </a:cubicBezTo>
                  <a:cubicBezTo>
                    <a:pt x="1880" y="2715"/>
                    <a:pt x="1880" y="2712"/>
                    <a:pt x="1880" y="2709"/>
                  </a:cubicBezTo>
                  <a:cubicBezTo>
                    <a:pt x="1874" y="2709"/>
                    <a:pt x="1869" y="2709"/>
                    <a:pt x="1863" y="2709"/>
                  </a:cubicBezTo>
                  <a:cubicBezTo>
                    <a:pt x="1861" y="2712"/>
                    <a:pt x="1859" y="2714"/>
                    <a:pt x="1855" y="2717"/>
                  </a:cubicBezTo>
                  <a:cubicBezTo>
                    <a:pt x="1850" y="2717"/>
                    <a:pt x="1844" y="2717"/>
                    <a:pt x="1839" y="2717"/>
                  </a:cubicBezTo>
                  <a:cubicBezTo>
                    <a:pt x="1836" y="2719"/>
                    <a:pt x="1834" y="2722"/>
                    <a:pt x="1831" y="2725"/>
                  </a:cubicBezTo>
                  <a:cubicBezTo>
                    <a:pt x="1828" y="2725"/>
                    <a:pt x="1825" y="2725"/>
                    <a:pt x="1822" y="2725"/>
                  </a:cubicBezTo>
                  <a:cubicBezTo>
                    <a:pt x="1820" y="2723"/>
                    <a:pt x="1817" y="2720"/>
                    <a:pt x="1814" y="2717"/>
                  </a:cubicBezTo>
                  <a:cubicBezTo>
                    <a:pt x="1814" y="2715"/>
                    <a:pt x="1814" y="2712"/>
                    <a:pt x="1814" y="2709"/>
                  </a:cubicBezTo>
                  <a:cubicBezTo>
                    <a:pt x="1812" y="2707"/>
                    <a:pt x="1809" y="2704"/>
                    <a:pt x="1806" y="2700"/>
                  </a:cubicBezTo>
                  <a:cubicBezTo>
                    <a:pt x="1806" y="2698"/>
                    <a:pt x="1806" y="2696"/>
                    <a:pt x="1806" y="2692"/>
                  </a:cubicBezTo>
                  <a:cubicBezTo>
                    <a:pt x="1804" y="2690"/>
                    <a:pt x="1801" y="2687"/>
                    <a:pt x="1797" y="2684"/>
                  </a:cubicBezTo>
                  <a:cubicBezTo>
                    <a:pt x="1797" y="2679"/>
                    <a:pt x="1797" y="2673"/>
                    <a:pt x="1797" y="2668"/>
                  </a:cubicBezTo>
                  <a:cubicBezTo>
                    <a:pt x="1792" y="2662"/>
                    <a:pt x="1786" y="2657"/>
                    <a:pt x="1781" y="2651"/>
                  </a:cubicBezTo>
                  <a:cubicBezTo>
                    <a:pt x="1781" y="2649"/>
                    <a:pt x="1781" y="2646"/>
                    <a:pt x="1781" y="2642"/>
                  </a:cubicBezTo>
                  <a:cubicBezTo>
                    <a:pt x="1778" y="2640"/>
                    <a:pt x="1776" y="2638"/>
                    <a:pt x="1773" y="2634"/>
                  </a:cubicBezTo>
                  <a:cubicBezTo>
                    <a:pt x="1773" y="2629"/>
                    <a:pt x="1773" y="2623"/>
                    <a:pt x="1773" y="2618"/>
                  </a:cubicBezTo>
                  <a:cubicBezTo>
                    <a:pt x="1775" y="2615"/>
                    <a:pt x="1777" y="2613"/>
                    <a:pt x="1781" y="2610"/>
                  </a:cubicBezTo>
                  <a:cubicBezTo>
                    <a:pt x="1781" y="2607"/>
                    <a:pt x="1781" y="2604"/>
                    <a:pt x="1781" y="2601"/>
                  </a:cubicBezTo>
                  <a:cubicBezTo>
                    <a:pt x="1783" y="2599"/>
                    <a:pt x="1786" y="2596"/>
                    <a:pt x="1789" y="2593"/>
                  </a:cubicBezTo>
                  <a:cubicBezTo>
                    <a:pt x="1789" y="2587"/>
                    <a:pt x="1789" y="2582"/>
                    <a:pt x="1789" y="2576"/>
                  </a:cubicBezTo>
                  <a:cubicBezTo>
                    <a:pt x="1792" y="2574"/>
                    <a:pt x="1794" y="2572"/>
                    <a:pt x="1797" y="2568"/>
                  </a:cubicBezTo>
                  <a:cubicBezTo>
                    <a:pt x="1797" y="2563"/>
                    <a:pt x="1797" y="2557"/>
                    <a:pt x="1797" y="2552"/>
                  </a:cubicBezTo>
                  <a:cubicBezTo>
                    <a:pt x="1800" y="2549"/>
                    <a:pt x="1803" y="2546"/>
                    <a:pt x="1806" y="2543"/>
                  </a:cubicBezTo>
                  <a:cubicBezTo>
                    <a:pt x="1806" y="2541"/>
                    <a:pt x="1806" y="2538"/>
                    <a:pt x="1806" y="2535"/>
                  </a:cubicBezTo>
                  <a:cubicBezTo>
                    <a:pt x="1809" y="2532"/>
                    <a:pt x="1811" y="2529"/>
                    <a:pt x="1814" y="2526"/>
                  </a:cubicBezTo>
                  <a:cubicBezTo>
                    <a:pt x="1814" y="2524"/>
                    <a:pt x="1814" y="2521"/>
                    <a:pt x="1814" y="2518"/>
                  </a:cubicBezTo>
                  <a:cubicBezTo>
                    <a:pt x="1816" y="2516"/>
                    <a:pt x="1819" y="2513"/>
                    <a:pt x="1822" y="2510"/>
                  </a:cubicBezTo>
                  <a:cubicBezTo>
                    <a:pt x="1822" y="2505"/>
                    <a:pt x="1822" y="2499"/>
                    <a:pt x="1822" y="2493"/>
                  </a:cubicBezTo>
                  <a:cubicBezTo>
                    <a:pt x="1828" y="2488"/>
                    <a:pt x="1833" y="2482"/>
                    <a:pt x="1839" y="2477"/>
                  </a:cubicBezTo>
                  <a:cubicBezTo>
                    <a:pt x="1839" y="2474"/>
                    <a:pt x="1839" y="2471"/>
                    <a:pt x="1839" y="2468"/>
                  </a:cubicBezTo>
                  <a:cubicBezTo>
                    <a:pt x="1841" y="2466"/>
                    <a:pt x="1844" y="2463"/>
                    <a:pt x="1847" y="2460"/>
                  </a:cubicBezTo>
                  <a:cubicBezTo>
                    <a:pt x="1847" y="2458"/>
                    <a:pt x="1847" y="2455"/>
                    <a:pt x="1847" y="2452"/>
                  </a:cubicBezTo>
                  <a:cubicBezTo>
                    <a:pt x="1855" y="2444"/>
                    <a:pt x="1863" y="2435"/>
                    <a:pt x="1872" y="2427"/>
                  </a:cubicBezTo>
                  <a:cubicBezTo>
                    <a:pt x="1874" y="2427"/>
                    <a:pt x="1877" y="2427"/>
                    <a:pt x="1880" y="2427"/>
                  </a:cubicBezTo>
                  <a:cubicBezTo>
                    <a:pt x="1882" y="2424"/>
                    <a:pt x="1886" y="2422"/>
                    <a:pt x="1889" y="2419"/>
                  </a:cubicBezTo>
                  <a:cubicBezTo>
                    <a:pt x="1894" y="2419"/>
                    <a:pt x="1900" y="2419"/>
                    <a:pt x="1906" y="2419"/>
                  </a:cubicBezTo>
                  <a:cubicBezTo>
                    <a:pt x="1908" y="2416"/>
                    <a:pt x="1910" y="2414"/>
                    <a:pt x="1913" y="2411"/>
                  </a:cubicBezTo>
                  <a:cubicBezTo>
                    <a:pt x="1925" y="2411"/>
                    <a:pt x="1936" y="2411"/>
                    <a:pt x="1947" y="2411"/>
                  </a:cubicBezTo>
                  <a:cubicBezTo>
                    <a:pt x="1952" y="2405"/>
                    <a:pt x="1957" y="2400"/>
                    <a:pt x="1963" y="2394"/>
                  </a:cubicBezTo>
                  <a:cubicBezTo>
                    <a:pt x="1963" y="2392"/>
                    <a:pt x="1963" y="2388"/>
                    <a:pt x="1963" y="2385"/>
                  </a:cubicBezTo>
                  <a:cubicBezTo>
                    <a:pt x="1965" y="2383"/>
                    <a:pt x="1968" y="2381"/>
                    <a:pt x="1972" y="2377"/>
                  </a:cubicBezTo>
                  <a:cubicBezTo>
                    <a:pt x="1972" y="2372"/>
                    <a:pt x="1972" y="2366"/>
                    <a:pt x="1972" y="2361"/>
                  </a:cubicBezTo>
                  <a:cubicBezTo>
                    <a:pt x="1974" y="2358"/>
                    <a:pt x="1976" y="2356"/>
                    <a:pt x="1979" y="2353"/>
                  </a:cubicBezTo>
                  <a:cubicBezTo>
                    <a:pt x="1979" y="2350"/>
                    <a:pt x="1979" y="2347"/>
                    <a:pt x="1979" y="2344"/>
                  </a:cubicBezTo>
                  <a:cubicBezTo>
                    <a:pt x="1982" y="2342"/>
                    <a:pt x="1985" y="2339"/>
                    <a:pt x="1988" y="2336"/>
                  </a:cubicBezTo>
                  <a:cubicBezTo>
                    <a:pt x="1988" y="2334"/>
                    <a:pt x="1988" y="2330"/>
                    <a:pt x="1988" y="2327"/>
                  </a:cubicBezTo>
                  <a:cubicBezTo>
                    <a:pt x="1991" y="2325"/>
                    <a:pt x="1993" y="2322"/>
                    <a:pt x="1996" y="2319"/>
                  </a:cubicBezTo>
                  <a:cubicBezTo>
                    <a:pt x="1994" y="2317"/>
                    <a:pt x="1991" y="2315"/>
                    <a:pt x="1988" y="2311"/>
                  </a:cubicBezTo>
                  <a:cubicBezTo>
                    <a:pt x="1986" y="2311"/>
                    <a:pt x="1983" y="2311"/>
                    <a:pt x="1979" y="2311"/>
                  </a:cubicBezTo>
                  <a:cubicBezTo>
                    <a:pt x="1977" y="2309"/>
                    <a:pt x="1975" y="2306"/>
                    <a:pt x="1972" y="2303"/>
                  </a:cubicBezTo>
                  <a:cubicBezTo>
                    <a:pt x="1969" y="2303"/>
                    <a:pt x="1966" y="2303"/>
                    <a:pt x="1963" y="2303"/>
                  </a:cubicBezTo>
                  <a:cubicBezTo>
                    <a:pt x="1960" y="2300"/>
                    <a:pt x="1958" y="2298"/>
                    <a:pt x="1955" y="2295"/>
                  </a:cubicBezTo>
                  <a:cubicBezTo>
                    <a:pt x="1952" y="2295"/>
                    <a:pt x="1950" y="2295"/>
                    <a:pt x="1947" y="2295"/>
                  </a:cubicBezTo>
                  <a:cubicBezTo>
                    <a:pt x="1944" y="2292"/>
                    <a:pt x="1941" y="2289"/>
                    <a:pt x="1938" y="2286"/>
                  </a:cubicBezTo>
                  <a:cubicBezTo>
                    <a:pt x="1936" y="2286"/>
                    <a:pt x="1933" y="2286"/>
                    <a:pt x="1930" y="2286"/>
                  </a:cubicBezTo>
                  <a:cubicBezTo>
                    <a:pt x="1925" y="2280"/>
                    <a:pt x="1919" y="2275"/>
                    <a:pt x="1913" y="2269"/>
                  </a:cubicBezTo>
                  <a:cubicBezTo>
                    <a:pt x="1908" y="2269"/>
                    <a:pt x="1902" y="2269"/>
                    <a:pt x="1897" y="2269"/>
                  </a:cubicBezTo>
                  <a:cubicBezTo>
                    <a:pt x="1894" y="2267"/>
                    <a:pt x="1892" y="2264"/>
                    <a:pt x="1889" y="2261"/>
                  </a:cubicBezTo>
                  <a:cubicBezTo>
                    <a:pt x="1886" y="2261"/>
                    <a:pt x="1883" y="2261"/>
                    <a:pt x="1880" y="2261"/>
                  </a:cubicBezTo>
                  <a:cubicBezTo>
                    <a:pt x="1878" y="2259"/>
                    <a:pt x="1875" y="2256"/>
                    <a:pt x="1872" y="2253"/>
                  </a:cubicBezTo>
                  <a:cubicBezTo>
                    <a:pt x="1872" y="2242"/>
                    <a:pt x="1872" y="2231"/>
                    <a:pt x="1872" y="2220"/>
                  </a:cubicBezTo>
                  <a:cubicBezTo>
                    <a:pt x="1870" y="2218"/>
                    <a:pt x="1867" y="2215"/>
                    <a:pt x="1863" y="2212"/>
                  </a:cubicBezTo>
                  <a:cubicBezTo>
                    <a:pt x="1863" y="2201"/>
                    <a:pt x="1863" y="2190"/>
                    <a:pt x="1863" y="2179"/>
                  </a:cubicBezTo>
                  <a:cubicBezTo>
                    <a:pt x="1853" y="2179"/>
                    <a:pt x="1842" y="2179"/>
                    <a:pt x="1831" y="2179"/>
                  </a:cubicBezTo>
                  <a:cubicBezTo>
                    <a:pt x="1831" y="2176"/>
                    <a:pt x="1831" y="2173"/>
                    <a:pt x="1831" y="2170"/>
                  </a:cubicBezTo>
                  <a:cubicBezTo>
                    <a:pt x="1833" y="2167"/>
                    <a:pt x="1836" y="2165"/>
                    <a:pt x="1839" y="2162"/>
                  </a:cubicBezTo>
                  <a:cubicBezTo>
                    <a:pt x="1839" y="2146"/>
                    <a:pt x="1839" y="2129"/>
                    <a:pt x="1839" y="2113"/>
                  </a:cubicBezTo>
                  <a:cubicBezTo>
                    <a:pt x="1841" y="2110"/>
                    <a:pt x="1844" y="2107"/>
                    <a:pt x="1847" y="2104"/>
                  </a:cubicBezTo>
                  <a:cubicBezTo>
                    <a:pt x="1847" y="2082"/>
                    <a:pt x="1847" y="2060"/>
                    <a:pt x="1847" y="2038"/>
                  </a:cubicBezTo>
                  <a:cubicBezTo>
                    <a:pt x="1850" y="2035"/>
                    <a:pt x="1852" y="2032"/>
                    <a:pt x="1855" y="2029"/>
                  </a:cubicBezTo>
                  <a:cubicBezTo>
                    <a:pt x="1855" y="2024"/>
                    <a:pt x="1855" y="2019"/>
                    <a:pt x="1855" y="2013"/>
                  </a:cubicBezTo>
                  <a:cubicBezTo>
                    <a:pt x="1853" y="2011"/>
                    <a:pt x="1851" y="2008"/>
                    <a:pt x="1847" y="2004"/>
                  </a:cubicBezTo>
                  <a:cubicBezTo>
                    <a:pt x="1847" y="2002"/>
                    <a:pt x="1847" y="2000"/>
                    <a:pt x="1847" y="1996"/>
                  </a:cubicBezTo>
                  <a:cubicBezTo>
                    <a:pt x="1850" y="1994"/>
                    <a:pt x="1852" y="1991"/>
                    <a:pt x="1855" y="1988"/>
                  </a:cubicBezTo>
                  <a:cubicBezTo>
                    <a:pt x="1863" y="1988"/>
                    <a:pt x="1871" y="1988"/>
                    <a:pt x="1880" y="1988"/>
                  </a:cubicBezTo>
                  <a:cubicBezTo>
                    <a:pt x="1888" y="1980"/>
                    <a:pt x="1897" y="1972"/>
                    <a:pt x="1906" y="1963"/>
                  </a:cubicBezTo>
                  <a:cubicBezTo>
                    <a:pt x="1916" y="1963"/>
                    <a:pt x="1927" y="1963"/>
                    <a:pt x="1938" y="1963"/>
                  </a:cubicBezTo>
                  <a:cubicBezTo>
                    <a:pt x="1940" y="1965"/>
                    <a:pt x="1944" y="1968"/>
                    <a:pt x="1947" y="1971"/>
                  </a:cubicBezTo>
                  <a:cubicBezTo>
                    <a:pt x="1947" y="1977"/>
                    <a:pt x="1947" y="1982"/>
                    <a:pt x="1947" y="1988"/>
                  </a:cubicBezTo>
                  <a:cubicBezTo>
                    <a:pt x="1952" y="1993"/>
                    <a:pt x="1957" y="1999"/>
                    <a:pt x="1963" y="2004"/>
                  </a:cubicBezTo>
                  <a:cubicBezTo>
                    <a:pt x="1971" y="2004"/>
                    <a:pt x="1979" y="2004"/>
                    <a:pt x="1988" y="2004"/>
                  </a:cubicBezTo>
                  <a:cubicBezTo>
                    <a:pt x="1991" y="2007"/>
                    <a:pt x="1993" y="2010"/>
                    <a:pt x="1996" y="2013"/>
                  </a:cubicBezTo>
                  <a:cubicBezTo>
                    <a:pt x="2007" y="2013"/>
                    <a:pt x="2018" y="2013"/>
                    <a:pt x="2030" y="2013"/>
                  </a:cubicBezTo>
                  <a:cubicBezTo>
                    <a:pt x="2032" y="2016"/>
                    <a:pt x="2034" y="2018"/>
                    <a:pt x="2037" y="2021"/>
                  </a:cubicBezTo>
                  <a:cubicBezTo>
                    <a:pt x="2040" y="2019"/>
                    <a:pt x="2043" y="2016"/>
                    <a:pt x="2046" y="2013"/>
                  </a:cubicBezTo>
                  <a:cubicBezTo>
                    <a:pt x="2049" y="2013"/>
                    <a:pt x="2051" y="2013"/>
                    <a:pt x="2054" y="2013"/>
                  </a:cubicBezTo>
                  <a:cubicBezTo>
                    <a:pt x="2057" y="2016"/>
                    <a:pt x="2059" y="2018"/>
                    <a:pt x="2062" y="2021"/>
                  </a:cubicBezTo>
                  <a:cubicBezTo>
                    <a:pt x="2068" y="2021"/>
                    <a:pt x="2073" y="2021"/>
                    <a:pt x="2079" y="2021"/>
                  </a:cubicBezTo>
                  <a:cubicBezTo>
                    <a:pt x="2081" y="2019"/>
                    <a:pt x="2084" y="2016"/>
                    <a:pt x="2088" y="2013"/>
                  </a:cubicBezTo>
                  <a:cubicBezTo>
                    <a:pt x="2088" y="2011"/>
                    <a:pt x="2088" y="2008"/>
                    <a:pt x="2088" y="2004"/>
                  </a:cubicBezTo>
                  <a:cubicBezTo>
                    <a:pt x="2082" y="1999"/>
                    <a:pt x="2076" y="1993"/>
                    <a:pt x="2071" y="1988"/>
                  </a:cubicBezTo>
                  <a:cubicBezTo>
                    <a:pt x="2071" y="1985"/>
                    <a:pt x="2071" y="1983"/>
                    <a:pt x="2071" y="1980"/>
                  </a:cubicBezTo>
                  <a:cubicBezTo>
                    <a:pt x="2073" y="1980"/>
                    <a:pt x="2076" y="1980"/>
                    <a:pt x="2079" y="1980"/>
                  </a:cubicBezTo>
                  <a:cubicBezTo>
                    <a:pt x="2084" y="1974"/>
                    <a:pt x="2090" y="1969"/>
                    <a:pt x="2096" y="1963"/>
                  </a:cubicBezTo>
                  <a:cubicBezTo>
                    <a:pt x="2096" y="1952"/>
                    <a:pt x="2096" y="1941"/>
                    <a:pt x="2096" y="1930"/>
                  </a:cubicBezTo>
                  <a:close/>
                </a:path>
              </a:pathLst>
            </a:custGeom>
            <a:solidFill>
              <a:srgbClr val="CCD1E3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D8D64FB-7F1F-40F8-8740-88AFF5AF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314"/>
              <a:ext cx="974" cy="889"/>
            </a:xfrm>
            <a:custGeom>
              <a:avLst/>
              <a:gdLst>
                <a:gd name="T0" fmla="*/ 2021 w 4273"/>
                <a:gd name="T1" fmla="*/ 2071 h 3910"/>
                <a:gd name="T2" fmla="*/ 2087 w 4273"/>
                <a:gd name="T3" fmla="*/ 1856 h 3910"/>
                <a:gd name="T4" fmla="*/ 1813 w 4273"/>
                <a:gd name="T5" fmla="*/ 1657 h 3910"/>
                <a:gd name="T6" fmla="*/ 1739 w 4273"/>
                <a:gd name="T7" fmla="*/ 1375 h 3910"/>
                <a:gd name="T8" fmla="*/ 1847 w 4273"/>
                <a:gd name="T9" fmla="*/ 1168 h 3910"/>
                <a:gd name="T10" fmla="*/ 1648 w 4273"/>
                <a:gd name="T11" fmla="*/ 1060 h 3910"/>
                <a:gd name="T12" fmla="*/ 1358 w 4273"/>
                <a:gd name="T13" fmla="*/ 1052 h 3910"/>
                <a:gd name="T14" fmla="*/ 1193 w 4273"/>
                <a:gd name="T15" fmla="*/ 1151 h 3910"/>
                <a:gd name="T16" fmla="*/ 870 w 4273"/>
                <a:gd name="T17" fmla="*/ 1160 h 3910"/>
                <a:gd name="T18" fmla="*/ 853 w 4273"/>
                <a:gd name="T19" fmla="*/ 886 h 3910"/>
                <a:gd name="T20" fmla="*/ 513 w 4273"/>
                <a:gd name="T21" fmla="*/ 836 h 3910"/>
                <a:gd name="T22" fmla="*/ 199 w 4273"/>
                <a:gd name="T23" fmla="*/ 704 h 3910"/>
                <a:gd name="T24" fmla="*/ 24 w 4273"/>
                <a:gd name="T25" fmla="*/ 505 h 3910"/>
                <a:gd name="T26" fmla="*/ 231 w 4273"/>
                <a:gd name="T27" fmla="*/ 431 h 3910"/>
                <a:gd name="T28" fmla="*/ 596 w 4273"/>
                <a:gd name="T29" fmla="*/ 323 h 3910"/>
                <a:gd name="T30" fmla="*/ 894 w 4273"/>
                <a:gd name="T31" fmla="*/ 290 h 3910"/>
                <a:gd name="T32" fmla="*/ 1085 w 4273"/>
                <a:gd name="T33" fmla="*/ 191 h 3910"/>
                <a:gd name="T34" fmla="*/ 1292 w 4273"/>
                <a:gd name="T35" fmla="*/ 240 h 3910"/>
                <a:gd name="T36" fmla="*/ 1697 w 4273"/>
                <a:gd name="T37" fmla="*/ 174 h 3910"/>
                <a:gd name="T38" fmla="*/ 1888 w 4273"/>
                <a:gd name="T39" fmla="*/ 82 h 3910"/>
                <a:gd name="T40" fmla="*/ 2120 w 4273"/>
                <a:gd name="T41" fmla="*/ 41 h 3910"/>
                <a:gd name="T42" fmla="*/ 2344 w 4273"/>
                <a:gd name="T43" fmla="*/ 257 h 3910"/>
                <a:gd name="T44" fmla="*/ 2593 w 4273"/>
                <a:gd name="T45" fmla="*/ 206 h 3910"/>
                <a:gd name="T46" fmla="*/ 2783 w 4273"/>
                <a:gd name="T47" fmla="*/ 33 h 3910"/>
                <a:gd name="T48" fmla="*/ 2965 w 4273"/>
                <a:gd name="T49" fmla="*/ 116 h 3910"/>
                <a:gd name="T50" fmla="*/ 3090 w 4273"/>
                <a:gd name="T51" fmla="*/ 397 h 3910"/>
                <a:gd name="T52" fmla="*/ 3595 w 4273"/>
                <a:gd name="T53" fmla="*/ 588 h 3910"/>
                <a:gd name="T54" fmla="*/ 3396 w 4273"/>
                <a:gd name="T55" fmla="*/ 1316 h 3910"/>
                <a:gd name="T56" fmla="*/ 3421 w 4273"/>
                <a:gd name="T57" fmla="*/ 1599 h 3910"/>
                <a:gd name="T58" fmla="*/ 3520 w 4273"/>
                <a:gd name="T59" fmla="*/ 1756 h 3910"/>
                <a:gd name="T60" fmla="*/ 3619 w 4273"/>
                <a:gd name="T61" fmla="*/ 1946 h 3910"/>
                <a:gd name="T62" fmla="*/ 3744 w 4273"/>
                <a:gd name="T63" fmla="*/ 2154 h 3910"/>
                <a:gd name="T64" fmla="*/ 4025 w 4273"/>
                <a:gd name="T65" fmla="*/ 2145 h 3910"/>
                <a:gd name="T66" fmla="*/ 4158 w 4273"/>
                <a:gd name="T67" fmla="*/ 2302 h 3910"/>
                <a:gd name="T68" fmla="*/ 4258 w 4273"/>
                <a:gd name="T69" fmla="*/ 2443 h 3910"/>
                <a:gd name="T70" fmla="*/ 4025 w 4273"/>
                <a:gd name="T71" fmla="*/ 2584 h 3910"/>
                <a:gd name="T72" fmla="*/ 3711 w 4273"/>
                <a:gd name="T73" fmla="*/ 2559 h 3910"/>
                <a:gd name="T74" fmla="*/ 3520 w 4273"/>
                <a:gd name="T75" fmla="*/ 2551 h 3910"/>
                <a:gd name="T76" fmla="*/ 3288 w 4273"/>
                <a:gd name="T77" fmla="*/ 2518 h 3910"/>
                <a:gd name="T78" fmla="*/ 3139 w 4273"/>
                <a:gd name="T79" fmla="*/ 2750 h 3910"/>
                <a:gd name="T80" fmla="*/ 3106 w 4273"/>
                <a:gd name="T81" fmla="*/ 3065 h 3910"/>
                <a:gd name="T82" fmla="*/ 2874 w 4273"/>
                <a:gd name="T83" fmla="*/ 3148 h 3910"/>
                <a:gd name="T84" fmla="*/ 2891 w 4273"/>
                <a:gd name="T85" fmla="*/ 3405 h 3910"/>
                <a:gd name="T86" fmla="*/ 2717 w 4273"/>
                <a:gd name="T87" fmla="*/ 3553 h 3910"/>
                <a:gd name="T88" fmla="*/ 2567 w 4273"/>
                <a:gd name="T89" fmla="*/ 3587 h 3910"/>
                <a:gd name="T90" fmla="*/ 2518 w 4273"/>
                <a:gd name="T91" fmla="*/ 3736 h 3910"/>
                <a:gd name="T92" fmla="*/ 2310 w 4273"/>
                <a:gd name="T93" fmla="*/ 3736 h 3910"/>
                <a:gd name="T94" fmla="*/ 2178 w 4273"/>
                <a:gd name="T95" fmla="*/ 3744 h 3910"/>
                <a:gd name="T96" fmla="*/ 1971 w 4273"/>
                <a:gd name="T97" fmla="*/ 3819 h 3910"/>
                <a:gd name="T98" fmla="*/ 1682 w 4273"/>
                <a:gd name="T99" fmla="*/ 3819 h 3910"/>
                <a:gd name="T100" fmla="*/ 1399 w 4273"/>
                <a:gd name="T101" fmla="*/ 3877 h 3910"/>
                <a:gd name="T102" fmla="*/ 1234 w 4273"/>
                <a:gd name="T103" fmla="*/ 3785 h 3910"/>
                <a:gd name="T104" fmla="*/ 1142 w 4273"/>
                <a:gd name="T105" fmla="*/ 3529 h 3910"/>
                <a:gd name="T106" fmla="*/ 1251 w 4273"/>
                <a:gd name="T107" fmla="*/ 3471 h 3910"/>
                <a:gd name="T108" fmla="*/ 1242 w 4273"/>
                <a:gd name="T109" fmla="*/ 3305 h 3910"/>
                <a:gd name="T110" fmla="*/ 1085 w 4273"/>
                <a:gd name="T111" fmla="*/ 3214 h 3910"/>
                <a:gd name="T112" fmla="*/ 1101 w 4273"/>
                <a:gd name="T113" fmla="*/ 3024 h 3910"/>
                <a:gd name="T114" fmla="*/ 1267 w 4273"/>
                <a:gd name="T115" fmla="*/ 2850 h 3910"/>
                <a:gd name="T116" fmla="*/ 1142 w 4273"/>
                <a:gd name="T117" fmla="*/ 2692 h 3910"/>
                <a:gd name="T118" fmla="*/ 1267 w 4273"/>
                <a:gd name="T119" fmla="*/ 2518 h 3910"/>
                <a:gd name="T120" fmla="*/ 1375 w 4273"/>
                <a:gd name="T121" fmla="*/ 2361 h 3910"/>
                <a:gd name="T122" fmla="*/ 1590 w 4273"/>
                <a:gd name="T123" fmla="*/ 2128 h 3910"/>
                <a:gd name="T124" fmla="*/ 1847 w 4273"/>
                <a:gd name="T125" fmla="*/ 2278 h 3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3" h="3910">
                  <a:moveTo>
                    <a:pt x="1971" y="2295"/>
                  </a:moveTo>
                  <a:cubicBezTo>
                    <a:pt x="1971" y="2289"/>
                    <a:pt x="1971" y="2283"/>
                    <a:pt x="1971" y="2278"/>
                  </a:cubicBezTo>
                  <a:cubicBezTo>
                    <a:pt x="1973" y="2275"/>
                    <a:pt x="1976" y="2273"/>
                    <a:pt x="1980" y="2270"/>
                  </a:cubicBezTo>
                  <a:cubicBezTo>
                    <a:pt x="1980" y="2268"/>
                    <a:pt x="1980" y="2264"/>
                    <a:pt x="1980" y="2261"/>
                  </a:cubicBezTo>
                  <a:cubicBezTo>
                    <a:pt x="1982" y="2259"/>
                    <a:pt x="1984" y="2256"/>
                    <a:pt x="1988" y="2253"/>
                  </a:cubicBezTo>
                  <a:cubicBezTo>
                    <a:pt x="1988" y="2248"/>
                    <a:pt x="1988" y="2242"/>
                    <a:pt x="1988" y="2237"/>
                  </a:cubicBezTo>
                  <a:cubicBezTo>
                    <a:pt x="1990" y="2234"/>
                    <a:pt x="1993" y="2231"/>
                    <a:pt x="1996" y="2228"/>
                  </a:cubicBezTo>
                  <a:cubicBezTo>
                    <a:pt x="1996" y="2214"/>
                    <a:pt x="1996" y="2201"/>
                    <a:pt x="1996" y="2186"/>
                  </a:cubicBezTo>
                  <a:cubicBezTo>
                    <a:pt x="1999" y="2184"/>
                    <a:pt x="2001" y="2182"/>
                    <a:pt x="2004" y="2178"/>
                  </a:cubicBezTo>
                  <a:cubicBezTo>
                    <a:pt x="2004" y="2176"/>
                    <a:pt x="2004" y="2174"/>
                    <a:pt x="2004" y="2171"/>
                  </a:cubicBezTo>
                  <a:cubicBezTo>
                    <a:pt x="2007" y="2168"/>
                    <a:pt x="2009" y="2165"/>
                    <a:pt x="2012" y="2162"/>
                  </a:cubicBezTo>
                  <a:cubicBezTo>
                    <a:pt x="2012" y="2154"/>
                    <a:pt x="2012" y="2146"/>
                    <a:pt x="2012" y="2137"/>
                  </a:cubicBezTo>
                  <a:cubicBezTo>
                    <a:pt x="2015" y="2135"/>
                    <a:pt x="2018" y="2132"/>
                    <a:pt x="2021" y="2128"/>
                  </a:cubicBezTo>
                  <a:cubicBezTo>
                    <a:pt x="2021" y="2126"/>
                    <a:pt x="2021" y="2124"/>
                    <a:pt x="2021" y="2120"/>
                  </a:cubicBezTo>
                  <a:cubicBezTo>
                    <a:pt x="2023" y="2118"/>
                    <a:pt x="2026" y="2116"/>
                    <a:pt x="2029" y="2112"/>
                  </a:cubicBezTo>
                  <a:cubicBezTo>
                    <a:pt x="2029" y="2110"/>
                    <a:pt x="2029" y="2107"/>
                    <a:pt x="2029" y="2104"/>
                  </a:cubicBezTo>
                  <a:cubicBezTo>
                    <a:pt x="2027" y="2101"/>
                    <a:pt x="2024" y="2099"/>
                    <a:pt x="2021" y="2096"/>
                  </a:cubicBezTo>
                  <a:cubicBezTo>
                    <a:pt x="2021" y="2088"/>
                    <a:pt x="2021" y="2080"/>
                    <a:pt x="2021" y="2071"/>
                  </a:cubicBezTo>
                  <a:cubicBezTo>
                    <a:pt x="2019" y="2069"/>
                    <a:pt x="2015" y="2066"/>
                    <a:pt x="2012" y="2062"/>
                  </a:cubicBezTo>
                  <a:cubicBezTo>
                    <a:pt x="2012" y="2057"/>
                    <a:pt x="2012" y="2051"/>
                    <a:pt x="2012" y="2046"/>
                  </a:cubicBezTo>
                  <a:cubicBezTo>
                    <a:pt x="2010" y="2043"/>
                    <a:pt x="2007" y="2041"/>
                    <a:pt x="2004" y="2038"/>
                  </a:cubicBezTo>
                  <a:cubicBezTo>
                    <a:pt x="2004" y="2030"/>
                    <a:pt x="2004" y="2022"/>
                    <a:pt x="2004" y="2013"/>
                  </a:cubicBezTo>
                  <a:cubicBezTo>
                    <a:pt x="2002" y="2011"/>
                    <a:pt x="1999" y="2008"/>
                    <a:pt x="1996" y="2004"/>
                  </a:cubicBezTo>
                  <a:cubicBezTo>
                    <a:pt x="1994" y="2004"/>
                    <a:pt x="1991" y="2004"/>
                    <a:pt x="1988" y="2004"/>
                  </a:cubicBezTo>
                  <a:cubicBezTo>
                    <a:pt x="1988" y="1999"/>
                    <a:pt x="1988" y="1993"/>
                    <a:pt x="1988" y="1988"/>
                  </a:cubicBezTo>
                  <a:cubicBezTo>
                    <a:pt x="1985" y="1985"/>
                    <a:pt x="1983" y="1983"/>
                    <a:pt x="1980" y="1980"/>
                  </a:cubicBezTo>
                  <a:cubicBezTo>
                    <a:pt x="1980" y="1963"/>
                    <a:pt x="1980" y="1946"/>
                    <a:pt x="1980" y="1930"/>
                  </a:cubicBezTo>
                  <a:cubicBezTo>
                    <a:pt x="1982" y="1927"/>
                    <a:pt x="1984" y="1925"/>
                    <a:pt x="1988" y="1922"/>
                  </a:cubicBezTo>
                  <a:cubicBezTo>
                    <a:pt x="1990" y="1922"/>
                    <a:pt x="1993" y="1922"/>
                    <a:pt x="1996" y="1922"/>
                  </a:cubicBezTo>
                  <a:cubicBezTo>
                    <a:pt x="2001" y="1916"/>
                    <a:pt x="2007" y="1911"/>
                    <a:pt x="2012" y="1905"/>
                  </a:cubicBezTo>
                  <a:cubicBezTo>
                    <a:pt x="2012" y="1899"/>
                    <a:pt x="2012" y="1894"/>
                    <a:pt x="2012" y="1888"/>
                  </a:cubicBezTo>
                  <a:cubicBezTo>
                    <a:pt x="2015" y="1886"/>
                    <a:pt x="2018" y="1883"/>
                    <a:pt x="2021" y="1880"/>
                  </a:cubicBezTo>
                  <a:cubicBezTo>
                    <a:pt x="2023" y="1880"/>
                    <a:pt x="2026" y="1880"/>
                    <a:pt x="2029" y="1880"/>
                  </a:cubicBezTo>
                  <a:cubicBezTo>
                    <a:pt x="2029" y="1878"/>
                    <a:pt x="2029" y="1875"/>
                    <a:pt x="2029" y="1872"/>
                  </a:cubicBezTo>
                  <a:cubicBezTo>
                    <a:pt x="2034" y="1867"/>
                    <a:pt x="2040" y="1861"/>
                    <a:pt x="2046" y="1856"/>
                  </a:cubicBezTo>
                  <a:cubicBezTo>
                    <a:pt x="2059" y="1856"/>
                    <a:pt x="2073" y="1856"/>
                    <a:pt x="2087" y="1856"/>
                  </a:cubicBezTo>
                  <a:cubicBezTo>
                    <a:pt x="2087" y="1842"/>
                    <a:pt x="2087" y="1829"/>
                    <a:pt x="2087" y="1814"/>
                  </a:cubicBezTo>
                  <a:cubicBezTo>
                    <a:pt x="2085" y="1812"/>
                    <a:pt x="2082" y="1809"/>
                    <a:pt x="2079" y="1806"/>
                  </a:cubicBezTo>
                  <a:cubicBezTo>
                    <a:pt x="2079" y="1790"/>
                    <a:pt x="2079" y="1773"/>
                    <a:pt x="2079" y="1756"/>
                  </a:cubicBezTo>
                  <a:cubicBezTo>
                    <a:pt x="2073" y="1756"/>
                    <a:pt x="2068" y="1756"/>
                    <a:pt x="2062" y="1756"/>
                  </a:cubicBezTo>
                  <a:cubicBezTo>
                    <a:pt x="2054" y="1748"/>
                    <a:pt x="2046" y="1740"/>
                    <a:pt x="2038" y="1731"/>
                  </a:cubicBezTo>
                  <a:cubicBezTo>
                    <a:pt x="2027" y="1731"/>
                    <a:pt x="2015" y="1731"/>
                    <a:pt x="2004" y="1731"/>
                  </a:cubicBezTo>
                  <a:cubicBezTo>
                    <a:pt x="2002" y="1728"/>
                    <a:pt x="1999" y="1726"/>
                    <a:pt x="1996" y="1723"/>
                  </a:cubicBezTo>
                  <a:cubicBezTo>
                    <a:pt x="1974" y="1723"/>
                    <a:pt x="1952" y="1723"/>
                    <a:pt x="1930" y="1723"/>
                  </a:cubicBezTo>
                  <a:cubicBezTo>
                    <a:pt x="1927" y="1720"/>
                    <a:pt x="1925" y="1718"/>
                    <a:pt x="1922" y="1715"/>
                  </a:cubicBezTo>
                  <a:cubicBezTo>
                    <a:pt x="1914" y="1715"/>
                    <a:pt x="1905" y="1715"/>
                    <a:pt x="1896" y="1715"/>
                  </a:cubicBezTo>
                  <a:cubicBezTo>
                    <a:pt x="1894" y="1713"/>
                    <a:pt x="1891" y="1709"/>
                    <a:pt x="1888" y="1706"/>
                  </a:cubicBezTo>
                  <a:cubicBezTo>
                    <a:pt x="1880" y="1706"/>
                    <a:pt x="1872" y="1706"/>
                    <a:pt x="1864" y="1706"/>
                  </a:cubicBezTo>
                  <a:cubicBezTo>
                    <a:pt x="1861" y="1704"/>
                    <a:pt x="1858" y="1701"/>
                    <a:pt x="1855" y="1698"/>
                  </a:cubicBezTo>
                  <a:cubicBezTo>
                    <a:pt x="1850" y="1698"/>
                    <a:pt x="1844" y="1698"/>
                    <a:pt x="1839" y="1698"/>
                  </a:cubicBezTo>
                  <a:cubicBezTo>
                    <a:pt x="1839" y="1696"/>
                    <a:pt x="1839" y="1693"/>
                    <a:pt x="1839" y="1689"/>
                  </a:cubicBezTo>
                  <a:cubicBezTo>
                    <a:pt x="1833" y="1684"/>
                    <a:pt x="1828" y="1678"/>
                    <a:pt x="1822" y="1673"/>
                  </a:cubicBezTo>
                  <a:cubicBezTo>
                    <a:pt x="1822" y="1670"/>
                    <a:pt x="1822" y="1668"/>
                    <a:pt x="1822" y="1665"/>
                  </a:cubicBezTo>
                  <a:cubicBezTo>
                    <a:pt x="1820" y="1662"/>
                    <a:pt x="1817" y="1660"/>
                    <a:pt x="1813" y="1657"/>
                  </a:cubicBezTo>
                  <a:cubicBezTo>
                    <a:pt x="1813" y="1654"/>
                    <a:pt x="1813" y="1651"/>
                    <a:pt x="1813" y="1648"/>
                  </a:cubicBezTo>
                  <a:cubicBezTo>
                    <a:pt x="1811" y="1648"/>
                    <a:pt x="1809" y="1648"/>
                    <a:pt x="1805" y="1648"/>
                  </a:cubicBezTo>
                  <a:cubicBezTo>
                    <a:pt x="1803" y="1646"/>
                    <a:pt x="1800" y="1643"/>
                    <a:pt x="1797" y="1640"/>
                  </a:cubicBezTo>
                  <a:cubicBezTo>
                    <a:pt x="1797" y="1608"/>
                    <a:pt x="1797" y="1574"/>
                    <a:pt x="1797" y="1541"/>
                  </a:cubicBezTo>
                  <a:cubicBezTo>
                    <a:pt x="1794" y="1538"/>
                    <a:pt x="1792" y="1535"/>
                    <a:pt x="1789" y="1532"/>
                  </a:cubicBezTo>
                  <a:cubicBezTo>
                    <a:pt x="1789" y="1522"/>
                    <a:pt x="1789" y="1511"/>
                    <a:pt x="1789" y="1499"/>
                  </a:cubicBezTo>
                  <a:cubicBezTo>
                    <a:pt x="1791" y="1497"/>
                    <a:pt x="1794" y="1494"/>
                    <a:pt x="1797" y="1491"/>
                  </a:cubicBezTo>
                  <a:cubicBezTo>
                    <a:pt x="1797" y="1485"/>
                    <a:pt x="1797" y="1480"/>
                    <a:pt x="1797" y="1474"/>
                  </a:cubicBezTo>
                  <a:cubicBezTo>
                    <a:pt x="1799" y="1472"/>
                    <a:pt x="1802" y="1469"/>
                    <a:pt x="1805" y="1466"/>
                  </a:cubicBezTo>
                  <a:cubicBezTo>
                    <a:pt x="1805" y="1458"/>
                    <a:pt x="1805" y="1450"/>
                    <a:pt x="1805" y="1441"/>
                  </a:cubicBezTo>
                  <a:cubicBezTo>
                    <a:pt x="1808" y="1439"/>
                    <a:pt x="1810" y="1436"/>
                    <a:pt x="1813" y="1433"/>
                  </a:cubicBezTo>
                  <a:cubicBezTo>
                    <a:pt x="1813" y="1417"/>
                    <a:pt x="1813" y="1400"/>
                    <a:pt x="1813" y="1383"/>
                  </a:cubicBezTo>
                  <a:cubicBezTo>
                    <a:pt x="1808" y="1383"/>
                    <a:pt x="1802" y="1383"/>
                    <a:pt x="1797" y="1383"/>
                  </a:cubicBezTo>
                  <a:cubicBezTo>
                    <a:pt x="1794" y="1381"/>
                    <a:pt x="1792" y="1378"/>
                    <a:pt x="1789" y="1375"/>
                  </a:cubicBezTo>
                  <a:cubicBezTo>
                    <a:pt x="1783" y="1375"/>
                    <a:pt x="1778" y="1375"/>
                    <a:pt x="1772" y="1375"/>
                  </a:cubicBezTo>
                  <a:cubicBezTo>
                    <a:pt x="1770" y="1377"/>
                    <a:pt x="1767" y="1380"/>
                    <a:pt x="1764" y="1383"/>
                  </a:cubicBezTo>
                  <a:cubicBezTo>
                    <a:pt x="1759" y="1383"/>
                    <a:pt x="1753" y="1383"/>
                    <a:pt x="1747" y="1383"/>
                  </a:cubicBezTo>
                  <a:cubicBezTo>
                    <a:pt x="1745" y="1381"/>
                    <a:pt x="1743" y="1378"/>
                    <a:pt x="1739" y="1375"/>
                  </a:cubicBezTo>
                  <a:cubicBezTo>
                    <a:pt x="1737" y="1375"/>
                    <a:pt x="1734" y="1375"/>
                    <a:pt x="1731" y="1375"/>
                  </a:cubicBezTo>
                  <a:cubicBezTo>
                    <a:pt x="1728" y="1372"/>
                    <a:pt x="1726" y="1370"/>
                    <a:pt x="1723" y="1367"/>
                  </a:cubicBezTo>
                  <a:cubicBezTo>
                    <a:pt x="1723" y="1356"/>
                    <a:pt x="1723" y="1344"/>
                    <a:pt x="1723" y="1333"/>
                  </a:cubicBezTo>
                  <a:cubicBezTo>
                    <a:pt x="1720" y="1331"/>
                    <a:pt x="1717" y="1329"/>
                    <a:pt x="1714" y="1325"/>
                  </a:cubicBezTo>
                  <a:cubicBezTo>
                    <a:pt x="1714" y="1317"/>
                    <a:pt x="1714" y="1309"/>
                    <a:pt x="1714" y="1301"/>
                  </a:cubicBezTo>
                  <a:cubicBezTo>
                    <a:pt x="1716" y="1298"/>
                    <a:pt x="1720" y="1295"/>
                    <a:pt x="1723" y="1292"/>
                  </a:cubicBezTo>
                  <a:cubicBezTo>
                    <a:pt x="1723" y="1284"/>
                    <a:pt x="1723" y="1276"/>
                    <a:pt x="1723" y="1267"/>
                  </a:cubicBezTo>
                  <a:cubicBezTo>
                    <a:pt x="1725" y="1265"/>
                    <a:pt x="1728" y="1263"/>
                    <a:pt x="1731" y="1259"/>
                  </a:cubicBezTo>
                  <a:cubicBezTo>
                    <a:pt x="1731" y="1257"/>
                    <a:pt x="1731" y="1254"/>
                    <a:pt x="1731" y="1251"/>
                  </a:cubicBezTo>
                  <a:cubicBezTo>
                    <a:pt x="1742" y="1239"/>
                    <a:pt x="1753" y="1228"/>
                    <a:pt x="1764" y="1217"/>
                  </a:cubicBezTo>
                  <a:cubicBezTo>
                    <a:pt x="1767" y="1217"/>
                    <a:pt x="1769" y="1217"/>
                    <a:pt x="1772" y="1217"/>
                  </a:cubicBezTo>
                  <a:cubicBezTo>
                    <a:pt x="1774" y="1215"/>
                    <a:pt x="1778" y="1212"/>
                    <a:pt x="1781" y="1209"/>
                  </a:cubicBezTo>
                  <a:cubicBezTo>
                    <a:pt x="1783" y="1209"/>
                    <a:pt x="1786" y="1209"/>
                    <a:pt x="1789" y="1209"/>
                  </a:cubicBezTo>
                  <a:cubicBezTo>
                    <a:pt x="1794" y="1204"/>
                    <a:pt x="1800" y="1198"/>
                    <a:pt x="1805" y="1193"/>
                  </a:cubicBezTo>
                  <a:cubicBezTo>
                    <a:pt x="1808" y="1193"/>
                    <a:pt x="1810" y="1193"/>
                    <a:pt x="1813" y="1193"/>
                  </a:cubicBezTo>
                  <a:cubicBezTo>
                    <a:pt x="1816" y="1190"/>
                    <a:pt x="1819" y="1188"/>
                    <a:pt x="1822" y="1185"/>
                  </a:cubicBezTo>
                  <a:cubicBezTo>
                    <a:pt x="1825" y="1185"/>
                    <a:pt x="1827" y="1185"/>
                    <a:pt x="1830" y="1185"/>
                  </a:cubicBezTo>
                  <a:cubicBezTo>
                    <a:pt x="1836" y="1179"/>
                    <a:pt x="1841" y="1173"/>
                    <a:pt x="1847" y="1168"/>
                  </a:cubicBezTo>
                  <a:cubicBezTo>
                    <a:pt x="1849" y="1168"/>
                    <a:pt x="1852" y="1168"/>
                    <a:pt x="1855" y="1168"/>
                  </a:cubicBezTo>
                  <a:cubicBezTo>
                    <a:pt x="1857" y="1165"/>
                    <a:pt x="1860" y="1163"/>
                    <a:pt x="1864" y="1160"/>
                  </a:cubicBezTo>
                  <a:cubicBezTo>
                    <a:pt x="1864" y="1152"/>
                    <a:pt x="1864" y="1143"/>
                    <a:pt x="1864" y="1134"/>
                  </a:cubicBezTo>
                  <a:cubicBezTo>
                    <a:pt x="1856" y="1126"/>
                    <a:pt x="1848" y="1118"/>
                    <a:pt x="1839" y="1110"/>
                  </a:cubicBezTo>
                  <a:cubicBezTo>
                    <a:pt x="1837" y="1110"/>
                    <a:pt x="1833" y="1110"/>
                    <a:pt x="1830" y="1110"/>
                  </a:cubicBezTo>
                  <a:cubicBezTo>
                    <a:pt x="1825" y="1104"/>
                    <a:pt x="1819" y="1099"/>
                    <a:pt x="1814" y="1093"/>
                  </a:cubicBezTo>
                  <a:cubicBezTo>
                    <a:pt x="1808" y="1093"/>
                    <a:pt x="1802" y="1093"/>
                    <a:pt x="1797" y="1093"/>
                  </a:cubicBezTo>
                  <a:cubicBezTo>
                    <a:pt x="1794" y="1091"/>
                    <a:pt x="1792" y="1088"/>
                    <a:pt x="1789" y="1085"/>
                  </a:cubicBezTo>
                  <a:cubicBezTo>
                    <a:pt x="1783" y="1085"/>
                    <a:pt x="1778" y="1085"/>
                    <a:pt x="1772" y="1085"/>
                  </a:cubicBezTo>
                  <a:cubicBezTo>
                    <a:pt x="1770" y="1083"/>
                    <a:pt x="1767" y="1080"/>
                    <a:pt x="1764" y="1076"/>
                  </a:cubicBezTo>
                  <a:cubicBezTo>
                    <a:pt x="1759" y="1076"/>
                    <a:pt x="1753" y="1076"/>
                    <a:pt x="1748" y="1076"/>
                  </a:cubicBezTo>
                  <a:cubicBezTo>
                    <a:pt x="1745" y="1074"/>
                    <a:pt x="1743" y="1072"/>
                    <a:pt x="1740" y="1068"/>
                  </a:cubicBezTo>
                  <a:cubicBezTo>
                    <a:pt x="1732" y="1068"/>
                    <a:pt x="1723" y="1068"/>
                    <a:pt x="1714" y="1068"/>
                  </a:cubicBezTo>
                  <a:cubicBezTo>
                    <a:pt x="1712" y="1066"/>
                    <a:pt x="1709" y="1063"/>
                    <a:pt x="1706" y="1060"/>
                  </a:cubicBezTo>
                  <a:cubicBezTo>
                    <a:pt x="1704" y="1060"/>
                    <a:pt x="1701" y="1060"/>
                    <a:pt x="1697" y="1060"/>
                  </a:cubicBezTo>
                  <a:cubicBezTo>
                    <a:pt x="1695" y="1057"/>
                    <a:pt x="1693" y="1055"/>
                    <a:pt x="1689" y="1052"/>
                  </a:cubicBezTo>
                  <a:cubicBezTo>
                    <a:pt x="1678" y="1052"/>
                    <a:pt x="1667" y="1052"/>
                    <a:pt x="1656" y="1052"/>
                  </a:cubicBezTo>
                  <a:cubicBezTo>
                    <a:pt x="1654" y="1054"/>
                    <a:pt x="1651" y="1056"/>
                    <a:pt x="1648" y="1060"/>
                  </a:cubicBezTo>
                  <a:cubicBezTo>
                    <a:pt x="1635" y="1060"/>
                    <a:pt x="1621" y="1060"/>
                    <a:pt x="1607" y="1060"/>
                  </a:cubicBezTo>
                  <a:cubicBezTo>
                    <a:pt x="1604" y="1062"/>
                    <a:pt x="1601" y="1065"/>
                    <a:pt x="1598" y="1068"/>
                  </a:cubicBezTo>
                  <a:cubicBezTo>
                    <a:pt x="1596" y="1066"/>
                    <a:pt x="1593" y="1063"/>
                    <a:pt x="1590" y="1060"/>
                  </a:cubicBezTo>
                  <a:cubicBezTo>
                    <a:pt x="1588" y="1060"/>
                    <a:pt x="1585" y="1060"/>
                    <a:pt x="1582" y="1060"/>
                  </a:cubicBezTo>
                  <a:cubicBezTo>
                    <a:pt x="1580" y="1057"/>
                    <a:pt x="1577" y="1055"/>
                    <a:pt x="1573" y="1052"/>
                  </a:cubicBezTo>
                  <a:cubicBezTo>
                    <a:pt x="1571" y="1052"/>
                    <a:pt x="1569" y="1052"/>
                    <a:pt x="1565" y="1052"/>
                  </a:cubicBezTo>
                  <a:cubicBezTo>
                    <a:pt x="1563" y="1049"/>
                    <a:pt x="1560" y="1047"/>
                    <a:pt x="1557" y="1044"/>
                  </a:cubicBezTo>
                  <a:cubicBezTo>
                    <a:pt x="1552" y="1044"/>
                    <a:pt x="1546" y="1044"/>
                    <a:pt x="1541" y="1044"/>
                  </a:cubicBezTo>
                  <a:cubicBezTo>
                    <a:pt x="1533" y="1036"/>
                    <a:pt x="1524" y="1027"/>
                    <a:pt x="1515" y="1018"/>
                  </a:cubicBezTo>
                  <a:cubicBezTo>
                    <a:pt x="1510" y="1018"/>
                    <a:pt x="1504" y="1018"/>
                    <a:pt x="1499" y="1018"/>
                  </a:cubicBezTo>
                  <a:cubicBezTo>
                    <a:pt x="1496" y="1021"/>
                    <a:pt x="1494" y="1024"/>
                    <a:pt x="1491" y="1027"/>
                  </a:cubicBezTo>
                  <a:cubicBezTo>
                    <a:pt x="1477" y="1027"/>
                    <a:pt x="1464" y="1027"/>
                    <a:pt x="1449" y="1027"/>
                  </a:cubicBezTo>
                  <a:cubicBezTo>
                    <a:pt x="1447" y="1029"/>
                    <a:pt x="1445" y="1032"/>
                    <a:pt x="1441" y="1035"/>
                  </a:cubicBezTo>
                  <a:cubicBezTo>
                    <a:pt x="1436" y="1035"/>
                    <a:pt x="1430" y="1035"/>
                    <a:pt x="1425" y="1035"/>
                  </a:cubicBezTo>
                  <a:cubicBezTo>
                    <a:pt x="1422" y="1037"/>
                    <a:pt x="1419" y="1041"/>
                    <a:pt x="1416" y="1044"/>
                  </a:cubicBezTo>
                  <a:cubicBezTo>
                    <a:pt x="1414" y="1044"/>
                    <a:pt x="1411" y="1044"/>
                    <a:pt x="1408" y="1044"/>
                  </a:cubicBezTo>
                  <a:cubicBezTo>
                    <a:pt x="1406" y="1046"/>
                    <a:pt x="1402" y="1049"/>
                    <a:pt x="1399" y="1052"/>
                  </a:cubicBezTo>
                  <a:cubicBezTo>
                    <a:pt x="1386" y="1052"/>
                    <a:pt x="1372" y="1052"/>
                    <a:pt x="1358" y="1052"/>
                  </a:cubicBezTo>
                  <a:cubicBezTo>
                    <a:pt x="1356" y="1054"/>
                    <a:pt x="1353" y="1056"/>
                    <a:pt x="1350" y="1060"/>
                  </a:cubicBezTo>
                  <a:cubicBezTo>
                    <a:pt x="1350" y="1062"/>
                    <a:pt x="1350" y="1065"/>
                    <a:pt x="1350" y="1068"/>
                  </a:cubicBezTo>
                  <a:cubicBezTo>
                    <a:pt x="1344" y="1074"/>
                    <a:pt x="1339" y="1080"/>
                    <a:pt x="1333" y="1085"/>
                  </a:cubicBezTo>
                  <a:cubicBezTo>
                    <a:pt x="1328" y="1085"/>
                    <a:pt x="1322" y="1085"/>
                    <a:pt x="1317" y="1085"/>
                  </a:cubicBezTo>
                  <a:cubicBezTo>
                    <a:pt x="1317" y="1087"/>
                    <a:pt x="1317" y="1090"/>
                    <a:pt x="1317" y="1093"/>
                  </a:cubicBezTo>
                  <a:cubicBezTo>
                    <a:pt x="1314" y="1095"/>
                    <a:pt x="1312" y="1099"/>
                    <a:pt x="1309" y="1102"/>
                  </a:cubicBezTo>
                  <a:cubicBezTo>
                    <a:pt x="1309" y="1104"/>
                    <a:pt x="1309" y="1107"/>
                    <a:pt x="1309" y="1110"/>
                  </a:cubicBezTo>
                  <a:cubicBezTo>
                    <a:pt x="1306" y="1110"/>
                    <a:pt x="1303" y="1110"/>
                    <a:pt x="1300" y="1110"/>
                  </a:cubicBezTo>
                  <a:cubicBezTo>
                    <a:pt x="1297" y="1112"/>
                    <a:pt x="1295" y="1115"/>
                    <a:pt x="1292" y="1118"/>
                  </a:cubicBezTo>
                  <a:cubicBezTo>
                    <a:pt x="1290" y="1118"/>
                    <a:pt x="1287" y="1118"/>
                    <a:pt x="1284" y="1118"/>
                  </a:cubicBezTo>
                  <a:cubicBezTo>
                    <a:pt x="1282" y="1120"/>
                    <a:pt x="1278" y="1123"/>
                    <a:pt x="1275" y="1126"/>
                  </a:cubicBezTo>
                  <a:cubicBezTo>
                    <a:pt x="1267" y="1126"/>
                    <a:pt x="1259" y="1126"/>
                    <a:pt x="1251" y="1126"/>
                  </a:cubicBezTo>
                  <a:cubicBezTo>
                    <a:pt x="1251" y="1129"/>
                    <a:pt x="1251" y="1131"/>
                    <a:pt x="1251" y="1134"/>
                  </a:cubicBezTo>
                  <a:cubicBezTo>
                    <a:pt x="1245" y="1140"/>
                    <a:pt x="1239" y="1146"/>
                    <a:pt x="1234" y="1151"/>
                  </a:cubicBezTo>
                  <a:cubicBezTo>
                    <a:pt x="1231" y="1151"/>
                    <a:pt x="1229" y="1151"/>
                    <a:pt x="1226" y="1151"/>
                  </a:cubicBezTo>
                  <a:cubicBezTo>
                    <a:pt x="1224" y="1153"/>
                    <a:pt x="1220" y="1157"/>
                    <a:pt x="1217" y="1160"/>
                  </a:cubicBezTo>
                  <a:cubicBezTo>
                    <a:pt x="1212" y="1160"/>
                    <a:pt x="1206" y="1160"/>
                    <a:pt x="1200" y="1160"/>
                  </a:cubicBezTo>
                  <a:cubicBezTo>
                    <a:pt x="1198" y="1157"/>
                    <a:pt x="1196" y="1154"/>
                    <a:pt x="1193" y="1151"/>
                  </a:cubicBezTo>
                  <a:cubicBezTo>
                    <a:pt x="1181" y="1151"/>
                    <a:pt x="1170" y="1151"/>
                    <a:pt x="1159" y="1151"/>
                  </a:cubicBezTo>
                  <a:cubicBezTo>
                    <a:pt x="1157" y="1149"/>
                    <a:pt x="1154" y="1146"/>
                    <a:pt x="1151" y="1143"/>
                  </a:cubicBezTo>
                  <a:cubicBezTo>
                    <a:pt x="1138" y="1143"/>
                    <a:pt x="1124" y="1143"/>
                    <a:pt x="1110" y="1143"/>
                  </a:cubicBezTo>
                  <a:cubicBezTo>
                    <a:pt x="1107" y="1141"/>
                    <a:pt x="1104" y="1138"/>
                    <a:pt x="1101" y="1134"/>
                  </a:cubicBezTo>
                  <a:cubicBezTo>
                    <a:pt x="1082" y="1134"/>
                    <a:pt x="1063" y="1134"/>
                    <a:pt x="1043" y="1134"/>
                  </a:cubicBezTo>
                  <a:cubicBezTo>
                    <a:pt x="1041" y="1137"/>
                    <a:pt x="1038" y="1140"/>
                    <a:pt x="1035" y="1143"/>
                  </a:cubicBezTo>
                  <a:cubicBezTo>
                    <a:pt x="1033" y="1143"/>
                    <a:pt x="1030" y="1143"/>
                    <a:pt x="1027" y="1143"/>
                  </a:cubicBezTo>
                  <a:cubicBezTo>
                    <a:pt x="1025" y="1146"/>
                    <a:pt x="1022" y="1148"/>
                    <a:pt x="1018" y="1151"/>
                  </a:cubicBezTo>
                  <a:cubicBezTo>
                    <a:pt x="1010" y="1151"/>
                    <a:pt x="1002" y="1151"/>
                    <a:pt x="994" y="1151"/>
                  </a:cubicBezTo>
                  <a:cubicBezTo>
                    <a:pt x="991" y="1153"/>
                    <a:pt x="989" y="1157"/>
                    <a:pt x="986" y="1160"/>
                  </a:cubicBezTo>
                  <a:cubicBezTo>
                    <a:pt x="983" y="1160"/>
                    <a:pt x="980" y="1160"/>
                    <a:pt x="977" y="1160"/>
                  </a:cubicBezTo>
                  <a:cubicBezTo>
                    <a:pt x="971" y="1165"/>
                    <a:pt x="966" y="1170"/>
                    <a:pt x="960" y="1176"/>
                  </a:cubicBezTo>
                  <a:cubicBezTo>
                    <a:pt x="955" y="1176"/>
                    <a:pt x="949" y="1176"/>
                    <a:pt x="944" y="1176"/>
                  </a:cubicBezTo>
                  <a:cubicBezTo>
                    <a:pt x="941" y="1178"/>
                    <a:pt x="939" y="1181"/>
                    <a:pt x="936" y="1184"/>
                  </a:cubicBezTo>
                  <a:cubicBezTo>
                    <a:pt x="919" y="1184"/>
                    <a:pt x="902" y="1184"/>
                    <a:pt x="886" y="1184"/>
                  </a:cubicBezTo>
                  <a:cubicBezTo>
                    <a:pt x="883" y="1182"/>
                    <a:pt x="881" y="1179"/>
                    <a:pt x="878" y="1176"/>
                  </a:cubicBezTo>
                  <a:cubicBezTo>
                    <a:pt x="878" y="1173"/>
                    <a:pt x="878" y="1171"/>
                    <a:pt x="878" y="1168"/>
                  </a:cubicBezTo>
                  <a:cubicBezTo>
                    <a:pt x="875" y="1165"/>
                    <a:pt x="873" y="1163"/>
                    <a:pt x="870" y="1160"/>
                  </a:cubicBezTo>
                  <a:cubicBezTo>
                    <a:pt x="870" y="1152"/>
                    <a:pt x="870" y="1143"/>
                    <a:pt x="870" y="1134"/>
                  </a:cubicBezTo>
                  <a:cubicBezTo>
                    <a:pt x="867" y="1132"/>
                    <a:pt x="864" y="1130"/>
                    <a:pt x="861" y="1126"/>
                  </a:cubicBezTo>
                  <a:cubicBezTo>
                    <a:pt x="861" y="1102"/>
                    <a:pt x="861" y="1077"/>
                    <a:pt x="861" y="1052"/>
                  </a:cubicBezTo>
                  <a:cubicBezTo>
                    <a:pt x="855" y="1046"/>
                    <a:pt x="850" y="1041"/>
                    <a:pt x="844" y="1035"/>
                  </a:cubicBezTo>
                  <a:cubicBezTo>
                    <a:pt x="844" y="1033"/>
                    <a:pt x="844" y="1030"/>
                    <a:pt x="844" y="1027"/>
                  </a:cubicBezTo>
                  <a:cubicBezTo>
                    <a:pt x="842" y="1025"/>
                    <a:pt x="839" y="1021"/>
                    <a:pt x="836" y="1018"/>
                  </a:cubicBezTo>
                  <a:cubicBezTo>
                    <a:pt x="836" y="1016"/>
                    <a:pt x="836" y="1014"/>
                    <a:pt x="836" y="1010"/>
                  </a:cubicBezTo>
                  <a:cubicBezTo>
                    <a:pt x="844" y="1002"/>
                    <a:pt x="852" y="994"/>
                    <a:pt x="861" y="986"/>
                  </a:cubicBezTo>
                  <a:cubicBezTo>
                    <a:pt x="861" y="983"/>
                    <a:pt x="861" y="980"/>
                    <a:pt x="861" y="977"/>
                  </a:cubicBezTo>
                  <a:cubicBezTo>
                    <a:pt x="863" y="975"/>
                    <a:pt x="867" y="972"/>
                    <a:pt x="870" y="969"/>
                  </a:cubicBezTo>
                  <a:cubicBezTo>
                    <a:pt x="870" y="963"/>
                    <a:pt x="870" y="958"/>
                    <a:pt x="870" y="952"/>
                  </a:cubicBezTo>
                  <a:cubicBezTo>
                    <a:pt x="872" y="950"/>
                    <a:pt x="874" y="948"/>
                    <a:pt x="878" y="944"/>
                  </a:cubicBezTo>
                  <a:cubicBezTo>
                    <a:pt x="878" y="942"/>
                    <a:pt x="878" y="939"/>
                    <a:pt x="878" y="936"/>
                  </a:cubicBezTo>
                  <a:cubicBezTo>
                    <a:pt x="880" y="933"/>
                    <a:pt x="882" y="931"/>
                    <a:pt x="886" y="928"/>
                  </a:cubicBezTo>
                  <a:cubicBezTo>
                    <a:pt x="886" y="917"/>
                    <a:pt x="886" y="905"/>
                    <a:pt x="886" y="894"/>
                  </a:cubicBezTo>
                  <a:cubicBezTo>
                    <a:pt x="881" y="894"/>
                    <a:pt x="875" y="894"/>
                    <a:pt x="870" y="894"/>
                  </a:cubicBezTo>
                  <a:cubicBezTo>
                    <a:pt x="867" y="892"/>
                    <a:pt x="864" y="889"/>
                    <a:pt x="861" y="886"/>
                  </a:cubicBezTo>
                  <a:cubicBezTo>
                    <a:pt x="859" y="886"/>
                    <a:pt x="856" y="886"/>
                    <a:pt x="853" y="886"/>
                  </a:cubicBezTo>
                  <a:cubicBezTo>
                    <a:pt x="851" y="884"/>
                    <a:pt x="847" y="881"/>
                    <a:pt x="844" y="878"/>
                  </a:cubicBezTo>
                  <a:cubicBezTo>
                    <a:pt x="834" y="878"/>
                    <a:pt x="823" y="878"/>
                    <a:pt x="812" y="878"/>
                  </a:cubicBezTo>
                  <a:cubicBezTo>
                    <a:pt x="809" y="875"/>
                    <a:pt x="806" y="873"/>
                    <a:pt x="803" y="870"/>
                  </a:cubicBezTo>
                  <a:cubicBezTo>
                    <a:pt x="801" y="870"/>
                    <a:pt x="798" y="870"/>
                    <a:pt x="795" y="870"/>
                  </a:cubicBezTo>
                  <a:cubicBezTo>
                    <a:pt x="793" y="867"/>
                    <a:pt x="789" y="864"/>
                    <a:pt x="786" y="861"/>
                  </a:cubicBezTo>
                  <a:cubicBezTo>
                    <a:pt x="784" y="861"/>
                    <a:pt x="781" y="861"/>
                    <a:pt x="778" y="861"/>
                  </a:cubicBezTo>
                  <a:cubicBezTo>
                    <a:pt x="776" y="858"/>
                    <a:pt x="773" y="856"/>
                    <a:pt x="770" y="853"/>
                  </a:cubicBezTo>
                  <a:cubicBezTo>
                    <a:pt x="768" y="853"/>
                    <a:pt x="765" y="853"/>
                    <a:pt x="762" y="853"/>
                  </a:cubicBezTo>
                  <a:cubicBezTo>
                    <a:pt x="748" y="839"/>
                    <a:pt x="735" y="826"/>
                    <a:pt x="720" y="812"/>
                  </a:cubicBezTo>
                  <a:cubicBezTo>
                    <a:pt x="718" y="812"/>
                    <a:pt x="715" y="812"/>
                    <a:pt x="712" y="812"/>
                  </a:cubicBezTo>
                  <a:cubicBezTo>
                    <a:pt x="710" y="814"/>
                    <a:pt x="707" y="816"/>
                    <a:pt x="704" y="820"/>
                  </a:cubicBezTo>
                  <a:cubicBezTo>
                    <a:pt x="701" y="820"/>
                    <a:pt x="699" y="820"/>
                    <a:pt x="696" y="820"/>
                  </a:cubicBezTo>
                  <a:cubicBezTo>
                    <a:pt x="690" y="825"/>
                    <a:pt x="684" y="831"/>
                    <a:pt x="679" y="836"/>
                  </a:cubicBezTo>
                  <a:cubicBezTo>
                    <a:pt x="676" y="836"/>
                    <a:pt x="674" y="836"/>
                    <a:pt x="671" y="836"/>
                  </a:cubicBezTo>
                  <a:cubicBezTo>
                    <a:pt x="669" y="839"/>
                    <a:pt x="665" y="842"/>
                    <a:pt x="662" y="845"/>
                  </a:cubicBezTo>
                  <a:cubicBezTo>
                    <a:pt x="630" y="845"/>
                    <a:pt x="596" y="845"/>
                    <a:pt x="563" y="845"/>
                  </a:cubicBezTo>
                  <a:cubicBezTo>
                    <a:pt x="560" y="843"/>
                    <a:pt x="558" y="839"/>
                    <a:pt x="555" y="836"/>
                  </a:cubicBezTo>
                  <a:cubicBezTo>
                    <a:pt x="541" y="836"/>
                    <a:pt x="528" y="836"/>
                    <a:pt x="513" y="836"/>
                  </a:cubicBezTo>
                  <a:cubicBezTo>
                    <a:pt x="511" y="834"/>
                    <a:pt x="508" y="831"/>
                    <a:pt x="505" y="828"/>
                  </a:cubicBezTo>
                  <a:cubicBezTo>
                    <a:pt x="502" y="828"/>
                    <a:pt x="500" y="828"/>
                    <a:pt x="497" y="828"/>
                  </a:cubicBezTo>
                  <a:cubicBezTo>
                    <a:pt x="494" y="826"/>
                    <a:pt x="491" y="823"/>
                    <a:pt x="488" y="820"/>
                  </a:cubicBezTo>
                  <a:cubicBezTo>
                    <a:pt x="458" y="820"/>
                    <a:pt x="428" y="820"/>
                    <a:pt x="397" y="820"/>
                  </a:cubicBezTo>
                  <a:cubicBezTo>
                    <a:pt x="395" y="817"/>
                    <a:pt x="392" y="815"/>
                    <a:pt x="389" y="812"/>
                  </a:cubicBezTo>
                  <a:cubicBezTo>
                    <a:pt x="381" y="812"/>
                    <a:pt x="373" y="812"/>
                    <a:pt x="364" y="812"/>
                  </a:cubicBezTo>
                  <a:cubicBezTo>
                    <a:pt x="362" y="809"/>
                    <a:pt x="359" y="807"/>
                    <a:pt x="356" y="804"/>
                  </a:cubicBezTo>
                  <a:cubicBezTo>
                    <a:pt x="350" y="804"/>
                    <a:pt x="345" y="804"/>
                    <a:pt x="339" y="804"/>
                  </a:cubicBezTo>
                  <a:cubicBezTo>
                    <a:pt x="334" y="798"/>
                    <a:pt x="328" y="792"/>
                    <a:pt x="323" y="787"/>
                  </a:cubicBezTo>
                  <a:cubicBezTo>
                    <a:pt x="320" y="787"/>
                    <a:pt x="318" y="787"/>
                    <a:pt x="315" y="787"/>
                  </a:cubicBezTo>
                  <a:cubicBezTo>
                    <a:pt x="309" y="781"/>
                    <a:pt x="304" y="776"/>
                    <a:pt x="298" y="770"/>
                  </a:cubicBezTo>
                  <a:cubicBezTo>
                    <a:pt x="296" y="770"/>
                    <a:pt x="292" y="770"/>
                    <a:pt x="289" y="770"/>
                  </a:cubicBezTo>
                  <a:cubicBezTo>
                    <a:pt x="281" y="762"/>
                    <a:pt x="273" y="754"/>
                    <a:pt x="265" y="746"/>
                  </a:cubicBezTo>
                  <a:cubicBezTo>
                    <a:pt x="262" y="746"/>
                    <a:pt x="260" y="746"/>
                    <a:pt x="257" y="746"/>
                  </a:cubicBezTo>
                  <a:cubicBezTo>
                    <a:pt x="249" y="738"/>
                    <a:pt x="240" y="729"/>
                    <a:pt x="231" y="720"/>
                  </a:cubicBezTo>
                  <a:cubicBezTo>
                    <a:pt x="229" y="720"/>
                    <a:pt x="226" y="720"/>
                    <a:pt x="223" y="720"/>
                  </a:cubicBezTo>
                  <a:cubicBezTo>
                    <a:pt x="218" y="715"/>
                    <a:pt x="212" y="710"/>
                    <a:pt x="207" y="704"/>
                  </a:cubicBezTo>
                  <a:cubicBezTo>
                    <a:pt x="204" y="704"/>
                    <a:pt x="202" y="704"/>
                    <a:pt x="199" y="704"/>
                  </a:cubicBezTo>
                  <a:cubicBezTo>
                    <a:pt x="196" y="702"/>
                    <a:pt x="193" y="699"/>
                    <a:pt x="190" y="695"/>
                  </a:cubicBezTo>
                  <a:cubicBezTo>
                    <a:pt x="187" y="695"/>
                    <a:pt x="185" y="695"/>
                    <a:pt x="182" y="695"/>
                  </a:cubicBezTo>
                  <a:cubicBezTo>
                    <a:pt x="174" y="688"/>
                    <a:pt x="166" y="680"/>
                    <a:pt x="157" y="671"/>
                  </a:cubicBezTo>
                  <a:cubicBezTo>
                    <a:pt x="155" y="671"/>
                    <a:pt x="152" y="671"/>
                    <a:pt x="149" y="671"/>
                  </a:cubicBezTo>
                  <a:cubicBezTo>
                    <a:pt x="146" y="668"/>
                    <a:pt x="144" y="665"/>
                    <a:pt x="141" y="662"/>
                  </a:cubicBezTo>
                  <a:cubicBezTo>
                    <a:pt x="138" y="662"/>
                    <a:pt x="135" y="662"/>
                    <a:pt x="132" y="662"/>
                  </a:cubicBezTo>
                  <a:cubicBezTo>
                    <a:pt x="124" y="654"/>
                    <a:pt x="116" y="646"/>
                    <a:pt x="107" y="637"/>
                  </a:cubicBezTo>
                  <a:cubicBezTo>
                    <a:pt x="105" y="637"/>
                    <a:pt x="102" y="637"/>
                    <a:pt x="99" y="637"/>
                  </a:cubicBezTo>
                  <a:cubicBezTo>
                    <a:pt x="94" y="632"/>
                    <a:pt x="88" y="626"/>
                    <a:pt x="83" y="621"/>
                  </a:cubicBezTo>
                  <a:cubicBezTo>
                    <a:pt x="80" y="621"/>
                    <a:pt x="78" y="621"/>
                    <a:pt x="75" y="621"/>
                  </a:cubicBezTo>
                  <a:cubicBezTo>
                    <a:pt x="67" y="613"/>
                    <a:pt x="58" y="605"/>
                    <a:pt x="49" y="596"/>
                  </a:cubicBezTo>
                  <a:cubicBezTo>
                    <a:pt x="47" y="596"/>
                    <a:pt x="44" y="596"/>
                    <a:pt x="41" y="596"/>
                  </a:cubicBezTo>
                  <a:cubicBezTo>
                    <a:pt x="30" y="585"/>
                    <a:pt x="19" y="574"/>
                    <a:pt x="8" y="563"/>
                  </a:cubicBezTo>
                  <a:cubicBezTo>
                    <a:pt x="8" y="560"/>
                    <a:pt x="8" y="558"/>
                    <a:pt x="8" y="555"/>
                  </a:cubicBezTo>
                  <a:cubicBezTo>
                    <a:pt x="5" y="552"/>
                    <a:pt x="3" y="550"/>
                    <a:pt x="0" y="547"/>
                  </a:cubicBezTo>
                  <a:cubicBezTo>
                    <a:pt x="3" y="544"/>
                    <a:pt x="5" y="540"/>
                    <a:pt x="8" y="538"/>
                  </a:cubicBezTo>
                  <a:cubicBezTo>
                    <a:pt x="8" y="532"/>
                    <a:pt x="8" y="527"/>
                    <a:pt x="8" y="521"/>
                  </a:cubicBezTo>
                  <a:cubicBezTo>
                    <a:pt x="13" y="516"/>
                    <a:pt x="19" y="510"/>
                    <a:pt x="24" y="505"/>
                  </a:cubicBezTo>
                  <a:cubicBezTo>
                    <a:pt x="28" y="505"/>
                    <a:pt x="30" y="505"/>
                    <a:pt x="32" y="505"/>
                  </a:cubicBezTo>
                  <a:cubicBezTo>
                    <a:pt x="36" y="501"/>
                    <a:pt x="39" y="499"/>
                    <a:pt x="41" y="497"/>
                  </a:cubicBezTo>
                  <a:cubicBezTo>
                    <a:pt x="44" y="497"/>
                    <a:pt x="47" y="497"/>
                    <a:pt x="49" y="497"/>
                  </a:cubicBezTo>
                  <a:cubicBezTo>
                    <a:pt x="49" y="494"/>
                    <a:pt x="49" y="491"/>
                    <a:pt x="49" y="489"/>
                  </a:cubicBezTo>
                  <a:cubicBezTo>
                    <a:pt x="52" y="486"/>
                    <a:pt x="56" y="482"/>
                    <a:pt x="58" y="480"/>
                  </a:cubicBezTo>
                  <a:cubicBezTo>
                    <a:pt x="67" y="480"/>
                    <a:pt x="75" y="480"/>
                    <a:pt x="83" y="480"/>
                  </a:cubicBezTo>
                  <a:cubicBezTo>
                    <a:pt x="86" y="477"/>
                    <a:pt x="88" y="474"/>
                    <a:pt x="90" y="472"/>
                  </a:cubicBezTo>
                  <a:cubicBezTo>
                    <a:pt x="94" y="472"/>
                    <a:pt x="97" y="472"/>
                    <a:pt x="99" y="472"/>
                  </a:cubicBezTo>
                  <a:cubicBezTo>
                    <a:pt x="102" y="469"/>
                    <a:pt x="105" y="466"/>
                    <a:pt x="107" y="463"/>
                  </a:cubicBezTo>
                  <a:cubicBezTo>
                    <a:pt x="113" y="463"/>
                    <a:pt x="118" y="463"/>
                    <a:pt x="124" y="463"/>
                  </a:cubicBezTo>
                  <a:cubicBezTo>
                    <a:pt x="127" y="460"/>
                    <a:pt x="129" y="458"/>
                    <a:pt x="132" y="455"/>
                  </a:cubicBezTo>
                  <a:cubicBezTo>
                    <a:pt x="137" y="455"/>
                    <a:pt x="143" y="455"/>
                    <a:pt x="149" y="455"/>
                  </a:cubicBezTo>
                  <a:cubicBezTo>
                    <a:pt x="152" y="452"/>
                    <a:pt x="155" y="450"/>
                    <a:pt x="157" y="447"/>
                  </a:cubicBezTo>
                  <a:cubicBezTo>
                    <a:pt x="163" y="447"/>
                    <a:pt x="168" y="447"/>
                    <a:pt x="174" y="447"/>
                  </a:cubicBezTo>
                  <a:cubicBezTo>
                    <a:pt x="177" y="444"/>
                    <a:pt x="180" y="441"/>
                    <a:pt x="182" y="439"/>
                  </a:cubicBezTo>
                  <a:cubicBezTo>
                    <a:pt x="191" y="439"/>
                    <a:pt x="199" y="439"/>
                    <a:pt x="207" y="439"/>
                  </a:cubicBezTo>
                  <a:cubicBezTo>
                    <a:pt x="210" y="435"/>
                    <a:pt x="213" y="433"/>
                    <a:pt x="215" y="431"/>
                  </a:cubicBezTo>
                  <a:cubicBezTo>
                    <a:pt x="221" y="431"/>
                    <a:pt x="226" y="431"/>
                    <a:pt x="231" y="431"/>
                  </a:cubicBezTo>
                  <a:cubicBezTo>
                    <a:pt x="234" y="428"/>
                    <a:pt x="238" y="424"/>
                    <a:pt x="240" y="422"/>
                  </a:cubicBezTo>
                  <a:cubicBezTo>
                    <a:pt x="246" y="422"/>
                    <a:pt x="251" y="422"/>
                    <a:pt x="257" y="422"/>
                  </a:cubicBezTo>
                  <a:cubicBezTo>
                    <a:pt x="260" y="419"/>
                    <a:pt x="262" y="416"/>
                    <a:pt x="265" y="414"/>
                  </a:cubicBezTo>
                  <a:cubicBezTo>
                    <a:pt x="276" y="414"/>
                    <a:pt x="287" y="414"/>
                    <a:pt x="298" y="414"/>
                  </a:cubicBezTo>
                  <a:cubicBezTo>
                    <a:pt x="309" y="403"/>
                    <a:pt x="320" y="392"/>
                    <a:pt x="331" y="381"/>
                  </a:cubicBezTo>
                  <a:cubicBezTo>
                    <a:pt x="347" y="381"/>
                    <a:pt x="364" y="381"/>
                    <a:pt x="381" y="381"/>
                  </a:cubicBezTo>
                  <a:cubicBezTo>
                    <a:pt x="384" y="377"/>
                    <a:pt x="386" y="375"/>
                    <a:pt x="389" y="373"/>
                  </a:cubicBezTo>
                  <a:cubicBezTo>
                    <a:pt x="394" y="373"/>
                    <a:pt x="400" y="373"/>
                    <a:pt x="405" y="373"/>
                  </a:cubicBezTo>
                  <a:cubicBezTo>
                    <a:pt x="409" y="369"/>
                    <a:pt x="412" y="366"/>
                    <a:pt x="414" y="364"/>
                  </a:cubicBezTo>
                  <a:cubicBezTo>
                    <a:pt x="420" y="364"/>
                    <a:pt x="425" y="364"/>
                    <a:pt x="430" y="364"/>
                  </a:cubicBezTo>
                  <a:cubicBezTo>
                    <a:pt x="433" y="361"/>
                    <a:pt x="436" y="358"/>
                    <a:pt x="439" y="356"/>
                  </a:cubicBezTo>
                  <a:cubicBezTo>
                    <a:pt x="459" y="356"/>
                    <a:pt x="478" y="356"/>
                    <a:pt x="497" y="356"/>
                  </a:cubicBezTo>
                  <a:cubicBezTo>
                    <a:pt x="502" y="350"/>
                    <a:pt x="508" y="345"/>
                    <a:pt x="513" y="339"/>
                  </a:cubicBezTo>
                  <a:cubicBezTo>
                    <a:pt x="525" y="339"/>
                    <a:pt x="536" y="339"/>
                    <a:pt x="546" y="339"/>
                  </a:cubicBezTo>
                  <a:cubicBezTo>
                    <a:pt x="549" y="336"/>
                    <a:pt x="552" y="334"/>
                    <a:pt x="555" y="331"/>
                  </a:cubicBezTo>
                  <a:cubicBezTo>
                    <a:pt x="560" y="331"/>
                    <a:pt x="566" y="331"/>
                    <a:pt x="572" y="331"/>
                  </a:cubicBezTo>
                  <a:cubicBezTo>
                    <a:pt x="575" y="328"/>
                    <a:pt x="577" y="325"/>
                    <a:pt x="579" y="323"/>
                  </a:cubicBezTo>
                  <a:cubicBezTo>
                    <a:pt x="585" y="323"/>
                    <a:pt x="591" y="323"/>
                    <a:pt x="596" y="323"/>
                  </a:cubicBezTo>
                  <a:cubicBezTo>
                    <a:pt x="599" y="319"/>
                    <a:pt x="602" y="317"/>
                    <a:pt x="604" y="315"/>
                  </a:cubicBezTo>
                  <a:cubicBezTo>
                    <a:pt x="607" y="315"/>
                    <a:pt x="611" y="315"/>
                    <a:pt x="613" y="315"/>
                  </a:cubicBezTo>
                  <a:cubicBezTo>
                    <a:pt x="616" y="311"/>
                    <a:pt x="618" y="308"/>
                    <a:pt x="621" y="306"/>
                  </a:cubicBezTo>
                  <a:cubicBezTo>
                    <a:pt x="643" y="306"/>
                    <a:pt x="665" y="306"/>
                    <a:pt x="687" y="306"/>
                  </a:cubicBezTo>
                  <a:cubicBezTo>
                    <a:pt x="690" y="309"/>
                    <a:pt x="693" y="312"/>
                    <a:pt x="696" y="315"/>
                  </a:cubicBezTo>
                  <a:cubicBezTo>
                    <a:pt x="704" y="315"/>
                    <a:pt x="712" y="315"/>
                    <a:pt x="720" y="315"/>
                  </a:cubicBezTo>
                  <a:cubicBezTo>
                    <a:pt x="723" y="318"/>
                    <a:pt x="727" y="320"/>
                    <a:pt x="729" y="323"/>
                  </a:cubicBezTo>
                  <a:cubicBezTo>
                    <a:pt x="732" y="323"/>
                    <a:pt x="735" y="323"/>
                    <a:pt x="737" y="323"/>
                  </a:cubicBezTo>
                  <a:cubicBezTo>
                    <a:pt x="740" y="326"/>
                    <a:pt x="742" y="329"/>
                    <a:pt x="745" y="331"/>
                  </a:cubicBezTo>
                  <a:cubicBezTo>
                    <a:pt x="754" y="331"/>
                    <a:pt x="762" y="331"/>
                    <a:pt x="770" y="331"/>
                  </a:cubicBezTo>
                  <a:cubicBezTo>
                    <a:pt x="773" y="328"/>
                    <a:pt x="776" y="325"/>
                    <a:pt x="778" y="323"/>
                  </a:cubicBezTo>
                  <a:cubicBezTo>
                    <a:pt x="787" y="323"/>
                    <a:pt x="795" y="323"/>
                    <a:pt x="803" y="323"/>
                  </a:cubicBezTo>
                  <a:cubicBezTo>
                    <a:pt x="806" y="319"/>
                    <a:pt x="809" y="317"/>
                    <a:pt x="812" y="315"/>
                  </a:cubicBezTo>
                  <a:cubicBezTo>
                    <a:pt x="815" y="315"/>
                    <a:pt x="817" y="315"/>
                    <a:pt x="820" y="315"/>
                  </a:cubicBezTo>
                  <a:cubicBezTo>
                    <a:pt x="825" y="309"/>
                    <a:pt x="831" y="303"/>
                    <a:pt x="836" y="298"/>
                  </a:cubicBezTo>
                  <a:cubicBezTo>
                    <a:pt x="845" y="298"/>
                    <a:pt x="853" y="298"/>
                    <a:pt x="861" y="298"/>
                  </a:cubicBezTo>
                  <a:cubicBezTo>
                    <a:pt x="864" y="295"/>
                    <a:pt x="867" y="292"/>
                    <a:pt x="870" y="290"/>
                  </a:cubicBezTo>
                  <a:cubicBezTo>
                    <a:pt x="878" y="290"/>
                    <a:pt x="886" y="290"/>
                    <a:pt x="894" y="290"/>
                  </a:cubicBezTo>
                  <a:cubicBezTo>
                    <a:pt x="898" y="287"/>
                    <a:pt x="900" y="284"/>
                    <a:pt x="902" y="281"/>
                  </a:cubicBezTo>
                  <a:cubicBezTo>
                    <a:pt x="905" y="281"/>
                    <a:pt x="909" y="281"/>
                    <a:pt x="911" y="281"/>
                  </a:cubicBezTo>
                  <a:cubicBezTo>
                    <a:pt x="914" y="278"/>
                    <a:pt x="917" y="276"/>
                    <a:pt x="919" y="273"/>
                  </a:cubicBezTo>
                  <a:cubicBezTo>
                    <a:pt x="922" y="273"/>
                    <a:pt x="925" y="273"/>
                    <a:pt x="928" y="273"/>
                  </a:cubicBezTo>
                  <a:cubicBezTo>
                    <a:pt x="931" y="270"/>
                    <a:pt x="933" y="267"/>
                    <a:pt x="936" y="265"/>
                  </a:cubicBezTo>
                  <a:cubicBezTo>
                    <a:pt x="939" y="265"/>
                    <a:pt x="941" y="265"/>
                    <a:pt x="944" y="265"/>
                  </a:cubicBezTo>
                  <a:cubicBezTo>
                    <a:pt x="947" y="261"/>
                    <a:pt x="950" y="259"/>
                    <a:pt x="952" y="257"/>
                  </a:cubicBezTo>
                  <a:cubicBezTo>
                    <a:pt x="956" y="257"/>
                    <a:pt x="958" y="257"/>
                    <a:pt x="960" y="257"/>
                  </a:cubicBezTo>
                  <a:cubicBezTo>
                    <a:pt x="966" y="251"/>
                    <a:pt x="971" y="245"/>
                    <a:pt x="977" y="240"/>
                  </a:cubicBezTo>
                  <a:cubicBezTo>
                    <a:pt x="983" y="240"/>
                    <a:pt x="988" y="240"/>
                    <a:pt x="994" y="240"/>
                  </a:cubicBezTo>
                  <a:cubicBezTo>
                    <a:pt x="999" y="234"/>
                    <a:pt x="1005" y="229"/>
                    <a:pt x="1010" y="223"/>
                  </a:cubicBezTo>
                  <a:cubicBezTo>
                    <a:pt x="1014" y="223"/>
                    <a:pt x="1016" y="223"/>
                    <a:pt x="1018" y="223"/>
                  </a:cubicBezTo>
                  <a:cubicBezTo>
                    <a:pt x="1022" y="220"/>
                    <a:pt x="1025" y="218"/>
                    <a:pt x="1027" y="215"/>
                  </a:cubicBezTo>
                  <a:cubicBezTo>
                    <a:pt x="1030" y="215"/>
                    <a:pt x="1033" y="215"/>
                    <a:pt x="1035" y="215"/>
                  </a:cubicBezTo>
                  <a:cubicBezTo>
                    <a:pt x="1038" y="212"/>
                    <a:pt x="1041" y="209"/>
                    <a:pt x="1043" y="206"/>
                  </a:cubicBezTo>
                  <a:cubicBezTo>
                    <a:pt x="1046" y="206"/>
                    <a:pt x="1049" y="206"/>
                    <a:pt x="1052" y="206"/>
                  </a:cubicBezTo>
                  <a:cubicBezTo>
                    <a:pt x="1057" y="201"/>
                    <a:pt x="1063" y="195"/>
                    <a:pt x="1068" y="191"/>
                  </a:cubicBezTo>
                  <a:cubicBezTo>
                    <a:pt x="1074" y="191"/>
                    <a:pt x="1080" y="191"/>
                    <a:pt x="1085" y="191"/>
                  </a:cubicBezTo>
                  <a:cubicBezTo>
                    <a:pt x="1091" y="185"/>
                    <a:pt x="1096" y="179"/>
                    <a:pt x="1101" y="174"/>
                  </a:cubicBezTo>
                  <a:cubicBezTo>
                    <a:pt x="1107" y="174"/>
                    <a:pt x="1112" y="174"/>
                    <a:pt x="1118" y="174"/>
                  </a:cubicBezTo>
                  <a:cubicBezTo>
                    <a:pt x="1121" y="171"/>
                    <a:pt x="1124" y="168"/>
                    <a:pt x="1127" y="165"/>
                  </a:cubicBezTo>
                  <a:cubicBezTo>
                    <a:pt x="1130" y="165"/>
                    <a:pt x="1132" y="165"/>
                    <a:pt x="1134" y="165"/>
                  </a:cubicBezTo>
                  <a:cubicBezTo>
                    <a:pt x="1140" y="171"/>
                    <a:pt x="1146" y="176"/>
                    <a:pt x="1151" y="182"/>
                  </a:cubicBezTo>
                  <a:cubicBezTo>
                    <a:pt x="1151" y="185"/>
                    <a:pt x="1151" y="188"/>
                    <a:pt x="1151" y="191"/>
                  </a:cubicBezTo>
                  <a:cubicBezTo>
                    <a:pt x="1154" y="194"/>
                    <a:pt x="1157" y="196"/>
                    <a:pt x="1159" y="199"/>
                  </a:cubicBezTo>
                  <a:cubicBezTo>
                    <a:pt x="1162" y="199"/>
                    <a:pt x="1165" y="199"/>
                    <a:pt x="1168" y="199"/>
                  </a:cubicBezTo>
                  <a:cubicBezTo>
                    <a:pt x="1171" y="202"/>
                    <a:pt x="1173" y="204"/>
                    <a:pt x="1176" y="206"/>
                  </a:cubicBezTo>
                  <a:cubicBezTo>
                    <a:pt x="1179" y="206"/>
                    <a:pt x="1182" y="206"/>
                    <a:pt x="1185" y="206"/>
                  </a:cubicBezTo>
                  <a:cubicBezTo>
                    <a:pt x="1188" y="203"/>
                    <a:pt x="1190" y="201"/>
                    <a:pt x="1193" y="199"/>
                  </a:cubicBezTo>
                  <a:cubicBezTo>
                    <a:pt x="1196" y="202"/>
                    <a:pt x="1198" y="204"/>
                    <a:pt x="1200" y="206"/>
                  </a:cubicBezTo>
                  <a:cubicBezTo>
                    <a:pt x="1204" y="206"/>
                    <a:pt x="1207" y="206"/>
                    <a:pt x="1209" y="206"/>
                  </a:cubicBezTo>
                  <a:cubicBezTo>
                    <a:pt x="1215" y="212"/>
                    <a:pt x="1220" y="218"/>
                    <a:pt x="1226" y="223"/>
                  </a:cubicBezTo>
                  <a:cubicBezTo>
                    <a:pt x="1231" y="223"/>
                    <a:pt x="1237" y="223"/>
                    <a:pt x="1242" y="223"/>
                  </a:cubicBezTo>
                  <a:cubicBezTo>
                    <a:pt x="1245" y="226"/>
                    <a:pt x="1248" y="230"/>
                    <a:pt x="1251" y="232"/>
                  </a:cubicBezTo>
                  <a:cubicBezTo>
                    <a:pt x="1262" y="232"/>
                    <a:pt x="1273" y="232"/>
                    <a:pt x="1284" y="232"/>
                  </a:cubicBezTo>
                  <a:cubicBezTo>
                    <a:pt x="1287" y="235"/>
                    <a:pt x="1290" y="238"/>
                    <a:pt x="1292" y="240"/>
                  </a:cubicBezTo>
                  <a:cubicBezTo>
                    <a:pt x="1306" y="240"/>
                    <a:pt x="1320" y="240"/>
                    <a:pt x="1333" y="240"/>
                  </a:cubicBezTo>
                  <a:cubicBezTo>
                    <a:pt x="1336" y="237"/>
                    <a:pt x="1339" y="234"/>
                    <a:pt x="1341" y="232"/>
                  </a:cubicBezTo>
                  <a:cubicBezTo>
                    <a:pt x="1344" y="232"/>
                    <a:pt x="1348" y="232"/>
                    <a:pt x="1350" y="232"/>
                  </a:cubicBezTo>
                  <a:cubicBezTo>
                    <a:pt x="1353" y="229"/>
                    <a:pt x="1356" y="226"/>
                    <a:pt x="1358" y="223"/>
                  </a:cubicBezTo>
                  <a:cubicBezTo>
                    <a:pt x="1414" y="223"/>
                    <a:pt x="1469" y="223"/>
                    <a:pt x="1524" y="223"/>
                  </a:cubicBezTo>
                  <a:cubicBezTo>
                    <a:pt x="1527" y="220"/>
                    <a:pt x="1530" y="218"/>
                    <a:pt x="1532" y="215"/>
                  </a:cubicBezTo>
                  <a:cubicBezTo>
                    <a:pt x="1543" y="215"/>
                    <a:pt x="1554" y="215"/>
                    <a:pt x="1565" y="215"/>
                  </a:cubicBezTo>
                  <a:cubicBezTo>
                    <a:pt x="1573" y="215"/>
                    <a:pt x="1581" y="215"/>
                    <a:pt x="1590" y="215"/>
                  </a:cubicBezTo>
                  <a:cubicBezTo>
                    <a:pt x="1592" y="213"/>
                    <a:pt x="1595" y="210"/>
                    <a:pt x="1598" y="206"/>
                  </a:cubicBezTo>
                  <a:cubicBezTo>
                    <a:pt x="1600" y="206"/>
                    <a:pt x="1604" y="206"/>
                    <a:pt x="1607" y="206"/>
                  </a:cubicBezTo>
                  <a:cubicBezTo>
                    <a:pt x="1609" y="204"/>
                    <a:pt x="1612" y="202"/>
                    <a:pt x="1615" y="199"/>
                  </a:cubicBezTo>
                  <a:cubicBezTo>
                    <a:pt x="1620" y="199"/>
                    <a:pt x="1626" y="199"/>
                    <a:pt x="1631" y="199"/>
                  </a:cubicBezTo>
                  <a:cubicBezTo>
                    <a:pt x="1634" y="196"/>
                    <a:pt x="1637" y="194"/>
                    <a:pt x="1640" y="191"/>
                  </a:cubicBezTo>
                  <a:cubicBezTo>
                    <a:pt x="1645" y="191"/>
                    <a:pt x="1651" y="191"/>
                    <a:pt x="1656" y="191"/>
                  </a:cubicBezTo>
                  <a:cubicBezTo>
                    <a:pt x="1658" y="188"/>
                    <a:pt x="1662" y="185"/>
                    <a:pt x="1665" y="182"/>
                  </a:cubicBezTo>
                  <a:cubicBezTo>
                    <a:pt x="1670" y="182"/>
                    <a:pt x="1676" y="182"/>
                    <a:pt x="1682" y="182"/>
                  </a:cubicBezTo>
                  <a:cubicBezTo>
                    <a:pt x="1684" y="179"/>
                    <a:pt x="1686" y="177"/>
                    <a:pt x="1689" y="174"/>
                  </a:cubicBezTo>
                  <a:cubicBezTo>
                    <a:pt x="1692" y="174"/>
                    <a:pt x="1694" y="174"/>
                    <a:pt x="1697" y="174"/>
                  </a:cubicBezTo>
                  <a:cubicBezTo>
                    <a:pt x="1700" y="172"/>
                    <a:pt x="1703" y="168"/>
                    <a:pt x="1706" y="165"/>
                  </a:cubicBezTo>
                  <a:cubicBezTo>
                    <a:pt x="1709" y="165"/>
                    <a:pt x="1711" y="165"/>
                    <a:pt x="1714" y="165"/>
                  </a:cubicBezTo>
                  <a:cubicBezTo>
                    <a:pt x="1720" y="160"/>
                    <a:pt x="1725" y="155"/>
                    <a:pt x="1731" y="149"/>
                  </a:cubicBezTo>
                  <a:cubicBezTo>
                    <a:pt x="1733" y="149"/>
                    <a:pt x="1736" y="149"/>
                    <a:pt x="1740" y="149"/>
                  </a:cubicBezTo>
                  <a:cubicBezTo>
                    <a:pt x="1742" y="147"/>
                    <a:pt x="1744" y="144"/>
                    <a:pt x="1748" y="140"/>
                  </a:cubicBezTo>
                  <a:cubicBezTo>
                    <a:pt x="1753" y="140"/>
                    <a:pt x="1759" y="140"/>
                    <a:pt x="1764" y="140"/>
                  </a:cubicBezTo>
                  <a:cubicBezTo>
                    <a:pt x="1767" y="138"/>
                    <a:pt x="1769" y="136"/>
                    <a:pt x="1772" y="133"/>
                  </a:cubicBezTo>
                  <a:cubicBezTo>
                    <a:pt x="1775" y="133"/>
                    <a:pt x="1778" y="133"/>
                    <a:pt x="1781" y="133"/>
                  </a:cubicBezTo>
                  <a:cubicBezTo>
                    <a:pt x="1783" y="130"/>
                    <a:pt x="1786" y="127"/>
                    <a:pt x="1789" y="124"/>
                  </a:cubicBezTo>
                  <a:cubicBezTo>
                    <a:pt x="1794" y="124"/>
                    <a:pt x="1800" y="124"/>
                    <a:pt x="1806" y="124"/>
                  </a:cubicBezTo>
                  <a:cubicBezTo>
                    <a:pt x="1808" y="121"/>
                    <a:pt x="1810" y="119"/>
                    <a:pt x="1814" y="116"/>
                  </a:cubicBezTo>
                  <a:cubicBezTo>
                    <a:pt x="1816" y="116"/>
                    <a:pt x="1819" y="116"/>
                    <a:pt x="1822" y="116"/>
                  </a:cubicBezTo>
                  <a:cubicBezTo>
                    <a:pt x="1825" y="113"/>
                    <a:pt x="1827" y="110"/>
                    <a:pt x="1830" y="107"/>
                  </a:cubicBezTo>
                  <a:cubicBezTo>
                    <a:pt x="1833" y="107"/>
                    <a:pt x="1836" y="107"/>
                    <a:pt x="1839" y="107"/>
                  </a:cubicBezTo>
                  <a:cubicBezTo>
                    <a:pt x="1841" y="105"/>
                    <a:pt x="1844" y="102"/>
                    <a:pt x="1847" y="99"/>
                  </a:cubicBezTo>
                  <a:cubicBezTo>
                    <a:pt x="1849" y="99"/>
                    <a:pt x="1852" y="99"/>
                    <a:pt x="1855" y="99"/>
                  </a:cubicBezTo>
                  <a:cubicBezTo>
                    <a:pt x="1860" y="94"/>
                    <a:pt x="1866" y="88"/>
                    <a:pt x="1872" y="82"/>
                  </a:cubicBezTo>
                  <a:cubicBezTo>
                    <a:pt x="1877" y="82"/>
                    <a:pt x="1883" y="82"/>
                    <a:pt x="1888" y="82"/>
                  </a:cubicBezTo>
                  <a:cubicBezTo>
                    <a:pt x="1891" y="80"/>
                    <a:pt x="1893" y="78"/>
                    <a:pt x="1896" y="75"/>
                  </a:cubicBezTo>
                  <a:cubicBezTo>
                    <a:pt x="1899" y="75"/>
                    <a:pt x="1902" y="75"/>
                    <a:pt x="1905" y="75"/>
                  </a:cubicBezTo>
                  <a:cubicBezTo>
                    <a:pt x="1907" y="72"/>
                    <a:pt x="1910" y="69"/>
                    <a:pt x="1913" y="66"/>
                  </a:cubicBezTo>
                  <a:cubicBezTo>
                    <a:pt x="1915" y="66"/>
                    <a:pt x="1918" y="66"/>
                    <a:pt x="1922" y="66"/>
                  </a:cubicBezTo>
                  <a:cubicBezTo>
                    <a:pt x="1924" y="63"/>
                    <a:pt x="1926" y="61"/>
                    <a:pt x="1930" y="58"/>
                  </a:cubicBezTo>
                  <a:cubicBezTo>
                    <a:pt x="1932" y="58"/>
                    <a:pt x="1935" y="58"/>
                    <a:pt x="1938" y="58"/>
                  </a:cubicBezTo>
                  <a:cubicBezTo>
                    <a:pt x="1941" y="55"/>
                    <a:pt x="1943" y="52"/>
                    <a:pt x="1946" y="49"/>
                  </a:cubicBezTo>
                  <a:cubicBezTo>
                    <a:pt x="1949" y="51"/>
                    <a:pt x="1951" y="55"/>
                    <a:pt x="1954" y="58"/>
                  </a:cubicBezTo>
                  <a:cubicBezTo>
                    <a:pt x="1962" y="58"/>
                    <a:pt x="1971" y="58"/>
                    <a:pt x="1980" y="58"/>
                  </a:cubicBezTo>
                  <a:cubicBezTo>
                    <a:pt x="1982" y="55"/>
                    <a:pt x="1984" y="52"/>
                    <a:pt x="1988" y="49"/>
                  </a:cubicBezTo>
                  <a:cubicBezTo>
                    <a:pt x="1990" y="51"/>
                    <a:pt x="1993" y="55"/>
                    <a:pt x="1996" y="58"/>
                  </a:cubicBezTo>
                  <a:cubicBezTo>
                    <a:pt x="1996" y="60"/>
                    <a:pt x="1996" y="63"/>
                    <a:pt x="1996" y="66"/>
                  </a:cubicBezTo>
                  <a:cubicBezTo>
                    <a:pt x="2010" y="66"/>
                    <a:pt x="2023" y="66"/>
                    <a:pt x="2038" y="66"/>
                  </a:cubicBezTo>
                  <a:cubicBezTo>
                    <a:pt x="2040" y="63"/>
                    <a:pt x="2042" y="61"/>
                    <a:pt x="2046" y="58"/>
                  </a:cubicBezTo>
                  <a:cubicBezTo>
                    <a:pt x="2057" y="58"/>
                    <a:pt x="2068" y="58"/>
                    <a:pt x="2079" y="58"/>
                  </a:cubicBezTo>
                  <a:cubicBezTo>
                    <a:pt x="2081" y="55"/>
                    <a:pt x="2084" y="52"/>
                    <a:pt x="2087" y="49"/>
                  </a:cubicBezTo>
                  <a:cubicBezTo>
                    <a:pt x="2095" y="49"/>
                    <a:pt x="2103" y="49"/>
                    <a:pt x="2112" y="49"/>
                  </a:cubicBezTo>
                  <a:cubicBezTo>
                    <a:pt x="2114" y="47"/>
                    <a:pt x="2117" y="44"/>
                    <a:pt x="2120" y="41"/>
                  </a:cubicBezTo>
                  <a:cubicBezTo>
                    <a:pt x="2120" y="39"/>
                    <a:pt x="2120" y="36"/>
                    <a:pt x="2120" y="33"/>
                  </a:cubicBezTo>
                  <a:cubicBezTo>
                    <a:pt x="2126" y="33"/>
                    <a:pt x="2132" y="33"/>
                    <a:pt x="2137" y="33"/>
                  </a:cubicBezTo>
                  <a:cubicBezTo>
                    <a:pt x="2146" y="42"/>
                    <a:pt x="2154" y="50"/>
                    <a:pt x="2162" y="58"/>
                  </a:cubicBezTo>
                  <a:cubicBezTo>
                    <a:pt x="2165" y="58"/>
                    <a:pt x="2167" y="58"/>
                    <a:pt x="2170" y="58"/>
                  </a:cubicBezTo>
                  <a:cubicBezTo>
                    <a:pt x="2184" y="72"/>
                    <a:pt x="2198" y="86"/>
                    <a:pt x="2211" y="99"/>
                  </a:cubicBezTo>
                  <a:cubicBezTo>
                    <a:pt x="2211" y="102"/>
                    <a:pt x="2211" y="105"/>
                    <a:pt x="2211" y="107"/>
                  </a:cubicBezTo>
                  <a:cubicBezTo>
                    <a:pt x="2214" y="110"/>
                    <a:pt x="2217" y="113"/>
                    <a:pt x="2220" y="116"/>
                  </a:cubicBezTo>
                  <a:cubicBezTo>
                    <a:pt x="2220" y="119"/>
                    <a:pt x="2220" y="121"/>
                    <a:pt x="2220" y="124"/>
                  </a:cubicBezTo>
                  <a:cubicBezTo>
                    <a:pt x="2223" y="127"/>
                    <a:pt x="2225" y="130"/>
                    <a:pt x="2228" y="133"/>
                  </a:cubicBezTo>
                  <a:cubicBezTo>
                    <a:pt x="2231" y="133"/>
                    <a:pt x="2234" y="133"/>
                    <a:pt x="2236" y="133"/>
                  </a:cubicBezTo>
                  <a:cubicBezTo>
                    <a:pt x="2245" y="141"/>
                    <a:pt x="2253" y="149"/>
                    <a:pt x="2261" y="157"/>
                  </a:cubicBezTo>
                  <a:cubicBezTo>
                    <a:pt x="2261" y="160"/>
                    <a:pt x="2261" y="163"/>
                    <a:pt x="2261" y="165"/>
                  </a:cubicBezTo>
                  <a:cubicBezTo>
                    <a:pt x="2264" y="168"/>
                    <a:pt x="2267" y="172"/>
                    <a:pt x="2269" y="174"/>
                  </a:cubicBezTo>
                  <a:cubicBezTo>
                    <a:pt x="2269" y="188"/>
                    <a:pt x="2269" y="202"/>
                    <a:pt x="2269" y="215"/>
                  </a:cubicBezTo>
                  <a:cubicBezTo>
                    <a:pt x="2280" y="226"/>
                    <a:pt x="2291" y="238"/>
                    <a:pt x="2302" y="249"/>
                  </a:cubicBezTo>
                  <a:cubicBezTo>
                    <a:pt x="2308" y="249"/>
                    <a:pt x="2314" y="249"/>
                    <a:pt x="2319" y="249"/>
                  </a:cubicBezTo>
                  <a:cubicBezTo>
                    <a:pt x="2322" y="252"/>
                    <a:pt x="2325" y="254"/>
                    <a:pt x="2327" y="257"/>
                  </a:cubicBezTo>
                  <a:cubicBezTo>
                    <a:pt x="2333" y="257"/>
                    <a:pt x="2338" y="257"/>
                    <a:pt x="2344" y="257"/>
                  </a:cubicBezTo>
                  <a:cubicBezTo>
                    <a:pt x="2347" y="260"/>
                    <a:pt x="2349" y="262"/>
                    <a:pt x="2352" y="265"/>
                  </a:cubicBezTo>
                  <a:cubicBezTo>
                    <a:pt x="2355" y="265"/>
                    <a:pt x="2358" y="265"/>
                    <a:pt x="2361" y="265"/>
                  </a:cubicBezTo>
                  <a:cubicBezTo>
                    <a:pt x="2366" y="270"/>
                    <a:pt x="2372" y="276"/>
                    <a:pt x="2377" y="281"/>
                  </a:cubicBezTo>
                  <a:cubicBezTo>
                    <a:pt x="2392" y="281"/>
                    <a:pt x="2405" y="281"/>
                    <a:pt x="2419" y="281"/>
                  </a:cubicBezTo>
                  <a:cubicBezTo>
                    <a:pt x="2422" y="278"/>
                    <a:pt x="2424" y="276"/>
                    <a:pt x="2427" y="273"/>
                  </a:cubicBezTo>
                  <a:cubicBezTo>
                    <a:pt x="2432" y="273"/>
                    <a:pt x="2438" y="273"/>
                    <a:pt x="2443" y="273"/>
                  </a:cubicBezTo>
                  <a:cubicBezTo>
                    <a:pt x="2446" y="276"/>
                    <a:pt x="2450" y="279"/>
                    <a:pt x="2452" y="281"/>
                  </a:cubicBezTo>
                  <a:cubicBezTo>
                    <a:pt x="2458" y="281"/>
                    <a:pt x="2463" y="281"/>
                    <a:pt x="2468" y="281"/>
                  </a:cubicBezTo>
                  <a:cubicBezTo>
                    <a:pt x="2471" y="284"/>
                    <a:pt x="2474" y="288"/>
                    <a:pt x="2477" y="290"/>
                  </a:cubicBezTo>
                  <a:cubicBezTo>
                    <a:pt x="2488" y="290"/>
                    <a:pt x="2499" y="290"/>
                    <a:pt x="2509" y="290"/>
                  </a:cubicBezTo>
                  <a:cubicBezTo>
                    <a:pt x="2512" y="287"/>
                    <a:pt x="2516" y="284"/>
                    <a:pt x="2518" y="281"/>
                  </a:cubicBezTo>
                  <a:cubicBezTo>
                    <a:pt x="2521" y="281"/>
                    <a:pt x="2524" y="281"/>
                    <a:pt x="2526" y="281"/>
                  </a:cubicBezTo>
                  <a:cubicBezTo>
                    <a:pt x="2531" y="276"/>
                    <a:pt x="2537" y="270"/>
                    <a:pt x="2543" y="265"/>
                  </a:cubicBezTo>
                  <a:cubicBezTo>
                    <a:pt x="2546" y="265"/>
                    <a:pt x="2549" y="265"/>
                    <a:pt x="2551" y="265"/>
                  </a:cubicBezTo>
                  <a:cubicBezTo>
                    <a:pt x="2555" y="261"/>
                    <a:pt x="2557" y="259"/>
                    <a:pt x="2559" y="257"/>
                  </a:cubicBezTo>
                  <a:cubicBezTo>
                    <a:pt x="2559" y="253"/>
                    <a:pt x="2559" y="251"/>
                    <a:pt x="2559" y="249"/>
                  </a:cubicBezTo>
                  <a:cubicBezTo>
                    <a:pt x="2570" y="238"/>
                    <a:pt x="2582" y="226"/>
                    <a:pt x="2593" y="215"/>
                  </a:cubicBezTo>
                  <a:cubicBezTo>
                    <a:pt x="2593" y="212"/>
                    <a:pt x="2593" y="209"/>
                    <a:pt x="2593" y="206"/>
                  </a:cubicBezTo>
                  <a:cubicBezTo>
                    <a:pt x="2596" y="203"/>
                    <a:pt x="2598" y="201"/>
                    <a:pt x="2601" y="199"/>
                  </a:cubicBezTo>
                  <a:cubicBezTo>
                    <a:pt x="2601" y="195"/>
                    <a:pt x="2601" y="193"/>
                    <a:pt x="2601" y="191"/>
                  </a:cubicBezTo>
                  <a:cubicBezTo>
                    <a:pt x="2604" y="187"/>
                    <a:pt x="2606" y="184"/>
                    <a:pt x="2609" y="182"/>
                  </a:cubicBezTo>
                  <a:cubicBezTo>
                    <a:pt x="2609" y="179"/>
                    <a:pt x="2609" y="176"/>
                    <a:pt x="2609" y="174"/>
                  </a:cubicBezTo>
                  <a:cubicBezTo>
                    <a:pt x="2620" y="163"/>
                    <a:pt x="2631" y="152"/>
                    <a:pt x="2642" y="140"/>
                  </a:cubicBezTo>
                  <a:cubicBezTo>
                    <a:pt x="2642" y="137"/>
                    <a:pt x="2642" y="135"/>
                    <a:pt x="2642" y="133"/>
                  </a:cubicBezTo>
                  <a:cubicBezTo>
                    <a:pt x="2648" y="127"/>
                    <a:pt x="2653" y="121"/>
                    <a:pt x="2659" y="116"/>
                  </a:cubicBezTo>
                  <a:cubicBezTo>
                    <a:pt x="2659" y="113"/>
                    <a:pt x="2659" y="109"/>
                    <a:pt x="2659" y="107"/>
                  </a:cubicBezTo>
                  <a:cubicBezTo>
                    <a:pt x="2664" y="102"/>
                    <a:pt x="2670" y="96"/>
                    <a:pt x="2675" y="91"/>
                  </a:cubicBezTo>
                  <a:cubicBezTo>
                    <a:pt x="2675" y="88"/>
                    <a:pt x="2675" y="85"/>
                    <a:pt x="2675" y="82"/>
                  </a:cubicBezTo>
                  <a:cubicBezTo>
                    <a:pt x="2681" y="77"/>
                    <a:pt x="2687" y="71"/>
                    <a:pt x="2692" y="66"/>
                  </a:cubicBezTo>
                  <a:cubicBezTo>
                    <a:pt x="2695" y="66"/>
                    <a:pt x="2698" y="66"/>
                    <a:pt x="2700" y="66"/>
                  </a:cubicBezTo>
                  <a:cubicBezTo>
                    <a:pt x="2703" y="63"/>
                    <a:pt x="2706" y="60"/>
                    <a:pt x="2708" y="58"/>
                  </a:cubicBezTo>
                  <a:cubicBezTo>
                    <a:pt x="2722" y="58"/>
                    <a:pt x="2737" y="58"/>
                    <a:pt x="2750" y="58"/>
                  </a:cubicBezTo>
                  <a:cubicBezTo>
                    <a:pt x="2753" y="55"/>
                    <a:pt x="2756" y="51"/>
                    <a:pt x="2758" y="49"/>
                  </a:cubicBezTo>
                  <a:cubicBezTo>
                    <a:pt x="2764" y="49"/>
                    <a:pt x="2769" y="49"/>
                    <a:pt x="2775" y="49"/>
                  </a:cubicBezTo>
                  <a:cubicBezTo>
                    <a:pt x="2775" y="46"/>
                    <a:pt x="2775" y="43"/>
                    <a:pt x="2775" y="41"/>
                  </a:cubicBezTo>
                  <a:cubicBezTo>
                    <a:pt x="2778" y="38"/>
                    <a:pt x="2780" y="36"/>
                    <a:pt x="2783" y="33"/>
                  </a:cubicBezTo>
                  <a:cubicBezTo>
                    <a:pt x="2783" y="30"/>
                    <a:pt x="2783" y="27"/>
                    <a:pt x="2783" y="24"/>
                  </a:cubicBezTo>
                  <a:cubicBezTo>
                    <a:pt x="2786" y="21"/>
                    <a:pt x="2789" y="19"/>
                    <a:pt x="2791" y="16"/>
                  </a:cubicBezTo>
                  <a:cubicBezTo>
                    <a:pt x="2791" y="13"/>
                    <a:pt x="2791" y="10"/>
                    <a:pt x="2791" y="8"/>
                  </a:cubicBezTo>
                  <a:cubicBezTo>
                    <a:pt x="2795" y="5"/>
                    <a:pt x="2797" y="2"/>
                    <a:pt x="2799" y="0"/>
                  </a:cubicBezTo>
                  <a:cubicBezTo>
                    <a:pt x="2808" y="0"/>
                    <a:pt x="2816" y="0"/>
                    <a:pt x="2824" y="0"/>
                  </a:cubicBezTo>
                  <a:cubicBezTo>
                    <a:pt x="2824" y="3"/>
                    <a:pt x="2824" y="5"/>
                    <a:pt x="2824" y="8"/>
                  </a:cubicBezTo>
                  <a:cubicBezTo>
                    <a:pt x="2827" y="11"/>
                    <a:pt x="2830" y="14"/>
                    <a:pt x="2833" y="16"/>
                  </a:cubicBezTo>
                  <a:cubicBezTo>
                    <a:pt x="2833" y="20"/>
                    <a:pt x="2833" y="22"/>
                    <a:pt x="2833" y="24"/>
                  </a:cubicBezTo>
                  <a:cubicBezTo>
                    <a:pt x="2838" y="30"/>
                    <a:pt x="2844" y="36"/>
                    <a:pt x="2850" y="41"/>
                  </a:cubicBezTo>
                  <a:cubicBezTo>
                    <a:pt x="2855" y="41"/>
                    <a:pt x="2861" y="41"/>
                    <a:pt x="2865" y="41"/>
                  </a:cubicBezTo>
                  <a:cubicBezTo>
                    <a:pt x="2869" y="44"/>
                    <a:pt x="2872" y="47"/>
                    <a:pt x="2874" y="49"/>
                  </a:cubicBezTo>
                  <a:cubicBezTo>
                    <a:pt x="2877" y="49"/>
                    <a:pt x="2880" y="49"/>
                    <a:pt x="2882" y="49"/>
                  </a:cubicBezTo>
                  <a:cubicBezTo>
                    <a:pt x="2885" y="52"/>
                    <a:pt x="2888" y="55"/>
                    <a:pt x="2891" y="58"/>
                  </a:cubicBezTo>
                  <a:cubicBezTo>
                    <a:pt x="2896" y="58"/>
                    <a:pt x="2902" y="58"/>
                    <a:pt x="2908" y="58"/>
                  </a:cubicBezTo>
                  <a:cubicBezTo>
                    <a:pt x="2916" y="67"/>
                    <a:pt x="2924" y="75"/>
                    <a:pt x="2932" y="82"/>
                  </a:cubicBezTo>
                  <a:cubicBezTo>
                    <a:pt x="2935" y="82"/>
                    <a:pt x="2938" y="82"/>
                    <a:pt x="2940" y="82"/>
                  </a:cubicBezTo>
                  <a:cubicBezTo>
                    <a:pt x="2949" y="91"/>
                    <a:pt x="2957" y="99"/>
                    <a:pt x="2965" y="107"/>
                  </a:cubicBezTo>
                  <a:cubicBezTo>
                    <a:pt x="2965" y="110"/>
                    <a:pt x="2965" y="113"/>
                    <a:pt x="2965" y="116"/>
                  </a:cubicBezTo>
                  <a:cubicBezTo>
                    <a:pt x="2974" y="125"/>
                    <a:pt x="2982" y="133"/>
                    <a:pt x="2990" y="140"/>
                  </a:cubicBezTo>
                  <a:cubicBezTo>
                    <a:pt x="2993" y="140"/>
                    <a:pt x="2996" y="140"/>
                    <a:pt x="2998" y="140"/>
                  </a:cubicBezTo>
                  <a:cubicBezTo>
                    <a:pt x="3001" y="144"/>
                    <a:pt x="3005" y="147"/>
                    <a:pt x="3007" y="149"/>
                  </a:cubicBezTo>
                  <a:cubicBezTo>
                    <a:pt x="3010" y="149"/>
                    <a:pt x="3013" y="149"/>
                    <a:pt x="3015" y="149"/>
                  </a:cubicBezTo>
                  <a:cubicBezTo>
                    <a:pt x="3018" y="152"/>
                    <a:pt x="3020" y="155"/>
                    <a:pt x="3023" y="157"/>
                  </a:cubicBezTo>
                  <a:cubicBezTo>
                    <a:pt x="3032" y="157"/>
                    <a:pt x="3040" y="157"/>
                    <a:pt x="3048" y="157"/>
                  </a:cubicBezTo>
                  <a:cubicBezTo>
                    <a:pt x="3051" y="160"/>
                    <a:pt x="3054" y="163"/>
                    <a:pt x="3056" y="165"/>
                  </a:cubicBezTo>
                  <a:cubicBezTo>
                    <a:pt x="3056" y="168"/>
                    <a:pt x="3056" y="172"/>
                    <a:pt x="3056" y="174"/>
                  </a:cubicBezTo>
                  <a:cubicBezTo>
                    <a:pt x="3059" y="177"/>
                    <a:pt x="3062" y="179"/>
                    <a:pt x="3064" y="182"/>
                  </a:cubicBezTo>
                  <a:cubicBezTo>
                    <a:pt x="3055" y="191"/>
                    <a:pt x="3048" y="199"/>
                    <a:pt x="3040" y="206"/>
                  </a:cubicBezTo>
                  <a:cubicBezTo>
                    <a:pt x="3040" y="210"/>
                    <a:pt x="3040" y="213"/>
                    <a:pt x="3040" y="215"/>
                  </a:cubicBezTo>
                  <a:cubicBezTo>
                    <a:pt x="3031" y="224"/>
                    <a:pt x="3023" y="232"/>
                    <a:pt x="3015" y="240"/>
                  </a:cubicBezTo>
                  <a:cubicBezTo>
                    <a:pt x="3015" y="268"/>
                    <a:pt x="3015" y="296"/>
                    <a:pt x="3015" y="323"/>
                  </a:cubicBezTo>
                  <a:cubicBezTo>
                    <a:pt x="3018" y="326"/>
                    <a:pt x="3020" y="329"/>
                    <a:pt x="3023" y="331"/>
                  </a:cubicBezTo>
                  <a:cubicBezTo>
                    <a:pt x="3026" y="331"/>
                    <a:pt x="3029" y="331"/>
                    <a:pt x="3032" y="331"/>
                  </a:cubicBezTo>
                  <a:cubicBezTo>
                    <a:pt x="3040" y="340"/>
                    <a:pt x="3048" y="348"/>
                    <a:pt x="3056" y="356"/>
                  </a:cubicBezTo>
                  <a:cubicBezTo>
                    <a:pt x="3056" y="370"/>
                    <a:pt x="3056" y="384"/>
                    <a:pt x="3056" y="397"/>
                  </a:cubicBezTo>
                  <a:cubicBezTo>
                    <a:pt x="3067" y="397"/>
                    <a:pt x="3079" y="397"/>
                    <a:pt x="3090" y="397"/>
                  </a:cubicBezTo>
                  <a:cubicBezTo>
                    <a:pt x="3090" y="408"/>
                    <a:pt x="3090" y="420"/>
                    <a:pt x="3090" y="431"/>
                  </a:cubicBezTo>
                  <a:cubicBezTo>
                    <a:pt x="3086" y="434"/>
                    <a:pt x="3083" y="436"/>
                    <a:pt x="3081" y="439"/>
                  </a:cubicBezTo>
                  <a:cubicBezTo>
                    <a:pt x="3081" y="466"/>
                    <a:pt x="3081" y="494"/>
                    <a:pt x="3081" y="521"/>
                  </a:cubicBezTo>
                  <a:cubicBezTo>
                    <a:pt x="3084" y="525"/>
                    <a:pt x="3087" y="528"/>
                    <a:pt x="3090" y="530"/>
                  </a:cubicBezTo>
                  <a:cubicBezTo>
                    <a:pt x="3090" y="533"/>
                    <a:pt x="3090" y="536"/>
                    <a:pt x="3090" y="538"/>
                  </a:cubicBezTo>
                  <a:cubicBezTo>
                    <a:pt x="3086" y="541"/>
                    <a:pt x="3083" y="544"/>
                    <a:pt x="3081" y="547"/>
                  </a:cubicBezTo>
                  <a:cubicBezTo>
                    <a:pt x="3081" y="550"/>
                    <a:pt x="3081" y="552"/>
                    <a:pt x="3081" y="555"/>
                  </a:cubicBezTo>
                  <a:cubicBezTo>
                    <a:pt x="3078" y="558"/>
                    <a:pt x="3075" y="560"/>
                    <a:pt x="3073" y="563"/>
                  </a:cubicBezTo>
                  <a:cubicBezTo>
                    <a:pt x="3073" y="574"/>
                    <a:pt x="3073" y="585"/>
                    <a:pt x="3073" y="596"/>
                  </a:cubicBezTo>
                  <a:cubicBezTo>
                    <a:pt x="3070" y="599"/>
                    <a:pt x="3067" y="602"/>
                    <a:pt x="3064" y="604"/>
                  </a:cubicBezTo>
                  <a:cubicBezTo>
                    <a:pt x="3064" y="607"/>
                    <a:pt x="3064" y="610"/>
                    <a:pt x="3064" y="613"/>
                  </a:cubicBezTo>
                  <a:cubicBezTo>
                    <a:pt x="3075" y="613"/>
                    <a:pt x="3087" y="613"/>
                    <a:pt x="3098" y="613"/>
                  </a:cubicBezTo>
                  <a:cubicBezTo>
                    <a:pt x="3101" y="610"/>
                    <a:pt x="3104" y="606"/>
                    <a:pt x="3106" y="604"/>
                  </a:cubicBezTo>
                  <a:cubicBezTo>
                    <a:pt x="3123" y="604"/>
                    <a:pt x="3140" y="604"/>
                    <a:pt x="3156" y="604"/>
                  </a:cubicBezTo>
                  <a:cubicBezTo>
                    <a:pt x="3159" y="601"/>
                    <a:pt x="3161" y="598"/>
                    <a:pt x="3164" y="596"/>
                  </a:cubicBezTo>
                  <a:cubicBezTo>
                    <a:pt x="3180" y="596"/>
                    <a:pt x="3197" y="596"/>
                    <a:pt x="3214" y="596"/>
                  </a:cubicBezTo>
                  <a:cubicBezTo>
                    <a:pt x="3217" y="593"/>
                    <a:pt x="3219" y="590"/>
                    <a:pt x="3222" y="588"/>
                  </a:cubicBezTo>
                  <a:cubicBezTo>
                    <a:pt x="3347" y="588"/>
                    <a:pt x="3471" y="588"/>
                    <a:pt x="3595" y="588"/>
                  </a:cubicBezTo>
                  <a:cubicBezTo>
                    <a:pt x="3595" y="726"/>
                    <a:pt x="3595" y="864"/>
                    <a:pt x="3595" y="1002"/>
                  </a:cubicBezTo>
                  <a:cubicBezTo>
                    <a:pt x="3592" y="1002"/>
                    <a:pt x="3590" y="1002"/>
                    <a:pt x="3587" y="1002"/>
                  </a:cubicBezTo>
                  <a:cubicBezTo>
                    <a:pt x="3584" y="999"/>
                    <a:pt x="3580" y="996"/>
                    <a:pt x="3578" y="994"/>
                  </a:cubicBezTo>
                  <a:cubicBezTo>
                    <a:pt x="3575" y="994"/>
                    <a:pt x="3572" y="994"/>
                    <a:pt x="3570" y="994"/>
                  </a:cubicBezTo>
                  <a:cubicBezTo>
                    <a:pt x="3570" y="997"/>
                    <a:pt x="3570" y="1000"/>
                    <a:pt x="3570" y="1002"/>
                  </a:cubicBezTo>
                  <a:cubicBezTo>
                    <a:pt x="3573" y="1006"/>
                    <a:pt x="3576" y="1008"/>
                    <a:pt x="3578" y="1010"/>
                  </a:cubicBezTo>
                  <a:cubicBezTo>
                    <a:pt x="3575" y="1013"/>
                    <a:pt x="3572" y="1016"/>
                    <a:pt x="3570" y="1018"/>
                  </a:cubicBezTo>
                  <a:cubicBezTo>
                    <a:pt x="3518" y="1018"/>
                    <a:pt x="3465" y="1018"/>
                    <a:pt x="3413" y="1018"/>
                  </a:cubicBezTo>
                  <a:cubicBezTo>
                    <a:pt x="3413" y="1049"/>
                    <a:pt x="3413" y="1079"/>
                    <a:pt x="3413" y="1110"/>
                  </a:cubicBezTo>
                  <a:cubicBezTo>
                    <a:pt x="3409" y="1113"/>
                    <a:pt x="3407" y="1115"/>
                    <a:pt x="3405" y="1118"/>
                  </a:cubicBezTo>
                  <a:cubicBezTo>
                    <a:pt x="3405" y="1123"/>
                    <a:pt x="3405" y="1129"/>
                    <a:pt x="3405" y="1134"/>
                  </a:cubicBezTo>
                  <a:cubicBezTo>
                    <a:pt x="3401" y="1138"/>
                    <a:pt x="3398" y="1141"/>
                    <a:pt x="3396" y="1143"/>
                  </a:cubicBezTo>
                  <a:cubicBezTo>
                    <a:pt x="3396" y="1168"/>
                    <a:pt x="3396" y="1192"/>
                    <a:pt x="3396" y="1217"/>
                  </a:cubicBezTo>
                  <a:cubicBezTo>
                    <a:pt x="3396" y="1220"/>
                    <a:pt x="3396" y="1223"/>
                    <a:pt x="3396" y="1226"/>
                  </a:cubicBezTo>
                  <a:cubicBezTo>
                    <a:pt x="3393" y="1229"/>
                    <a:pt x="3390" y="1231"/>
                    <a:pt x="3388" y="1234"/>
                  </a:cubicBezTo>
                  <a:cubicBezTo>
                    <a:pt x="3388" y="1248"/>
                    <a:pt x="3388" y="1262"/>
                    <a:pt x="3388" y="1275"/>
                  </a:cubicBezTo>
                  <a:cubicBezTo>
                    <a:pt x="3388" y="1286"/>
                    <a:pt x="3388" y="1297"/>
                    <a:pt x="3388" y="1308"/>
                  </a:cubicBezTo>
                  <a:cubicBezTo>
                    <a:pt x="3391" y="1312"/>
                    <a:pt x="3394" y="1314"/>
                    <a:pt x="3396" y="1316"/>
                  </a:cubicBezTo>
                  <a:cubicBezTo>
                    <a:pt x="3399" y="1316"/>
                    <a:pt x="3402" y="1316"/>
                    <a:pt x="3405" y="1316"/>
                  </a:cubicBezTo>
                  <a:cubicBezTo>
                    <a:pt x="3427" y="1339"/>
                    <a:pt x="3449" y="1361"/>
                    <a:pt x="3471" y="1383"/>
                  </a:cubicBezTo>
                  <a:cubicBezTo>
                    <a:pt x="3467" y="1386"/>
                    <a:pt x="3465" y="1389"/>
                    <a:pt x="3463" y="1391"/>
                  </a:cubicBezTo>
                  <a:cubicBezTo>
                    <a:pt x="3463" y="1400"/>
                    <a:pt x="3463" y="1408"/>
                    <a:pt x="3463" y="1416"/>
                  </a:cubicBezTo>
                  <a:cubicBezTo>
                    <a:pt x="3452" y="1427"/>
                    <a:pt x="3440" y="1438"/>
                    <a:pt x="3429" y="1449"/>
                  </a:cubicBezTo>
                  <a:cubicBezTo>
                    <a:pt x="3413" y="1449"/>
                    <a:pt x="3396" y="1449"/>
                    <a:pt x="3379" y="1449"/>
                  </a:cubicBezTo>
                  <a:cubicBezTo>
                    <a:pt x="3376" y="1452"/>
                    <a:pt x="3374" y="1456"/>
                    <a:pt x="3371" y="1458"/>
                  </a:cubicBezTo>
                  <a:cubicBezTo>
                    <a:pt x="3363" y="1458"/>
                    <a:pt x="3355" y="1458"/>
                    <a:pt x="3347" y="1458"/>
                  </a:cubicBezTo>
                  <a:cubicBezTo>
                    <a:pt x="3347" y="1464"/>
                    <a:pt x="3347" y="1469"/>
                    <a:pt x="3347" y="1474"/>
                  </a:cubicBezTo>
                  <a:cubicBezTo>
                    <a:pt x="3338" y="1474"/>
                    <a:pt x="3329" y="1474"/>
                    <a:pt x="3321" y="1474"/>
                  </a:cubicBezTo>
                  <a:cubicBezTo>
                    <a:pt x="3321" y="1491"/>
                    <a:pt x="3321" y="1507"/>
                    <a:pt x="3321" y="1524"/>
                  </a:cubicBezTo>
                  <a:cubicBezTo>
                    <a:pt x="3330" y="1533"/>
                    <a:pt x="3339" y="1541"/>
                    <a:pt x="3347" y="1549"/>
                  </a:cubicBezTo>
                  <a:cubicBezTo>
                    <a:pt x="3355" y="1549"/>
                    <a:pt x="3363" y="1549"/>
                    <a:pt x="3371" y="1549"/>
                  </a:cubicBezTo>
                  <a:cubicBezTo>
                    <a:pt x="3380" y="1557"/>
                    <a:pt x="3388" y="1565"/>
                    <a:pt x="3396" y="1573"/>
                  </a:cubicBezTo>
                  <a:cubicBezTo>
                    <a:pt x="3396" y="1579"/>
                    <a:pt x="3396" y="1584"/>
                    <a:pt x="3396" y="1590"/>
                  </a:cubicBezTo>
                  <a:cubicBezTo>
                    <a:pt x="3399" y="1590"/>
                    <a:pt x="3402" y="1590"/>
                    <a:pt x="3405" y="1590"/>
                  </a:cubicBezTo>
                  <a:cubicBezTo>
                    <a:pt x="3408" y="1593"/>
                    <a:pt x="3410" y="1596"/>
                    <a:pt x="3413" y="1599"/>
                  </a:cubicBezTo>
                  <a:cubicBezTo>
                    <a:pt x="3416" y="1599"/>
                    <a:pt x="3418" y="1599"/>
                    <a:pt x="3421" y="1599"/>
                  </a:cubicBezTo>
                  <a:cubicBezTo>
                    <a:pt x="3424" y="1602"/>
                    <a:pt x="3427" y="1604"/>
                    <a:pt x="3429" y="1607"/>
                  </a:cubicBezTo>
                  <a:cubicBezTo>
                    <a:pt x="3435" y="1607"/>
                    <a:pt x="3440" y="1607"/>
                    <a:pt x="3446" y="1607"/>
                  </a:cubicBezTo>
                  <a:cubicBezTo>
                    <a:pt x="3452" y="1612"/>
                    <a:pt x="3457" y="1618"/>
                    <a:pt x="3463" y="1623"/>
                  </a:cubicBezTo>
                  <a:cubicBezTo>
                    <a:pt x="3466" y="1623"/>
                    <a:pt x="3468" y="1623"/>
                    <a:pt x="3471" y="1623"/>
                  </a:cubicBezTo>
                  <a:cubicBezTo>
                    <a:pt x="3474" y="1627"/>
                    <a:pt x="3476" y="1629"/>
                    <a:pt x="3479" y="1631"/>
                  </a:cubicBezTo>
                  <a:cubicBezTo>
                    <a:pt x="3484" y="1631"/>
                    <a:pt x="3490" y="1631"/>
                    <a:pt x="3495" y="1631"/>
                  </a:cubicBezTo>
                  <a:cubicBezTo>
                    <a:pt x="3498" y="1634"/>
                    <a:pt x="3502" y="1638"/>
                    <a:pt x="3504" y="1640"/>
                  </a:cubicBezTo>
                  <a:cubicBezTo>
                    <a:pt x="3507" y="1640"/>
                    <a:pt x="3510" y="1640"/>
                    <a:pt x="3512" y="1640"/>
                  </a:cubicBezTo>
                  <a:cubicBezTo>
                    <a:pt x="3512" y="1654"/>
                    <a:pt x="3512" y="1668"/>
                    <a:pt x="3512" y="1681"/>
                  </a:cubicBezTo>
                  <a:cubicBezTo>
                    <a:pt x="3509" y="1685"/>
                    <a:pt x="3506" y="1687"/>
                    <a:pt x="3504" y="1689"/>
                  </a:cubicBezTo>
                  <a:cubicBezTo>
                    <a:pt x="3504" y="1695"/>
                    <a:pt x="3504" y="1700"/>
                    <a:pt x="3504" y="1706"/>
                  </a:cubicBezTo>
                  <a:cubicBezTo>
                    <a:pt x="3501" y="1709"/>
                    <a:pt x="3498" y="1712"/>
                    <a:pt x="3495" y="1715"/>
                  </a:cubicBezTo>
                  <a:cubicBezTo>
                    <a:pt x="3495" y="1718"/>
                    <a:pt x="3495" y="1720"/>
                    <a:pt x="3495" y="1723"/>
                  </a:cubicBezTo>
                  <a:cubicBezTo>
                    <a:pt x="3492" y="1726"/>
                    <a:pt x="3490" y="1728"/>
                    <a:pt x="3487" y="1731"/>
                  </a:cubicBezTo>
                  <a:cubicBezTo>
                    <a:pt x="3487" y="1736"/>
                    <a:pt x="3487" y="1742"/>
                    <a:pt x="3487" y="1748"/>
                  </a:cubicBezTo>
                  <a:cubicBezTo>
                    <a:pt x="3493" y="1748"/>
                    <a:pt x="3498" y="1748"/>
                    <a:pt x="3504" y="1748"/>
                  </a:cubicBezTo>
                  <a:cubicBezTo>
                    <a:pt x="3507" y="1751"/>
                    <a:pt x="3509" y="1754"/>
                    <a:pt x="3512" y="1756"/>
                  </a:cubicBezTo>
                  <a:cubicBezTo>
                    <a:pt x="3515" y="1756"/>
                    <a:pt x="3517" y="1756"/>
                    <a:pt x="3520" y="1756"/>
                  </a:cubicBezTo>
                  <a:cubicBezTo>
                    <a:pt x="3523" y="1759"/>
                    <a:pt x="3526" y="1762"/>
                    <a:pt x="3528" y="1764"/>
                  </a:cubicBezTo>
                  <a:cubicBezTo>
                    <a:pt x="3532" y="1764"/>
                    <a:pt x="3534" y="1764"/>
                    <a:pt x="3536" y="1764"/>
                  </a:cubicBezTo>
                  <a:cubicBezTo>
                    <a:pt x="3542" y="1770"/>
                    <a:pt x="3548" y="1775"/>
                    <a:pt x="3553" y="1781"/>
                  </a:cubicBezTo>
                  <a:cubicBezTo>
                    <a:pt x="3556" y="1781"/>
                    <a:pt x="3559" y="1781"/>
                    <a:pt x="3562" y="1781"/>
                  </a:cubicBezTo>
                  <a:cubicBezTo>
                    <a:pt x="3565" y="1784"/>
                    <a:pt x="3567" y="1786"/>
                    <a:pt x="3570" y="1789"/>
                  </a:cubicBezTo>
                  <a:cubicBezTo>
                    <a:pt x="3573" y="1789"/>
                    <a:pt x="3575" y="1789"/>
                    <a:pt x="3578" y="1789"/>
                  </a:cubicBezTo>
                  <a:cubicBezTo>
                    <a:pt x="3581" y="1792"/>
                    <a:pt x="3584" y="1795"/>
                    <a:pt x="3587" y="1798"/>
                  </a:cubicBezTo>
                  <a:cubicBezTo>
                    <a:pt x="3590" y="1798"/>
                    <a:pt x="3592" y="1798"/>
                    <a:pt x="3594" y="1798"/>
                  </a:cubicBezTo>
                  <a:cubicBezTo>
                    <a:pt x="3598" y="1801"/>
                    <a:pt x="3601" y="1803"/>
                    <a:pt x="3603" y="1806"/>
                  </a:cubicBezTo>
                  <a:cubicBezTo>
                    <a:pt x="3603" y="1814"/>
                    <a:pt x="3603" y="1822"/>
                    <a:pt x="3603" y="1830"/>
                  </a:cubicBezTo>
                  <a:cubicBezTo>
                    <a:pt x="3600" y="1833"/>
                    <a:pt x="3597" y="1837"/>
                    <a:pt x="3594" y="1839"/>
                  </a:cubicBezTo>
                  <a:cubicBezTo>
                    <a:pt x="3594" y="1845"/>
                    <a:pt x="3594" y="1850"/>
                    <a:pt x="3594" y="1856"/>
                  </a:cubicBezTo>
                  <a:cubicBezTo>
                    <a:pt x="3591" y="1859"/>
                    <a:pt x="3589" y="1861"/>
                    <a:pt x="3587" y="1864"/>
                  </a:cubicBezTo>
                  <a:cubicBezTo>
                    <a:pt x="3587" y="1869"/>
                    <a:pt x="3587" y="1875"/>
                    <a:pt x="3587" y="1880"/>
                  </a:cubicBezTo>
                  <a:cubicBezTo>
                    <a:pt x="3592" y="1886"/>
                    <a:pt x="3598" y="1891"/>
                    <a:pt x="3603" y="1897"/>
                  </a:cubicBezTo>
                  <a:cubicBezTo>
                    <a:pt x="3603" y="1911"/>
                    <a:pt x="3603" y="1925"/>
                    <a:pt x="3603" y="1938"/>
                  </a:cubicBezTo>
                  <a:cubicBezTo>
                    <a:pt x="3606" y="1942"/>
                    <a:pt x="3609" y="1944"/>
                    <a:pt x="3611" y="1946"/>
                  </a:cubicBezTo>
                  <a:cubicBezTo>
                    <a:pt x="3614" y="1946"/>
                    <a:pt x="3617" y="1946"/>
                    <a:pt x="3619" y="1946"/>
                  </a:cubicBezTo>
                  <a:cubicBezTo>
                    <a:pt x="3622" y="1949"/>
                    <a:pt x="3625" y="1953"/>
                    <a:pt x="3628" y="1955"/>
                  </a:cubicBezTo>
                  <a:cubicBezTo>
                    <a:pt x="3631" y="1955"/>
                    <a:pt x="3633" y="1955"/>
                    <a:pt x="3636" y="1955"/>
                  </a:cubicBezTo>
                  <a:cubicBezTo>
                    <a:pt x="3639" y="1958"/>
                    <a:pt x="3642" y="1961"/>
                    <a:pt x="3645" y="1963"/>
                  </a:cubicBezTo>
                  <a:cubicBezTo>
                    <a:pt x="3648" y="1963"/>
                    <a:pt x="3650" y="1963"/>
                    <a:pt x="3653" y="1963"/>
                  </a:cubicBezTo>
                  <a:cubicBezTo>
                    <a:pt x="3656" y="1966"/>
                    <a:pt x="3659" y="1969"/>
                    <a:pt x="3661" y="1971"/>
                  </a:cubicBezTo>
                  <a:cubicBezTo>
                    <a:pt x="3667" y="1971"/>
                    <a:pt x="3672" y="1971"/>
                    <a:pt x="3677" y="1971"/>
                  </a:cubicBezTo>
                  <a:cubicBezTo>
                    <a:pt x="3677" y="1982"/>
                    <a:pt x="3677" y="1993"/>
                    <a:pt x="3677" y="2004"/>
                  </a:cubicBezTo>
                  <a:cubicBezTo>
                    <a:pt x="3674" y="2008"/>
                    <a:pt x="3672" y="2011"/>
                    <a:pt x="3669" y="2013"/>
                  </a:cubicBezTo>
                  <a:cubicBezTo>
                    <a:pt x="3669" y="2033"/>
                    <a:pt x="3669" y="2052"/>
                    <a:pt x="3669" y="2071"/>
                  </a:cubicBezTo>
                  <a:cubicBezTo>
                    <a:pt x="3675" y="2071"/>
                    <a:pt x="3680" y="2071"/>
                    <a:pt x="3686" y="2071"/>
                  </a:cubicBezTo>
                  <a:cubicBezTo>
                    <a:pt x="3689" y="2074"/>
                    <a:pt x="3691" y="2077"/>
                    <a:pt x="3694" y="2079"/>
                  </a:cubicBezTo>
                  <a:cubicBezTo>
                    <a:pt x="3697" y="2079"/>
                    <a:pt x="3700" y="2079"/>
                    <a:pt x="3703" y="2079"/>
                  </a:cubicBezTo>
                  <a:cubicBezTo>
                    <a:pt x="3708" y="2085"/>
                    <a:pt x="3714" y="2090"/>
                    <a:pt x="3719" y="2096"/>
                  </a:cubicBezTo>
                  <a:cubicBezTo>
                    <a:pt x="3724" y="2096"/>
                    <a:pt x="3730" y="2096"/>
                    <a:pt x="3735" y="2096"/>
                  </a:cubicBezTo>
                  <a:cubicBezTo>
                    <a:pt x="3741" y="2101"/>
                    <a:pt x="3746" y="2107"/>
                    <a:pt x="3752" y="2112"/>
                  </a:cubicBezTo>
                  <a:cubicBezTo>
                    <a:pt x="3752" y="2116"/>
                    <a:pt x="3752" y="2118"/>
                    <a:pt x="3752" y="2120"/>
                  </a:cubicBezTo>
                  <a:cubicBezTo>
                    <a:pt x="3749" y="2124"/>
                    <a:pt x="3746" y="2126"/>
                    <a:pt x="3744" y="2128"/>
                  </a:cubicBezTo>
                  <a:cubicBezTo>
                    <a:pt x="3744" y="2137"/>
                    <a:pt x="3744" y="2146"/>
                    <a:pt x="3744" y="2154"/>
                  </a:cubicBezTo>
                  <a:cubicBezTo>
                    <a:pt x="3755" y="2154"/>
                    <a:pt x="3766" y="2154"/>
                    <a:pt x="3777" y="2154"/>
                  </a:cubicBezTo>
                  <a:cubicBezTo>
                    <a:pt x="3780" y="2157"/>
                    <a:pt x="3783" y="2159"/>
                    <a:pt x="3785" y="2162"/>
                  </a:cubicBezTo>
                  <a:cubicBezTo>
                    <a:pt x="3791" y="2162"/>
                    <a:pt x="3796" y="2162"/>
                    <a:pt x="3802" y="2162"/>
                  </a:cubicBezTo>
                  <a:cubicBezTo>
                    <a:pt x="3805" y="2165"/>
                    <a:pt x="3808" y="2168"/>
                    <a:pt x="3810" y="2171"/>
                  </a:cubicBezTo>
                  <a:cubicBezTo>
                    <a:pt x="3813" y="2171"/>
                    <a:pt x="3816" y="2171"/>
                    <a:pt x="3819" y="2171"/>
                  </a:cubicBezTo>
                  <a:cubicBezTo>
                    <a:pt x="3819" y="2167"/>
                    <a:pt x="3819" y="2164"/>
                    <a:pt x="3819" y="2162"/>
                  </a:cubicBezTo>
                  <a:cubicBezTo>
                    <a:pt x="3822" y="2159"/>
                    <a:pt x="3824" y="2156"/>
                    <a:pt x="3827" y="2154"/>
                  </a:cubicBezTo>
                  <a:cubicBezTo>
                    <a:pt x="3830" y="2157"/>
                    <a:pt x="3832" y="2159"/>
                    <a:pt x="3835" y="2162"/>
                  </a:cubicBezTo>
                  <a:cubicBezTo>
                    <a:pt x="3840" y="2162"/>
                    <a:pt x="3846" y="2162"/>
                    <a:pt x="3851" y="2162"/>
                  </a:cubicBezTo>
                  <a:cubicBezTo>
                    <a:pt x="3854" y="2159"/>
                    <a:pt x="3858" y="2156"/>
                    <a:pt x="3860" y="2154"/>
                  </a:cubicBezTo>
                  <a:cubicBezTo>
                    <a:pt x="3863" y="2154"/>
                    <a:pt x="3866" y="2154"/>
                    <a:pt x="3868" y="2154"/>
                  </a:cubicBezTo>
                  <a:cubicBezTo>
                    <a:pt x="3868" y="2148"/>
                    <a:pt x="3868" y="2143"/>
                    <a:pt x="3868" y="2137"/>
                  </a:cubicBezTo>
                  <a:cubicBezTo>
                    <a:pt x="3877" y="2137"/>
                    <a:pt x="3885" y="2137"/>
                    <a:pt x="3893" y="2137"/>
                  </a:cubicBezTo>
                  <a:cubicBezTo>
                    <a:pt x="3896" y="2140"/>
                    <a:pt x="3899" y="2143"/>
                    <a:pt x="3901" y="2145"/>
                  </a:cubicBezTo>
                  <a:cubicBezTo>
                    <a:pt x="3932" y="2145"/>
                    <a:pt x="3962" y="2145"/>
                    <a:pt x="3992" y="2145"/>
                  </a:cubicBezTo>
                  <a:cubicBezTo>
                    <a:pt x="3995" y="2142"/>
                    <a:pt x="3998" y="2139"/>
                    <a:pt x="4001" y="2137"/>
                  </a:cubicBezTo>
                  <a:cubicBezTo>
                    <a:pt x="4004" y="2140"/>
                    <a:pt x="4006" y="2143"/>
                    <a:pt x="4009" y="2145"/>
                  </a:cubicBezTo>
                  <a:cubicBezTo>
                    <a:pt x="4014" y="2145"/>
                    <a:pt x="4020" y="2145"/>
                    <a:pt x="4025" y="2145"/>
                  </a:cubicBezTo>
                  <a:cubicBezTo>
                    <a:pt x="4029" y="2142"/>
                    <a:pt x="4031" y="2139"/>
                    <a:pt x="4033" y="2137"/>
                  </a:cubicBezTo>
                  <a:cubicBezTo>
                    <a:pt x="4039" y="2137"/>
                    <a:pt x="4045" y="2137"/>
                    <a:pt x="4050" y="2137"/>
                  </a:cubicBezTo>
                  <a:cubicBezTo>
                    <a:pt x="4053" y="2134"/>
                    <a:pt x="4056" y="2131"/>
                    <a:pt x="4059" y="2128"/>
                  </a:cubicBezTo>
                  <a:cubicBezTo>
                    <a:pt x="4062" y="2128"/>
                    <a:pt x="4064" y="2128"/>
                    <a:pt x="4067" y="2128"/>
                  </a:cubicBezTo>
                  <a:cubicBezTo>
                    <a:pt x="4070" y="2132"/>
                    <a:pt x="4072" y="2135"/>
                    <a:pt x="4075" y="2137"/>
                  </a:cubicBezTo>
                  <a:cubicBezTo>
                    <a:pt x="4080" y="2137"/>
                    <a:pt x="4086" y="2137"/>
                    <a:pt x="4091" y="2137"/>
                  </a:cubicBezTo>
                  <a:cubicBezTo>
                    <a:pt x="4097" y="2143"/>
                    <a:pt x="4103" y="2148"/>
                    <a:pt x="4108" y="2154"/>
                  </a:cubicBezTo>
                  <a:cubicBezTo>
                    <a:pt x="4114" y="2154"/>
                    <a:pt x="4119" y="2154"/>
                    <a:pt x="4125" y="2154"/>
                  </a:cubicBezTo>
                  <a:cubicBezTo>
                    <a:pt x="4125" y="2159"/>
                    <a:pt x="4125" y="2165"/>
                    <a:pt x="4125" y="2171"/>
                  </a:cubicBezTo>
                  <a:cubicBezTo>
                    <a:pt x="4122" y="2174"/>
                    <a:pt x="4119" y="2176"/>
                    <a:pt x="4117" y="2178"/>
                  </a:cubicBezTo>
                  <a:cubicBezTo>
                    <a:pt x="4117" y="2187"/>
                    <a:pt x="4117" y="2195"/>
                    <a:pt x="4117" y="2203"/>
                  </a:cubicBezTo>
                  <a:cubicBezTo>
                    <a:pt x="4114" y="2206"/>
                    <a:pt x="4110" y="2209"/>
                    <a:pt x="4108" y="2212"/>
                  </a:cubicBezTo>
                  <a:cubicBezTo>
                    <a:pt x="4108" y="2223"/>
                    <a:pt x="4108" y="2234"/>
                    <a:pt x="4108" y="2244"/>
                  </a:cubicBezTo>
                  <a:cubicBezTo>
                    <a:pt x="4111" y="2248"/>
                    <a:pt x="4114" y="2251"/>
                    <a:pt x="4117" y="2253"/>
                  </a:cubicBezTo>
                  <a:cubicBezTo>
                    <a:pt x="4120" y="2253"/>
                    <a:pt x="4122" y="2253"/>
                    <a:pt x="4125" y="2253"/>
                  </a:cubicBezTo>
                  <a:cubicBezTo>
                    <a:pt x="4128" y="2256"/>
                    <a:pt x="4130" y="2259"/>
                    <a:pt x="4133" y="2261"/>
                  </a:cubicBezTo>
                  <a:cubicBezTo>
                    <a:pt x="4133" y="2267"/>
                    <a:pt x="4133" y="2272"/>
                    <a:pt x="4133" y="2278"/>
                  </a:cubicBezTo>
                  <a:cubicBezTo>
                    <a:pt x="4142" y="2287"/>
                    <a:pt x="4150" y="2295"/>
                    <a:pt x="4158" y="2302"/>
                  </a:cubicBezTo>
                  <a:cubicBezTo>
                    <a:pt x="4158" y="2306"/>
                    <a:pt x="4158" y="2309"/>
                    <a:pt x="4158" y="2311"/>
                  </a:cubicBezTo>
                  <a:cubicBezTo>
                    <a:pt x="4164" y="2317"/>
                    <a:pt x="4169" y="2322"/>
                    <a:pt x="4174" y="2327"/>
                  </a:cubicBezTo>
                  <a:cubicBezTo>
                    <a:pt x="4177" y="2327"/>
                    <a:pt x="4180" y="2327"/>
                    <a:pt x="4183" y="2327"/>
                  </a:cubicBezTo>
                  <a:cubicBezTo>
                    <a:pt x="4186" y="2330"/>
                    <a:pt x="4188" y="2334"/>
                    <a:pt x="4191" y="2336"/>
                  </a:cubicBezTo>
                  <a:cubicBezTo>
                    <a:pt x="4196" y="2336"/>
                    <a:pt x="4202" y="2336"/>
                    <a:pt x="4208" y="2336"/>
                  </a:cubicBezTo>
                  <a:cubicBezTo>
                    <a:pt x="4211" y="2339"/>
                    <a:pt x="4214" y="2341"/>
                    <a:pt x="4216" y="2344"/>
                  </a:cubicBezTo>
                  <a:cubicBezTo>
                    <a:pt x="4216" y="2347"/>
                    <a:pt x="4216" y="2350"/>
                    <a:pt x="4216" y="2353"/>
                  </a:cubicBezTo>
                  <a:cubicBezTo>
                    <a:pt x="4219" y="2356"/>
                    <a:pt x="4222" y="2358"/>
                    <a:pt x="4224" y="2361"/>
                  </a:cubicBezTo>
                  <a:cubicBezTo>
                    <a:pt x="4224" y="2364"/>
                    <a:pt x="4224" y="2367"/>
                    <a:pt x="4224" y="2369"/>
                  </a:cubicBezTo>
                  <a:cubicBezTo>
                    <a:pt x="4227" y="2369"/>
                    <a:pt x="4230" y="2369"/>
                    <a:pt x="4232" y="2369"/>
                  </a:cubicBezTo>
                  <a:cubicBezTo>
                    <a:pt x="4235" y="2372"/>
                    <a:pt x="4239" y="2375"/>
                    <a:pt x="4241" y="2377"/>
                  </a:cubicBezTo>
                  <a:cubicBezTo>
                    <a:pt x="4241" y="2380"/>
                    <a:pt x="4241" y="2383"/>
                    <a:pt x="4241" y="2385"/>
                  </a:cubicBezTo>
                  <a:cubicBezTo>
                    <a:pt x="4235" y="2391"/>
                    <a:pt x="4230" y="2396"/>
                    <a:pt x="4224" y="2402"/>
                  </a:cubicBezTo>
                  <a:cubicBezTo>
                    <a:pt x="4224" y="2411"/>
                    <a:pt x="4224" y="2419"/>
                    <a:pt x="4224" y="2427"/>
                  </a:cubicBezTo>
                  <a:cubicBezTo>
                    <a:pt x="4227" y="2430"/>
                    <a:pt x="4230" y="2433"/>
                    <a:pt x="4232" y="2435"/>
                  </a:cubicBezTo>
                  <a:cubicBezTo>
                    <a:pt x="4235" y="2435"/>
                    <a:pt x="4239" y="2435"/>
                    <a:pt x="4241" y="2435"/>
                  </a:cubicBezTo>
                  <a:cubicBezTo>
                    <a:pt x="4244" y="2438"/>
                    <a:pt x="4246" y="2441"/>
                    <a:pt x="4249" y="2443"/>
                  </a:cubicBezTo>
                  <a:cubicBezTo>
                    <a:pt x="4252" y="2443"/>
                    <a:pt x="4255" y="2443"/>
                    <a:pt x="4258" y="2443"/>
                  </a:cubicBezTo>
                  <a:cubicBezTo>
                    <a:pt x="4258" y="2449"/>
                    <a:pt x="4258" y="2454"/>
                    <a:pt x="4258" y="2460"/>
                  </a:cubicBezTo>
                  <a:cubicBezTo>
                    <a:pt x="4263" y="2460"/>
                    <a:pt x="4269" y="2460"/>
                    <a:pt x="4273" y="2460"/>
                  </a:cubicBezTo>
                  <a:cubicBezTo>
                    <a:pt x="4273" y="2463"/>
                    <a:pt x="4273" y="2466"/>
                    <a:pt x="4273" y="2469"/>
                  </a:cubicBezTo>
                  <a:cubicBezTo>
                    <a:pt x="4257" y="2485"/>
                    <a:pt x="4240" y="2502"/>
                    <a:pt x="4224" y="2518"/>
                  </a:cubicBezTo>
                  <a:cubicBezTo>
                    <a:pt x="4224" y="2521"/>
                    <a:pt x="4224" y="2524"/>
                    <a:pt x="4224" y="2527"/>
                  </a:cubicBezTo>
                  <a:cubicBezTo>
                    <a:pt x="4221" y="2527"/>
                    <a:pt x="4219" y="2527"/>
                    <a:pt x="4216" y="2527"/>
                  </a:cubicBezTo>
                  <a:cubicBezTo>
                    <a:pt x="4211" y="2532"/>
                    <a:pt x="4205" y="2538"/>
                    <a:pt x="4200" y="2543"/>
                  </a:cubicBezTo>
                  <a:cubicBezTo>
                    <a:pt x="4196" y="2543"/>
                    <a:pt x="4193" y="2543"/>
                    <a:pt x="4191" y="2543"/>
                  </a:cubicBezTo>
                  <a:cubicBezTo>
                    <a:pt x="4188" y="2546"/>
                    <a:pt x="4185" y="2549"/>
                    <a:pt x="4183" y="2551"/>
                  </a:cubicBezTo>
                  <a:cubicBezTo>
                    <a:pt x="4169" y="2551"/>
                    <a:pt x="4155" y="2551"/>
                    <a:pt x="4142" y="2551"/>
                  </a:cubicBezTo>
                  <a:cubicBezTo>
                    <a:pt x="4138" y="2555"/>
                    <a:pt x="4135" y="2557"/>
                    <a:pt x="4133" y="2559"/>
                  </a:cubicBezTo>
                  <a:cubicBezTo>
                    <a:pt x="4122" y="2559"/>
                    <a:pt x="4110" y="2559"/>
                    <a:pt x="4100" y="2559"/>
                  </a:cubicBezTo>
                  <a:cubicBezTo>
                    <a:pt x="4097" y="2563"/>
                    <a:pt x="4094" y="2566"/>
                    <a:pt x="4091" y="2568"/>
                  </a:cubicBezTo>
                  <a:cubicBezTo>
                    <a:pt x="4080" y="2568"/>
                    <a:pt x="4069" y="2568"/>
                    <a:pt x="4059" y="2568"/>
                  </a:cubicBezTo>
                  <a:cubicBezTo>
                    <a:pt x="4056" y="2571"/>
                    <a:pt x="4052" y="2574"/>
                    <a:pt x="4050" y="2576"/>
                  </a:cubicBezTo>
                  <a:cubicBezTo>
                    <a:pt x="4047" y="2576"/>
                    <a:pt x="4045" y="2576"/>
                    <a:pt x="4042" y="2576"/>
                  </a:cubicBezTo>
                  <a:cubicBezTo>
                    <a:pt x="4039" y="2579"/>
                    <a:pt x="4036" y="2582"/>
                    <a:pt x="4033" y="2584"/>
                  </a:cubicBezTo>
                  <a:cubicBezTo>
                    <a:pt x="4030" y="2584"/>
                    <a:pt x="4028" y="2584"/>
                    <a:pt x="4025" y="2584"/>
                  </a:cubicBezTo>
                  <a:cubicBezTo>
                    <a:pt x="4023" y="2582"/>
                    <a:pt x="4021" y="2579"/>
                    <a:pt x="4017" y="2576"/>
                  </a:cubicBezTo>
                  <a:cubicBezTo>
                    <a:pt x="4015" y="2576"/>
                    <a:pt x="4012" y="2576"/>
                    <a:pt x="4009" y="2576"/>
                  </a:cubicBezTo>
                  <a:cubicBezTo>
                    <a:pt x="3993" y="2560"/>
                    <a:pt x="3976" y="2543"/>
                    <a:pt x="3959" y="2527"/>
                  </a:cubicBezTo>
                  <a:cubicBezTo>
                    <a:pt x="3948" y="2527"/>
                    <a:pt x="3937" y="2527"/>
                    <a:pt x="3926" y="2527"/>
                  </a:cubicBezTo>
                  <a:cubicBezTo>
                    <a:pt x="3924" y="2524"/>
                    <a:pt x="3921" y="2521"/>
                    <a:pt x="3918" y="2518"/>
                  </a:cubicBezTo>
                  <a:cubicBezTo>
                    <a:pt x="3905" y="2518"/>
                    <a:pt x="3890" y="2518"/>
                    <a:pt x="3876" y="2518"/>
                  </a:cubicBezTo>
                  <a:cubicBezTo>
                    <a:pt x="3874" y="2516"/>
                    <a:pt x="3871" y="2513"/>
                    <a:pt x="3868" y="2510"/>
                  </a:cubicBezTo>
                  <a:cubicBezTo>
                    <a:pt x="3847" y="2510"/>
                    <a:pt x="3824" y="2510"/>
                    <a:pt x="3802" y="2510"/>
                  </a:cubicBezTo>
                  <a:cubicBezTo>
                    <a:pt x="3800" y="2508"/>
                    <a:pt x="3796" y="2504"/>
                    <a:pt x="3793" y="2501"/>
                  </a:cubicBezTo>
                  <a:cubicBezTo>
                    <a:pt x="3791" y="2501"/>
                    <a:pt x="3788" y="2501"/>
                    <a:pt x="3785" y="2501"/>
                  </a:cubicBezTo>
                  <a:cubicBezTo>
                    <a:pt x="3783" y="2499"/>
                    <a:pt x="3780" y="2497"/>
                    <a:pt x="3777" y="2493"/>
                  </a:cubicBezTo>
                  <a:cubicBezTo>
                    <a:pt x="3769" y="2493"/>
                    <a:pt x="3761" y="2493"/>
                    <a:pt x="3752" y="2493"/>
                  </a:cubicBezTo>
                  <a:cubicBezTo>
                    <a:pt x="3750" y="2496"/>
                    <a:pt x="3747" y="2498"/>
                    <a:pt x="3744" y="2501"/>
                  </a:cubicBezTo>
                  <a:cubicBezTo>
                    <a:pt x="3738" y="2501"/>
                    <a:pt x="3733" y="2501"/>
                    <a:pt x="3727" y="2501"/>
                  </a:cubicBezTo>
                  <a:cubicBezTo>
                    <a:pt x="3727" y="2509"/>
                    <a:pt x="3727" y="2518"/>
                    <a:pt x="3727" y="2527"/>
                  </a:cubicBezTo>
                  <a:cubicBezTo>
                    <a:pt x="3725" y="2529"/>
                    <a:pt x="3722" y="2531"/>
                    <a:pt x="3719" y="2535"/>
                  </a:cubicBezTo>
                  <a:cubicBezTo>
                    <a:pt x="3719" y="2540"/>
                    <a:pt x="3719" y="2546"/>
                    <a:pt x="3719" y="2551"/>
                  </a:cubicBezTo>
                  <a:cubicBezTo>
                    <a:pt x="3716" y="2554"/>
                    <a:pt x="3714" y="2556"/>
                    <a:pt x="3711" y="2559"/>
                  </a:cubicBezTo>
                  <a:cubicBezTo>
                    <a:pt x="3711" y="2562"/>
                    <a:pt x="3711" y="2565"/>
                    <a:pt x="3711" y="2568"/>
                  </a:cubicBezTo>
                  <a:cubicBezTo>
                    <a:pt x="3708" y="2570"/>
                    <a:pt x="3706" y="2573"/>
                    <a:pt x="3703" y="2576"/>
                  </a:cubicBezTo>
                  <a:cubicBezTo>
                    <a:pt x="3703" y="2584"/>
                    <a:pt x="3703" y="2592"/>
                    <a:pt x="3703" y="2601"/>
                  </a:cubicBezTo>
                  <a:cubicBezTo>
                    <a:pt x="3689" y="2601"/>
                    <a:pt x="3676" y="2601"/>
                    <a:pt x="3661" y="2601"/>
                  </a:cubicBezTo>
                  <a:cubicBezTo>
                    <a:pt x="3659" y="2598"/>
                    <a:pt x="3656" y="2596"/>
                    <a:pt x="3653" y="2593"/>
                  </a:cubicBezTo>
                  <a:cubicBezTo>
                    <a:pt x="3650" y="2593"/>
                    <a:pt x="3648" y="2593"/>
                    <a:pt x="3645" y="2593"/>
                  </a:cubicBezTo>
                  <a:cubicBezTo>
                    <a:pt x="3642" y="2590"/>
                    <a:pt x="3639" y="2587"/>
                    <a:pt x="3636" y="2584"/>
                  </a:cubicBezTo>
                  <a:cubicBezTo>
                    <a:pt x="3636" y="2582"/>
                    <a:pt x="3636" y="2579"/>
                    <a:pt x="3636" y="2576"/>
                  </a:cubicBezTo>
                  <a:cubicBezTo>
                    <a:pt x="3633" y="2576"/>
                    <a:pt x="3631" y="2576"/>
                    <a:pt x="3628" y="2576"/>
                  </a:cubicBezTo>
                  <a:cubicBezTo>
                    <a:pt x="3625" y="2574"/>
                    <a:pt x="3622" y="2571"/>
                    <a:pt x="3619" y="2568"/>
                  </a:cubicBezTo>
                  <a:cubicBezTo>
                    <a:pt x="3614" y="2568"/>
                    <a:pt x="3609" y="2568"/>
                    <a:pt x="3603" y="2568"/>
                  </a:cubicBezTo>
                  <a:cubicBezTo>
                    <a:pt x="3601" y="2566"/>
                    <a:pt x="3598" y="2563"/>
                    <a:pt x="3594" y="2559"/>
                  </a:cubicBezTo>
                  <a:cubicBezTo>
                    <a:pt x="3587" y="2559"/>
                    <a:pt x="3579" y="2559"/>
                    <a:pt x="3570" y="2559"/>
                  </a:cubicBezTo>
                  <a:cubicBezTo>
                    <a:pt x="3567" y="2557"/>
                    <a:pt x="3565" y="2555"/>
                    <a:pt x="3562" y="2551"/>
                  </a:cubicBezTo>
                  <a:cubicBezTo>
                    <a:pt x="3556" y="2551"/>
                    <a:pt x="3551" y="2551"/>
                    <a:pt x="3545" y="2551"/>
                  </a:cubicBezTo>
                  <a:cubicBezTo>
                    <a:pt x="3543" y="2549"/>
                    <a:pt x="3540" y="2546"/>
                    <a:pt x="3536" y="2543"/>
                  </a:cubicBezTo>
                  <a:cubicBezTo>
                    <a:pt x="3534" y="2543"/>
                    <a:pt x="3532" y="2543"/>
                    <a:pt x="3528" y="2543"/>
                  </a:cubicBezTo>
                  <a:cubicBezTo>
                    <a:pt x="3526" y="2545"/>
                    <a:pt x="3523" y="2548"/>
                    <a:pt x="3520" y="2551"/>
                  </a:cubicBezTo>
                  <a:cubicBezTo>
                    <a:pt x="3515" y="2551"/>
                    <a:pt x="3509" y="2551"/>
                    <a:pt x="3504" y="2551"/>
                  </a:cubicBezTo>
                  <a:cubicBezTo>
                    <a:pt x="3501" y="2554"/>
                    <a:pt x="3498" y="2556"/>
                    <a:pt x="3495" y="2559"/>
                  </a:cubicBezTo>
                  <a:cubicBezTo>
                    <a:pt x="3493" y="2557"/>
                    <a:pt x="3490" y="2555"/>
                    <a:pt x="3487" y="2551"/>
                  </a:cubicBezTo>
                  <a:cubicBezTo>
                    <a:pt x="3487" y="2546"/>
                    <a:pt x="3487" y="2540"/>
                    <a:pt x="3487" y="2535"/>
                  </a:cubicBezTo>
                  <a:cubicBezTo>
                    <a:pt x="3485" y="2532"/>
                    <a:pt x="3482" y="2530"/>
                    <a:pt x="3478" y="2527"/>
                  </a:cubicBezTo>
                  <a:cubicBezTo>
                    <a:pt x="3478" y="2524"/>
                    <a:pt x="3478" y="2521"/>
                    <a:pt x="3478" y="2518"/>
                  </a:cubicBezTo>
                  <a:cubicBezTo>
                    <a:pt x="3481" y="2516"/>
                    <a:pt x="3484" y="2513"/>
                    <a:pt x="3487" y="2510"/>
                  </a:cubicBezTo>
                  <a:cubicBezTo>
                    <a:pt x="3487" y="2504"/>
                    <a:pt x="3487" y="2499"/>
                    <a:pt x="3487" y="2493"/>
                  </a:cubicBezTo>
                  <a:cubicBezTo>
                    <a:pt x="3476" y="2493"/>
                    <a:pt x="3465" y="2493"/>
                    <a:pt x="3454" y="2493"/>
                  </a:cubicBezTo>
                  <a:cubicBezTo>
                    <a:pt x="3454" y="2499"/>
                    <a:pt x="3454" y="2504"/>
                    <a:pt x="3454" y="2510"/>
                  </a:cubicBezTo>
                  <a:cubicBezTo>
                    <a:pt x="3440" y="2510"/>
                    <a:pt x="3427" y="2510"/>
                    <a:pt x="3412" y="2510"/>
                  </a:cubicBezTo>
                  <a:cubicBezTo>
                    <a:pt x="3410" y="2508"/>
                    <a:pt x="3408" y="2504"/>
                    <a:pt x="3404" y="2501"/>
                  </a:cubicBezTo>
                  <a:cubicBezTo>
                    <a:pt x="3402" y="2501"/>
                    <a:pt x="3399" y="2501"/>
                    <a:pt x="3396" y="2501"/>
                  </a:cubicBezTo>
                  <a:cubicBezTo>
                    <a:pt x="3385" y="2512"/>
                    <a:pt x="3374" y="2524"/>
                    <a:pt x="3363" y="2535"/>
                  </a:cubicBezTo>
                  <a:cubicBezTo>
                    <a:pt x="3358" y="2535"/>
                    <a:pt x="3352" y="2535"/>
                    <a:pt x="3346" y="2535"/>
                  </a:cubicBezTo>
                  <a:cubicBezTo>
                    <a:pt x="3344" y="2532"/>
                    <a:pt x="3341" y="2530"/>
                    <a:pt x="3338" y="2527"/>
                  </a:cubicBezTo>
                  <a:cubicBezTo>
                    <a:pt x="3324" y="2527"/>
                    <a:pt x="3311" y="2527"/>
                    <a:pt x="3296" y="2527"/>
                  </a:cubicBezTo>
                  <a:cubicBezTo>
                    <a:pt x="3294" y="2524"/>
                    <a:pt x="3292" y="2521"/>
                    <a:pt x="3288" y="2518"/>
                  </a:cubicBezTo>
                  <a:cubicBezTo>
                    <a:pt x="3283" y="2518"/>
                    <a:pt x="3277" y="2518"/>
                    <a:pt x="3272" y="2518"/>
                  </a:cubicBezTo>
                  <a:cubicBezTo>
                    <a:pt x="3269" y="2520"/>
                    <a:pt x="3266" y="2524"/>
                    <a:pt x="3263" y="2527"/>
                  </a:cubicBezTo>
                  <a:cubicBezTo>
                    <a:pt x="3253" y="2527"/>
                    <a:pt x="3241" y="2527"/>
                    <a:pt x="3230" y="2527"/>
                  </a:cubicBezTo>
                  <a:cubicBezTo>
                    <a:pt x="3228" y="2529"/>
                    <a:pt x="3225" y="2531"/>
                    <a:pt x="3222" y="2535"/>
                  </a:cubicBezTo>
                  <a:cubicBezTo>
                    <a:pt x="3222" y="2554"/>
                    <a:pt x="3222" y="2573"/>
                    <a:pt x="3222" y="2593"/>
                  </a:cubicBezTo>
                  <a:cubicBezTo>
                    <a:pt x="3219" y="2595"/>
                    <a:pt x="3217" y="2597"/>
                    <a:pt x="3214" y="2601"/>
                  </a:cubicBezTo>
                  <a:cubicBezTo>
                    <a:pt x="3214" y="2609"/>
                    <a:pt x="3214" y="2617"/>
                    <a:pt x="3214" y="2626"/>
                  </a:cubicBezTo>
                  <a:cubicBezTo>
                    <a:pt x="3208" y="2631"/>
                    <a:pt x="3202" y="2636"/>
                    <a:pt x="3197" y="2642"/>
                  </a:cubicBezTo>
                  <a:cubicBezTo>
                    <a:pt x="3197" y="2648"/>
                    <a:pt x="3197" y="2653"/>
                    <a:pt x="3197" y="2659"/>
                  </a:cubicBezTo>
                  <a:cubicBezTo>
                    <a:pt x="3191" y="2664"/>
                    <a:pt x="3186" y="2670"/>
                    <a:pt x="3180" y="2675"/>
                  </a:cubicBezTo>
                  <a:cubicBezTo>
                    <a:pt x="3180" y="2683"/>
                    <a:pt x="3180" y="2691"/>
                    <a:pt x="3180" y="2700"/>
                  </a:cubicBezTo>
                  <a:cubicBezTo>
                    <a:pt x="3178" y="2702"/>
                    <a:pt x="3175" y="2706"/>
                    <a:pt x="3172" y="2709"/>
                  </a:cubicBezTo>
                  <a:cubicBezTo>
                    <a:pt x="3172" y="2711"/>
                    <a:pt x="3172" y="2714"/>
                    <a:pt x="3172" y="2717"/>
                  </a:cubicBezTo>
                  <a:cubicBezTo>
                    <a:pt x="3170" y="2719"/>
                    <a:pt x="3167" y="2722"/>
                    <a:pt x="3164" y="2726"/>
                  </a:cubicBezTo>
                  <a:cubicBezTo>
                    <a:pt x="3164" y="2728"/>
                    <a:pt x="3164" y="2730"/>
                    <a:pt x="3164" y="2733"/>
                  </a:cubicBezTo>
                  <a:cubicBezTo>
                    <a:pt x="3161" y="2736"/>
                    <a:pt x="3159" y="2738"/>
                    <a:pt x="3156" y="2741"/>
                  </a:cubicBezTo>
                  <a:cubicBezTo>
                    <a:pt x="3153" y="2741"/>
                    <a:pt x="3151" y="2741"/>
                    <a:pt x="3148" y="2741"/>
                  </a:cubicBezTo>
                  <a:cubicBezTo>
                    <a:pt x="3145" y="2744"/>
                    <a:pt x="3142" y="2747"/>
                    <a:pt x="3139" y="2750"/>
                  </a:cubicBezTo>
                  <a:cubicBezTo>
                    <a:pt x="3139" y="2756"/>
                    <a:pt x="3139" y="2761"/>
                    <a:pt x="3139" y="2767"/>
                  </a:cubicBezTo>
                  <a:cubicBezTo>
                    <a:pt x="3133" y="2772"/>
                    <a:pt x="3128" y="2777"/>
                    <a:pt x="3122" y="2783"/>
                  </a:cubicBezTo>
                  <a:cubicBezTo>
                    <a:pt x="3122" y="2785"/>
                    <a:pt x="3122" y="2788"/>
                    <a:pt x="3122" y="2791"/>
                  </a:cubicBezTo>
                  <a:cubicBezTo>
                    <a:pt x="3098" y="2791"/>
                    <a:pt x="3073" y="2792"/>
                    <a:pt x="3048" y="2792"/>
                  </a:cubicBezTo>
                  <a:cubicBezTo>
                    <a:pt x="3048" y="2819"/>
                    <a:pt x="3048" y="2846"/>
                    <a:pt x="3048" y="2874"/>
                  </a:cubicBezTo>
                  <a:cubicBezTo>
                    <a:pt x="3051" y="2874"/>
                    <a:pt x="3053" y="2874"/>
                    <a:pt x="3056" y="2874"/>
                  </a:cubicBezTo>
                  <a:cubicBezTo>
                    <a:pt x="3059" y="2877"/>
                    <a:pt x="3061" y="2879"/>
                    <a:pt x="3064" y="2882"/>
                  </a:cubicBezTo>
                  <a:cubicBezTo>
                    <a:pt x="3064" y="2885"/>
                    <a:pt x="3064" y="2888"/>
                    <a:pt x="3064" y="2891"/>
                  </a:cubicBezTo>
                  <a:cubicBezTo>
                    <a:pt x="3067" y="2893"/>
                    <a:pt x="3070" y="2896"/>
                    <a:pt x="3073" y="2899"/>
                  </a:cubicBezTo>
                  <a:cubicBezTo>
                    <a:pt x="3073" y="2905"/>
                    <a:pt x="3073" y="2910"/>
                    <a:pt x="3073" y="2916"/>
                  </a:cubicBezTo>
                  <a:cubicBezTo>
                    <a:pt x="3075" y="2918"/>
                    <a:pt x="3078" y="2921"/>
                    <a:pt x="3081" y="2924"/>
                  </a:cubicBezTo>
                  <a:cubicBezTo>
                    <a:pt x="3081" y="2927"/>
                    <a:pt x="3081" y="2929"/>
                    <a:pt x="3081" y="2932"/>
                  </a:cubicBezTo>
                  <a:cubicBezTo>
                    <a:pt x="3083" y="2935"/>
                    <a:pt x="3086" y="2937"/>
                    <a:pt x="3090" y="2940"/>
                  </a:cubicBezTo>
                  <a:cubicBezTo>
                    <a:pt x="3090" y="2946"/>
                    <a:pt x="3090" y="2951"/>
                    <a:pt x="3090" y="2957"/>
                  </a:cubicBezTo>
                  <a:cubicBezTo>
                    <a:pt x="3092" y="2959"/>
                    <a:pt x="3094" y="2963"/>
                    <a:pt x="3098" y="2966"/>
                  </a:cubicBezTo>
                  <a:cubicBezTo>
                    <a:pt x="3098" y="2974"/>
                    <a:pt x="3098" y="2982"/>
                    <a:pt x="3098" y="2990"/>
                  </a:cubicBezTo>
                  <a:cubicBezTo>
                    <a:pt x="3100" y="2993"/>
                    <a:pt x="3103" y="2995"/>
                    <a:pt x="3106" y="2998"/>
                  </a:cubicBezTo>
                  <a:cubicBezTo>
                    <a:pt x="3106" y="3021"/>
                    <a:pt x="3106" y="3043"/>
                    <a:pt x="3106" y="3065"/>
                  </a:cubicBezTo>
                  <a:cubicBezTo>
                    <a:pt x="3101" y="3065"/>
                    <a:pt x="3095" y="3065"/>
                    <a:pt x="3090" y="3065"/>
                  </a:cubicBezTo>
                  <a:cubicBezTo>
                    <a:pt x="3087" y="3068"/>
                    <a:pt x="3084" y="3070"/>
                    <a:pt x="3081" y="3073"/>
                  </a:cubicBezTo>
                  <a:cubicBezTo>
                    <a:pt x="3079" y="3071"/>
                    <a:pt x="3076" y="3068"/>
                    <a:pt x="3073" y="3065"/>
                  </a:cubicBezTo>
                  <a:cubicBezTo>
                    <a:pt x="3071" y="3065"/>
                    <a:pt x="3067" y="3065"/>
                    <a:pt x="3064" y="3065"/>
                  </a:cubicBezTo>
                  <a:cubicBezTo>
                    <a:pt x="3062" y="3068"/>
                    <a:pt x="3059" y="3070"/>
                    <a:pt x="3056" y="3073"/>
                  </a:cubicBezTo>
                  <a:cubicBezTo>
                    <a:pt x="3043" y="3073"/>
                    <a:pt x="3029" y="3073"/>
                    <a:pt x="3015" y="3073"/>
                  </a:cubicBezTo>
                  <a:cubicBezTo>
                    <a:pt x="3013" y="3071"/>
                    <a:pt x="3010" y="3068"/>
                    <a:pt x="3007" y="3065"/>
                  </a:cubicBezTo>
                  <a:cubicBezTo>
                    <a:pt x="2985" y="3065"/>
                    <a:pt x="2962" y="3065"/>
                    <a:pt x="2940" y="3065"/>
                  </a:cubicBezTo>
                  <a:cubicBezTo>
                    <a:pt x="2938" y="3063"/>
                    <a:pt x="2935" y="3060"/>
                    <a:pt x="2932" y="3056"/>
                  </a:cubicBezTo>
                  <a:cubicBezTo>
                    <a:pt x="2930" y="3056"/>
                    <a:pt x="2927" y="3056"/>
                    <a:pt x="2923" y="3056"/>
                  </a:cubicBezTo>
                  <a:cubicBezTo>
                    <a:pt x="2921" y="3059"/>
                    <a:pt x="2919" y="3062"/>
                    <a:pt x="2916" y="3065"/>
                  </a:cubicBezTo>
                  <a:cubicBezTo>
                    <a:pt x="2916" y="3068"/>
                    <a:pt x="2916" y="3070"/>
                    <a:pt x="2916" y="3073"/>
                  </a:cubicBezTo>
                  <a:cubicBezTo>
                    <a:pt x="2910" y="3073"/>
                    <a:pt x="2904" y="3073"/>
                    <a:pt x="2899" y="3073"/>
                  </a:cubicBezTo>
                  <a:cubicBezTo>
                    <a:pt x="2896" y="3075"/>
                    <a:pt x="2894" y="3079"/>
                    <a:pt x="2891" y="3082"/>
                  </a:cubicBezTo>
                  <a:cubicBezTo>
                    <a:pt x="2891" y="3092"/>
                    <a:pt x="2891" y="3103"/>
                    <a:pt x="2891" y="3114"/>
                  </a:cubicBezTo>
                  <a:cubicBezTo>
                    <a:pt x="2888" y="3117"/>
                    <a:pt x="2885" y="3120"/>
                    <a:pt x="2882" y="3123"/>
                  </a:cubicBezTo>
                  <a:cubicBezTo>
                    <a:pt x="2882" y="3128"/>
                    <a:pt x="2882" y="3134"/>
                    <a:pt x="2882" y="3139"/>
                  </a:cubicBezTo>
                  <a:cubicBezTo>
                    <a:pt x="2880" y="3141"/>
                    <a:pt x="2877" y="3145"/>
                    <a:pt x="2874" y="3148"/>
                  </a:cubicBezTo>
                  <a:cubicBezTo>
                    <a:pt x="2874" y="3161"/>
                    <a:pt x="2874" y="3175"/>
                    <a:pt x="2874" y="3189"/>
                  </a:cubicBezTo>
                  <a:cubicBezTo>
                    <a:pt x="2882" y="3189"/>
                    <a:pt x="2890" y="3189"/>
                    <a:pt x="2899" y="3189"/>
                  </a:cubicBezTo>
                  <a:cubicBezTo>
                    <a:pt x="2918" y="3208"/>
                    <a:pt x="2937" y="3227"/>
                    <a:pt x="2957" y="3247"/>
                  </a:cubicBezTo>
                  <a:cubicBezTo>
                    <a:pt x="2959" y="3247"/>
                    <a:pt x="2962" y="3247"/>
                    <a:pt x="2965" y="3247"/>
                  </a:cubicBezTo>
                  <a:cubicBezTo>
                    <a:pt x="2981" y="3263"/>
                    <a:pt x="2998" y="3280"/>
                    <a:pt x="3015" y="3297"/>
                  </a:cubicBezTo>
                  <a:cubicBezTo>
                    <a:pt x="3013" y="3299"/>
                    <a:pt x="3010" y="3302"/>
                    <a:pt x="3007" y="3305"/>
                  </a:cubicBezTo>
                  <a:cubicBezTo>
                    <a:pt x="3007" y="3308"/>
                    <a:pt x="3007" y="3310"/>
                    <a:pt x="3007" y="3313"/>
                  </a:cubicBezTo>
                  <a:cubicBezTo>
                    <a:pt x="3001" y="3313"/>
                    <a:pt x="2996" y="3313"/>
                    <a:pt x="2990" y="3313"/>
                  </a:cubicBezTo>
                  <a:cubicBezTo>
                    <a:pt x="2985" y="3319"/>
                    <a:pt x="2979" y="3324"/>
                    <a:pt x="2974" y="3330"/>
                  </a:cubicBezTo>
                  <a:cubicBezTo>
                    <a:pt x="2968" y="3330"/>
                    <a:pt x="2962" y="3330"/>
                    <a:pt x="2957" y="3330"/>
                  </a:cubicBezTo>
                  <a:cubicBezTo>
                    <a:pt x="2954" y="3332"/>
                    <a:pt x="2952" y="3335"/>
                    <a:pt x="2949" y="3338"/>
                  </a:cubicBezTo>
                  <a:cubicBezTo>
                    <a:pt x="2943" y="3338"/>
                    <a:pt x="2938" y="3338"/>
                    <a:pt x="2932" y="3338"/>
                  </a:cubicBezTo>
                  <a:cubicBezTo>
                    <a:pt x="2932" y="3340"/>
                    <a:pt x="2932" y="3343"/>
                    <a:pt x="2932" y="3347"/>
                  </a:cubicBezTo>
                  <a:cubicBezTo>
                    <a:pt x="2930" y="3349"/>
                    <a:pt x="2927" y="3351"/>
                    <a:pt x="2923" y="3355"/>
                  </a:cubicBezTo>
                  <a:cubicBezTo>
                    <a:pt x="2923" y="3357"/>
                    <a:pt x="2923" y="3360"/>
                    <a:pt x="2923" y="3363"/>
                  </a:cubicBezTo>
                  <a:cubicBezTo>
                    <a:pt x="2916" y="3371"/>
                    <a:pt x="2908" y="3379"/>
                    <a:pt x="2899" y="3388"/>
                  </a:cubicBezTo>
                  <a:cubicBezTo>
                    <a:pt x="2899" y="3390"/>
                    <a:pt x="2899" y="3393"/>
                    <a:pt x="2899" y="3396"/>
                  </a:cubicBezTo>
                  <a:cubicBezTo>
                    <a:pt x="2896" y="3398"/>
                    <a:pt x="2894" y="3401"/>
                    <a:pt x="2891" y="3405"/>
                  </a:cubicBezTo>
                  <a:cubicBezTo>
                    <a:pt x="2891" y="3407"/>
                    <a:pt x="2891" y="3409"/>
                    <a:pt x="2891" y="3413"/>
                  </a:cubicBezTo>
                  <a:cubicBezTo>
                    <a:pt x="2883" y="3413"/>
                    <a:pt x="2874" y="3413"/>
                    <a:pt x="2865" y="3413"/>
                  </a:cubicBezTo>
                  <a:cubicBezTo>
                    <a:pt x="2861" y="3418"/>
                    <a:pt x="2855" y="3424"/>
                    <a:pt x="2850" y="3429"/>
                  </a:cubicBezTo>
                  <a:cubicBezTo>
                    <a:pt x="2847" y="3429"/>
                    <a:pt x="2844" y="3429"/>
                    <a:pt x="2841" y="3429"/>
                  </a:cubicBezTo>
                  <a:cubicBezTo>
                    <a:pt x="2835" y="3435"/>
                    <a:pt x="2830" y="3440"/>
                    <a:pt x="2824" y="3446"/>
                  </a:cubicBezTo>
                  <a:cubicBezTo>
                    <a:pt x="2824" y="3448"/>
                    <a:pt x="2824" y="3451"/>
                    <a:pt x="2824" y="3454"/>
                  </a:cubicBezTo>
                  <a:cubicBezTo>
                    <a:pt x="2822" y="3456"/>
                    <a:pt x="2819" y="3460"/>
                    <a:pt x="2816" y="3463"/>
                  </a:cubicBezTo>
                  <a:cubicBezTo>
                    <a:pt x="2816" y="3465"/>
                    <a:pt x="2816" y="3467"/>
                    <a:pt x="2816" y="3471"/>
                  </a:cubicBezTo>
                  <a:cubicBezTo>
                    <a:pt x="2811" y="3476"/>
                    <a:pt x="2805" y="3482"/>
                    <a:pt x="2799" y="3487"/>
                  </a:cubicBezTo>
                  <a:cubicBezTo>
                    <a:pt x="2799" y="3490"/>
                    <a:pt x="2799" y="3492"/>
                    <a:pt x="2799" y="3495"/>
                  </a:cubicBezTo>
                  <a:cubicBezTo>
                    <a:pt x="2797" y="3498"/>
                    <a:pt x="2795" y="3501"/>
                    <a:pt x="2791" y="3504"/>
                  </a:cubicBezTo>
                  <a:cubicBezTo>
                    <a:pt x="2791" y="3510"/>
                    <a:pt x="2791" y="3515"/>
                    <a:pt x="2791" y="3521"/>
                  </a:cubicBezTo>
                  <a:cubicBezTo>
                    <a:pt x="2786" y="3526"/>
                    <a:pt x="2780" y="3532"/>
                    <a:pt x="2775" y="3537"/>
                  </a:cubicBezTo>
                  <a:cubicBezTo>
                    <a:pt x="2772" y="3537"/>
                    <a:pt x="2769" y="3537"/>
                    <a:pt x="2766" y="3537"/>
                  </a:cubicBezTo>
                  <a:cubicBezTo>
                    <a:pt x="2764" y="3540"/>
                    <a:pt x="2761" y="3542"/>
                    <a:pt x="2758" y="3545"/>
                  </a:cubicBezTo>
                  <a:cubicBezTo>
                    <a:pt x="2756" y="3545"/>
                    <a:pt x="2753" y="3545"/>
                    <a:pt x="2750" y="3545"/>
                  </a:cubicBezTo>
                  <a:cubicBezTo>
                    <a:pt x="2748" y="3548"/>
                    <a:pt x="2745" y="3550"/>
                    <a:pt x="2741" y="3553"/>
                  </a:cubicBezTo>
                  <a:cubicBezTo>
                    <a:pt x="2733" y="3553"/>
                    <a:pt x="2725" y="3553"/>
                    <a:pt x="2717" y="3553"/>
                  </a:cubicBezTo>
                  <a:cubicBezTo>
                    <a:pt x="2711" y="3549"/>
                    <a:pt x="2706" y="3543"/>
                    <a:pt x="2700" y="3537"/>
                  </a:cubicBezTo>
                  <a:cubicBezTo>
                    <a:pt x="2700" y="3535"/>
                    <a:pt x="2700" y="3532"/>
                    <a:pt x="2700" y="3529"/>
                  </a:cubicBezTo>
                  <a:cubicBezTo>
                    <a:pt x="2706" y="3523"/>
                    <a:pt x="2711" y="3518"/>
                    <a:pt x="2717" y="3512"/>
                  </a:cubicBezTo>
                  <a:cubicBezTo>
                    <a:pt x="2717" y="3504"/>
                    <a:pt x="2717" y="3496"/>
                    <a:pt x="2717" y="3487"/>
                  </a:cubicBezTo>
                  <a:cubicBezTo>
                    <a:pt x="2706" y="3476"/>
                    <a:pt x="2694" y="3465"/>
                    <a:pt x="2683" y="3454"/>
                  </a:cubicBezTo>
                  <a:cubicBezTo>
                    <a:pt x="2670" y="3467"/>
                    <a:pt x="2656" y="3481"/>
                    <a:pt x="2642" y="3495"/>
                  </a:cubicBezTo>
                  <a:cubicBezTo>
                    <a:pt x="2640" y="3495"/>
                    <a:pt x="2637" y="3495"/>
                    <a:pt x="2634" y="3495"/>
                  </a:cubicBezTo>
                  <a:cubicBezTo>
                    <a:pt x="2632" y="3498"/>
                    <a:pt x="2628" y="3501"/>
                    <a:pt x="2625" y="3504"/>
                  </a:cubicBezTo>
                  <a:cubicBezTo>
                    <a:pt x="2623" y="3504"/>
                    <a:pt x="2621" y="3504"/>
                    <a:pt x="2617" y="3504"/>
                  </a:cubicBezTo>
                  <a:cubicBezTo>
                    <a:pt x="2606" y="3515"/>
                    <a:pt x="2595" y="3526"/>
                    <a:pt x="2584" y="3537"/>
                  </a:cubicBezTo>
                  <a:cubicBezTo>
                    <a:pt x="2582" y="3537"/>
                    <a:pt x="2579" y="3537"/>
                    <a:pt x="2576" y="3537"/>
                  </a:cubicBezTo>
                  <a:cubicBezTo>
                    <a:pt x="2574" y="3540"/>
                    <a:pt x="2570" y="3542"/>
                    <a:pt x="2567" y="3545"/>
                  </a:cubicBezTo>
                  <a:cubicBezTo>
                    <a:pt x="2565" y="3545"/>
                    <a:pt x="2562" y="3545"/>
                    <a:pt x="2559" y="3545"/>
                  </a:cubicBezTo>
                  <a:cubicBezTo>
                    <a:pt x="2557" y="3548"/>
                    <a:pt x="2555" y="3550"/>
                    <a:pt x="2551" y="3553"/>
                  </a:cubicBezTo>
                  <a:cubicBezTo>
                    <a:pt x="2551" y="3556"/>
                    <a:pt x="2551" y="3559"/>
                    <a:pt x="2551" y="3562"/>
                  </a:cubicBezTo>
                  <a:cubicBezTo>
                    <a:pt x="2554" y="3564"/>
                    <a:pt x="2556" y="3567"/>
                    <a:pt x="2559" y="3570"/>
                  </a:cubicBezTo>
                  <a:cubicBezTo>
                    <a:pt x="2559" y="3572"/>
                    <a:pt x="2559" y="3576"/>
                    <a:pt x="2559" y="3579"/>
                  </a:cubicBezTo>
                  <a:cubicBezTo>
                    <a:pt x="2562" y="3581"/>
                    <a:pt x="2564" y="3584"/>
                    <a:pt x="2567" y="3587"/>
                  </a:cubicBezTo>
                  <a:cubicBezTo>
                    <a:pt x="2567" y="3589"/>
                    <a:pt x="2567" y="3591"/>
                    <a:pt x="2567" y="3595"/>
                  </a:cubicBezTo>
                  <a:cubicBezTo>
                    <a:pt x="2573" y="3600"/>
                    <a:pt x="2578" y="3606"/>
                    <a:pt x="2584" y="3611"/>
                  </a:cubicBezTo>
                  <a:cubicBezTo>
                    <a:pt x="2586" y="3611"/>
                    <a:pt x="2590" y="3611"/>
                    <a:pt x="2593" y="3611"/>
                  </a:cubicBezTo>
                  <a:cubicBezTo>
                    <a:pt x="2597" y="3617"/>
                    <a:pt x="2603" y="3622"/>
                    <a:pt x="2609" y="3628"/>
                  </a:cubicBezTo>
                  <a:cubicBezTo>
                    <a:pt x="2609" y="3630"/>
                    <a:pt x="2609" y="3634"/>
                    <a:pt x="2609" y="3637"/>
                  </a:cubicBezTo>
                  <a:cubicBezTo>
                    <a:pt x="2611" y="3639"/>
                    <a:pt x="2614" y="3642"/>
                    <a:pt x="2617" y="3645"/>
                  </a:cubicBezTo>
                  <a:cubicBezTo>
                    <a:pt x="2615" y="3647"/>
                    <a:pt x="2612" y="3650"/>
                    <a:pt x="2609" y="3653"/>
                  </a:cubicBezTo>
                  <a:cubicBezTo>
                    <a:pt x="2606" y="3653"/>
                    <a:pt x="2604" y="3653"/>
                    <a:pt x="2601" y="3653"/>
                  </a:cubicBezTo>
                  <a:cubicBezTo>
                    <a:pt x="2601" y="3664"/>
                    <a:pt x="2601" y="3675"/>
                    <a:pt x="2601" y="3686"/>
                  </a:cubicBezTo>
                  <a:cubicBezTo>
                    <a:pt x="2598" y="3688"/>
                    <a:pt x="2596" y="3691"/>
                    <a:pt x="2593" y="3694"/>
                  </a:cubicBezTo>
                  <a:cubicBezTo>
                    <a:pt x="2593" y="3696"/>
                    <a:pt x="2593" y="3700"/>
                    <a:pt x="2593" y="3703"/>
                  </a:cubicBezTo>
                  <a:cubicBezTo>
                    <a:pt x="2587" y="3708"/>
                    <a:pt x="2582" y="3714"/>
                    <a:pt x="2576" y="3719"/>
                  </a:cubicBezTo>
                  <a:cubicBezTo>
                    <a:pt x="2576" y="3722"/>
                    <a:pt x="2576" y="3724"/>
                    <a:pt x="2576" y="3727"/>
                  </a:cubicBezTo>
                  <a:cubicBezTo>
                    <a:pt x="2574" y="3727"/>
                    <a:pt x="2570" y="3727"/>
                    <a:pt x="2567" y="3727"/>
                  </a:cubicBezTo>
                  <a:cubicBezTo>
                    <a:pt x="2565" y="3730"/>
                    <a:pt x="2562" y="3733"/>
                    <a:pt x="2559" y="3736"/>
                  </a:cubicBezTo>
                  <a:cubicBezTo>
                    <a:pt x="2551" y="3736"/>
                    <a:pt x="2543" y="3736"/>
                    <a:pt x="2535" y="3736"/>
                  </a:cubicBezTo>
                  <a:cubicBezTo>
                    <a:pt x="2532" y="3734"/>
                    <a:pt x="2529" y="3731"/>
                    <a:pt x="2526" y="3727"/>
                  </a:cubicBezTo>
                  <a:cubicBezTo>
                    <a:pt x="2524" y="3730"/>
                    <a:pt x="2521" y="3733"/>
                    <a:pt x="2518" y="3736"/>
                  </a:cubicBezTo>
                  <a:cubicBezTo>
                    <a:pt x="2516" y="3736"/>
                    <a:pt x="2512" y="3736"/>
                    <a:pt x="2509" y="3736"/>
                  </a:cubicBezTo>
                  <a:cubicBezTo>
                    <a:pt x="2507" y="3739"/>
                    <a:pt x="2504" y="3741"/>
                    <a:pt x="2501" y="3744"/>
                  </a:cubicBezTo>
                  <a:cubicBezTo>
                    <a:pt x="2501" y="3747"/>
                    <a:pt x="2501" y="3749"/>
                    <a:pt x="2501" y="3752"/>
                  </a:cubicBezTo>
                  <a:cubicBezTo>
                    <a:pt x="2496" y="3752"/>
                    <a:pt x="2490" y="3752"/>
                    <a:pt x="2485" y="3752"/>
                  </a:cubicBezTo>
                  <a:cubicBezTo>
                    <a:pt x="2482" y="3754"/>
                    <a:pt x="2480" y="3758"/>
                    <a:pt x="2477" y="3761"/>
                  </a:cubicBezTo>
                  <a:cubicBezTo>
                    <a:pt x="2465" y="3761"/>
                    <a:pt x="2454" y="3761"/>
                    <a:pt x="2443" y="3761"/>
                  </a:cubicBezTo>
                  <a:cubicBezTo>
                    <a:pt x="2443" y="3758"/>
                    <a:pt x="2443" y="3755"/>
                    <a:pt x="2443" y="3752"/>
                  </a:cubicBezTo>
                  <a:cubicBezTo>
                    <a:pt x="2441" y="3750"/>
                    <a:pt x="2438" y="3747"/>
                    <a:pt x="2435" y="3744"/>
                  </a:cubicBezTo>
                  <a:cubicBezTo>
                    <a:pt x="2433" y="3744"/>
                    <a:pt x="2430" y="3744"/>
                    <a:pt x="2427" y="3744"/>
                  </a:cubicBezTo>
                  <a:cubicBezTo>
                    <a:pt x="2427" y="3742"/>
                    <a:pt x="2427" y="3739"/>
                    <a:pt x="2427" y="3736"/>
                  </a:cubicBezTo>
                  <a:cubicBezTo>
                    <a:pt x="2421" y="3731"/>
                    <a:pt x="2415" y="3725"/>
                    <a:pt x="2410" y="3719"/>
                  </a:cubicBezTo>
                  <a:cubicBezTo>
                    <a:pt x="2394" y="3719"/>
                    <a:pt x="2377" y="3719"/>
                    <a:pt x="2361" y="3719"/>
                  </a:cubicBezTo>
                  <a:cubicBezTo>
                    <a:pt x="2358" y="3722"/>
                    <a:pt x="2355" y="3724"/>
                    <a:pt x="2352" y="3727"/>
                  </a:cubicBezTo>
                  <a:cubicBezTo>
                    <a:pt x="2349" y="3727"/>
                    <a:pt x="2347" y="3727"/>
                    <a:pt x="2344" y="3727"/>
                  </a:cubicBezTo>
                  <a:cubicBezTo>
                    <a:pt x="2341" y="3730"/>
                    <a:pt x="2339" y="3733"/>
                    <a:pt x="2336" y="3736"/>
                  </a:cubicBezTo>
                  <a:cubicBezTo>
                    <a:pt x="2334" y="3736"/>
                    <a:pt x="2330" y="3736"/>
                    <a:pt x="2327" y="3736"/>
                  </a:cubicBezTo>
                  <a:cubicBezTo>
                    <a:pt x="2325" y="3739"/>
                    <a:pt x="2322" y="3741"/>
                    <a:pt x="2319" y="3744"/>
                  </a:cubicBezTo>
                  <a:cubicBezTo>
                    <a:pt x="2317" y="3742"/>
                    <a:pt x="2314" y="3739"/>
                    <a:pt x="2310" y="3736"/>
                  </a:cubicBezTo>
                  <a:cubicBezTo>
                    <a:pt x="2306" y="3736"/>
                    <a:pt x="2300" y="3736"/>
                    <a:pt x="2295" y="3736"/>
                  </a:cubicBezTo>
                  <a:cubicBezTo>
                    <a:pt x="2292" y="3739"/>
                    <a:pt x="2289" y="3741"/>
                    <a:pt x="2286" y="3744"/>
                  </a:cubicBezTo>
                  <a:cubicBezTo>
                    <a:pt x="2283" y="3744"/>
                    <a:pt x="2281" y="3744"/>
                    <a:pt x="2278" y="3744"/>
                  </a:cubicBezTo>
                  <a:cubicBezTo>
                    <a:pt x="2275" y="3747"/>
                    <a:pt x="2272" y="3749"/>
                    <a:pt x="2269" y="3752"/>
                  </a:cubicBezTo>
                  <a:cubicBezTo>
                    <a:pt x="2269" y="3758"/>
                    <a:pt x="2269" y="3763"/>
                    <a:pt x="2269" y="3769"/>
                  </a:cubicBezTo>
                  <a:cubicBezTo>
                    <a:pt x="2267" y="3771"/>
                    <a:pt x="2264" y="3774"/>
                    <a:pt x="2261" y="3778"/>
                  </a:cubicBezTo>
                  <a:cubicBezTo>
                    <a:pt x="2261" y="3780"/>
                    <a:pt x="2261" y="3782"/>
                    <a:pt x="2261" y="3785"/>
                  </a:cubicBezTo>
                  <a:cubicBezTo>
                    <a:pt x="2250" y="3785"/>
                    <a:pt x="2239" y="3785"/>
                    <a:pt x="2228" y="3785"/>
                  </a:cubicBezTo>
                  <a:cubicBezTo>
                    <a:pt x="2225" y="3783"/>
                    <a:pt x="2223" y="3781"/>
                    <a:pt x="2220" y="3778"/>
                  </a:cubicBezTo>
                  <a:cubicBezTo>
                    <a:pt x="2220" y="3775"/>
                    <a:pt x="2220" y="3772"/>
                    <a:pt x="2220" y="3769"/>
                  </a:cubicBezTo>
                  <a:cubicBezTo>
                    <a:pt x="2217" y="3766"/>
                    <a:pt x="2214" y="3764"/>
                    <a:pt x="2211" y="3761"/>
                  </a:cubicBezTo>
                  <a:cubicBezTo>
                    <a:pt x="2211" y="3758"/>
                    <a:pt x="2211" y="3755"/>
                    <a:pt x="2211" y="3752"/>
                  </a:cubicBezTo>
                  <a:cubicBezTo>
                    <a:pt x="2213" y="3750"/>
                    <a:pt x="2217" y="3747"/>
                    <a:pt x="2220" y="3744"/>
                  </a:cubicBezTo>
                  <a:cubicBezTo>
                    <a:pt x="2220" y="3742"/>
                    <a:pt x="2220" y="3739"/>
                    <a:pt x="2220" y="3736"/>
                  </a:cubicBezTo>
                  <a:cubicBezTo>
                    <a:pt x="2217" y="3734"/>
                    <a:pt x="2214" y="3731"/>
                    <a:pt x="2211" y="3728"/>
                  </a:cubicBezTo>
                  <a:cubicBezTo>
                    <a:pt x="2202" y="3728"/>
                    <a:pt x="2194" y="3727"/>
                    <a:pt x="2186" y="3727"/>
                  </a:cubicBezTo>
                  <a:cubicBezTo>
                    <a:pt x="2183" y="3731"/>
                    <a:pt x="2181" y="3734"/>
                    <a:pt x="2178" y="3736"/>
                  </a:cubicBezTo>
                  <a:cubicBezTo>
                    <a:pt x="2178" y="3739"/>
                    <a:pt x="2178" y="3742"/>
                    <a:pt x="2178" y="3744"/>
                  </a:cubicBezTo>
                  <a:cubicBezTo>
                    <a:pt x="2175" y="3747"/>
                    <a:pt x="2172" y="3750"/>
                    <a:pt x="2170" y="3752"/>
                  </a:cubicBezTo>
                  <a:cubicBezTo>
                    <a:pt x="2167" y="3752"/>
                    <a:pt x="2164" y="3752"/>
                    <a:pt x="2162" y="3752"/>
                  </a:cubicBezTo>
                  <a:cubicBezTo>
                    <a:pt x="2159" y="3749"/>
                    <a:pt x="2155" y="3747"/>
                    <a:pt x="2153" y="3744"/>
                  </a:cubicBezTo>
                  <a:cubicBezTo>
                    <a:pt x="2150" y="3744"/>
                    <a:pt x="2147" y="3744"/>
                    <a:pt x="2145" y="3744"/>
                  </a:cubicBezTo>
                  <a:cubicBezTo>
                    <a:pt x="2142" y="3741"/>
                    <a:pt x="2139" y="3739"/>
                    <a:pt x="2137" y="3736"/>
                  </a:cubicBezTo>
                  <a:cubicBezTo>
                    <a:pt x="2134" y="3736"/>
                    <a:pt x="2131" y="3736"/>
                    <a:pt x="2128" y="3736"/>
                  </a:cubicBezTo>
                  <a:cubicBezTo>
                    <a:pt x="2125" y="3733"/>
                    <a:pt x="2123" y="3730"/>
                    <a:pt x="2120" y="3727"/>
                  </a:cubicBezTo>
                  <a:cubicBezTo>
                    <a:pt x="2112" y="3727"/>
                    <a:pt x="2104" y="3727"/>
                    <a:pt x="2096" y="3727"/>
                  </a:cubicBezTo>
                  <a:cubicBezTo>
                    <a:pt x="2087" y="3736"/>
                    <a:pt x="2078" y="3744"/>
                    <a:pt x="2070" y="3752"/>
                  </a:cubicBezTo>
                  <a:cubicBezTo>
                    <a:pt x="2070" y="3758"/>
                    <a:pt x="2070" y="3763"/>
                    <a:pt x="2070" y="3769"/>
                  </a:cubicBezTo>
                  <a:cubicBezTo>
                    <a:pt x="2065" y="3769"/>
                    <a:pt x="2059" y="3769"/>
                    <a:pt x="2054" y="3769"/>
                  </a:cubicBezTo>
                  <a:cubicBezTo>
                    <a:pt x="2054" y="3772"/>
                    <a:pt x="2054" y="3775"/>
                    <a:pt x="2054" y="3778"/>
                  </a:cubicBezTo>
                  <a:cubicBezTo>
                    <a:pt x="2050" y="3781"/>
                    <a:pt x="2048" y="3783"/>
                    <a:pt x="2046" y="3785"/>
                  </a:cubicBezTo>
                  <a:cubicBezTo>
                    <a:pt x="2035" y="3785"/>
                    <a:pt x="2023" y="3785"/>
                    <a:pt x="2012" y="3785"/>
                  </a:cubicBezTo>
                  <a:cubicBezTo>
                    <a:pt x="2009" y="3789"/>
                    <a:pt x="2007" y="3791"/>
                    <a:pt x="2004" y="3793"/>
                  </a:cubicBezTo>
                  <a:cubicBezTo>
                    <a:pt x="2004" y="3799"/>
                    <a:pt x="2004" y="3805"/>
                    <a:pt x="2004" y="3810"/>
                  </a:cubicBezTo>
                  <a:cubicBezTo>
                    <a:pt x="1996" y="3810"/>
                    <a:pt x="1988" y="3810"/>
                    <a:pt x="1980" y="3810"/>
                  </a:cubicBezTo>
                  <a:cubicBezTo>
                    <a:pt x="1976" y="3813"/>
                    <a:pt x="1973" y="3816"/>
                    <a:pt x="1971" y="3819"/>
                  </a:cubicBezTo>
                  <a:cubicBezTo>
                    <a:pt x="1951" y="3819"/>
                    <a:pt x="1932" y="3819"/>
                    <a:pt x="1913" y="3819"/>
                  </a:cubicBezTo>
                  <a:cubicBezTo>
                    <a:pt x="1913" y="3816"/>
                    <a:pt x="1913" y="3813"/>
                    <a:pt x="1913" y="3810"/>
                  </a:cubicBezTo>
                  <a:cubicBezTo>
                    <a:pt x="1907" y="3805"/>
                    <a:pt x="1902" y="3799"/>
                    <a:pt x="1896" y="3793"/>
                  </a:cubicBezTo>
                  <a:cubicBezTo>
                    <a:pt x="1891" y="3793"/>
                    <a:pt x="1885" y="3793"/>
                    <a:pt x="1880" y="3793"/>
                  </a:cubicBezTo>
                  <a:cubicBezTo>
                    <a:pt x="1880" y="3802"/>
                    <a:pt x="1880" y="3811"/>
                    <a:pt x="1880" y="3819"/>
                  </a:cubicBezTo>
                  <a:cubicBezTo>
                    <a:pt x="1883" y="3822"/>
                    <a:pt x="1886" y="3824"/>
                    <a:pt x="1888" y="3827"/>
                  </a:cubicBezTo>
                  <a:cubicBezTo>
                    <a:pt x="1885" y="3830"/>
                    <a:pt x="1883" y="3833"/>
                    <a:pt x="1880" y="3836"/>
                  </a:cubicBezTo>
                  <a:cubicBezTo>
                    <a:pt x="1880" y="3839"/>
                    <a:pt x="1880" y="3841"/>
                    <a:pt x="1880" y="3844"/>
                  </a:cubicBezTo>
                  <a:cubicBezTo>
                    <a:pt x="1877" y="3847"/>
                    <a:pt x="1874" y="3849"/>
                    <a:pt x="1872" y="3851"/>
                  </a:cubicBezTo>
                  <a:cubicBezTo>
                    <a:pt x="1868" y="3851"/>
                    <a:pt x="1866" y="3851"/>
                    <a:pt x="1864" y="3851"/>
                  </a:cubicBezTo>
                  <a:cubicBezTo>
                    <a:pt x="1860" y="3855"/>
                    <a:pt x="1857" y="3858"/>
                    <a:pt x="1855" y="3860"/>
                  </a:cubicBezTo>
                  <a:cubicBezTo>
                    <a:pt x="1833" y="3860"/>
                    <a:pt x="1810" y="3860"/>
                    <a:pt x="1789" y="3860"/>
                  </a:cubicBezTo>
                  <a:cubicBezTo>
                    <a:pt x="1781" y="3852"/>
                    <a:pt x="1773" y="3844"/>
                    <a:pt x="1764" y="3836"/>
                  </a:cubicBezTo>
                  <a:cubicBezTo>
                    <a:pt x="1753" y="3836"/>
                    <a:pt x="1742" y="3836"/>
                    <a:pt x="1731" y="3836"/>
                  </a:cubicBezTo>
                  <a:cubicBezTo>
                    <a:pt x="1728" y="3833"/>
                    <a:pt x="1726" y="3830"/>
                    <a:pt x="1723" y="3827"/>
                  </a:cubicBezTo>
                  <a:cubicBezTo>
                    <a:pt x="1715" y="3827"/>
                    <a:pt x="1706" y="3827"/>
                    <a:pt x="1697" y="3827"/>
                  </a:cubicBezTo>
                  <a:cubicBezTo>
                    <a:pt x="1695" y="3824"/>
                    <a:pt x="1693" y="3822"/>
                    <a:pt x="1689" y="3819"/>
                  </a:cubicBezTo>
                  <a:cubicBezTo>
                    <a:pt x="1687" y="3819"/>
                    <a:pt x="1685" y="3819"/>
                    <a:pt x="1682" y="3819"/>
                  </a:cubicBezTo>
                  <a:cubicBezTo>
                    <a:pt x="1679" y="3821"/>
                    <a:pt x="1676" y="3824"/>
                    <a:pt x="1673" y="3827"/>
                  </a:cubicBezTo>
                  <a:cubicBezTo>
                    <a:pt x="1667" y="3827"/>
                    <a:pt x="1662" y="3827"/>
                    <a:pt x="1656" y="3827"/>
                  </a:cubicBezTo>
                  <a:cubicBezTo>
                    <a:pt x="1654" y="3824"/>
                    <a:pt x="1651" y="3822"/>
                    <a:pt x="1648" y="3819"/>
                  </a:cubicBezTo>
                  <a:cubicBezTo>
                    <a:pt x="1646" y="3819"/>
                    <a:pt x="1643" y="3819"/>
                    <a:pt x="1640" y="3819"/>
                  </a:cubicBezTo>
                  <a:cubicBezTo>
                    <a:pt x="1638" y="3821"/>
                    <a:pt x="1635" y="3824"/>
                    <a:pt x="1631" y="3827"/>
                  </a:cubicBezTo>
                  <a:cubicBezTo>
                    <a:pt x="1626" y="3827"/>
                    <a:pt x="1620" y="3827"/>
                    <a:pt x="1615" y="3827"/>
                  </a:cubicBezTo>
                  <a:cubicBezTo>
                    <a:pt x="1609" y="3832"/>
                    <a:pt x="1604" y="3838"/>
                    <a:pt x="1598" y="3844"/>
                  </a:cubicBezTo>
                  <a:cubicBezTo>
                    <a:pt x="1596" y="3844"/>
                    <a:pt x="1593" y="3844"/>
                    <a:pt x="1590" y="3844"/>
                  </a:cubicBezTo>
                  <a:cubicBezTo>
                    <a:pt x="1588" y="3846"/>
                    <a:pt x="1585" y="3848"/>
                    <a:pt x="1582" y="3851"/>
                  </a:cubicBezTo>
                  <a:cubicBezTo>
                    <a:pt x="1582" y="3857"/>
                    <a:pt x="1582" y="3863"/>
                    <a:pt x="1582" y="3868"/>
                  </a:cubicBezTo>
                  <a:cubicBezTo>
                    <a:pt x="1580" y="3868"/>
                    <a:pt x="1577" y="3868"/>
                    <a:pt x="1573" y="3868"/>
                  </a:cubicBezTo>
                  <a:cubicBezTo>
                    <a:pt x="1568" y="3874"/>
                    <a:pt x="1562" y="3879"/>
                    <a:pt x="1557" y="3885"/>
                  </a:cubicBezTo>
                  <a:cubicBezTo>
                    <a:pt x="1554" y="3885"/>
                    <a:pt x="1552" y="3885"/>
                    <a:pt x="1549" y="3885"/>
                  </a:cubicBezTo>
                  <a:cubicBezTo>
                    <a:pt x="1543" y="3890"/>
                    <a:pt x="1538" y="3896"/>
                    <a:pt x="1532" y="3902"/>
                  </a:cubicBezTo>
                  <a:cubicBezTo>
                    <a:pt x="1502" y="3902"/>
                    <a:pt x="1472" y="3902"/>
                    <a:pt x="1441" y="3902"/>
                  </a:cubicBezTo>
                  <a:cubicBezTo>
                    <a:pt x="1439" y="3899"/>
                    <a:pt x="1436" y="3896"/>
                    <a:pt x="1433" y="3893"/>
                  </a:cubicBezTo>
                  <a:cubicBezTo>
                    <a:pt x="1427" y="3893"/>
                    <a:pt x="1422" y="3893"/>
                    <a:pt x="1416" y="3893"/>
                  </a:cubicBezTo>
                  <a:cubicBezTo>
                    <a:pt x="1410" y="3888"/>
                    <a:pt x="1405" y="3882"/>
                    <a:pt x="1399" y="3877"/>
                  </a:cubicBezTo>
                  <a:cubicBezTo>
                    <a:pt x="1394" y="3877"/>
                    <a:pt x="1389" y="3877"/>
                    <a:pt x="1383" y="3877"/>
                  </a:cubicBezTo>
                  <a:cubicBezTo>
                    <a:pt x="1378" y="3882"/>
                    <a:pt x="1372" y="3887"/>
                    <a:pt x="1367" y="3893"/>
                  </a:cubicBezTo>
                  <a:cubicBezTo>
                    <a:pt x="1364" y="3893"/>
                    <a:pt x="1361" y="3893"/>
                    <a:pt x="1358" y="3893"/>
                  </a:cubicBezTo>
                  <a:cubicBezTo>
                    <a:pt x="1356" y="3895"/>
                    <a:pt x="1353" y="3898"/>
                    <a:pt x="1350" y="3902"/>
                  </a:cubicBezTo>
                  <a:cubicBezTo>
                    <a:pt x="1348" y="3902"/>
                    <a:pt x="1344" y="3902"/>
                    <a:pt x="1341" y="3902"/>
                  </a:cubicBezTo>
                  <a:cubicBezTo>
                    <a:pt x="1339" y="3904"/>
                    <a:pt x="1336" y="3906"/>
                    <a:pt x="1333" y="3910"/>
                  </a:cubicBezTo>
                  <a:cubicBezTo>
                    <a:pt x="1328" y="3910"/>
                    <a:pt x="1322" y="3910"/>
                    <a:pt x="1317" y="3910"/>
                  </a:cubicBezTo>
                  <a:cubicBezTo>
                    <a:pt x="1311" y="3904"/>
                    <a:pt x="1305" y="3898"/>
                    <a:pt x="1300" y="3893"/>
                  </a:cubicBezTo>
                  <a:cubicBezTo>
                    <a:pt x="1297" y="3893"/>
                    <a:pt x="1295" y="3893"/>
                    <a:pt x="1292" y="3893"/>
                  </a:cubicBezTo>
                  <a:cubicBezTo>
                    <a:pt x="1290" y="3890"/>
                    <a:pt x="1287" y="3888"/>
                    <a:pt x="1284" y="3885"/>
                  </a:cubicBezTo>
                  <a:cubicBezTo>
                    <a:pt x="1278" y="3885"/>
                    <a:pt x="1273" y="3885"/>
                    <a:pt x="1267" y="3885"/>
                  </a:cubicBezTo>
                  <a:cubicBezTo>
                    <a:pt x="1265" y="3882"/>
                    <a:pt x="1262" y="3880"/>
                    <a:pt x="1259" y="3877"/>
                  </a:cubicBezTo>
                  <a:cubicBezTo>
                    <a:pt x="1256" y="3877"/>
                    <a:pt x="1254" y="3877"/>
                    <a:pt x="1251" y="3877"/>
                  </a:cubicBezTo>
                  <a:cubicBezTo>
                    <a:pt x="1251" y="3866"/>
                    <a:pt x="1251" y="3855"/>
                    <a:pt x="1251" y="3844"/>
                  </a:cubicBezTo>
                  <a:cubicBezTo>
                    <a:pt x="1248" y="3841"/>
                    <a:pt x="1245" y="3839"/>
                    <a:pt x="1242" y="3836"/>
                  </a:cubicBezTo>
                  <a:cubicBezTo>
                    <a:pt x="1242" y="3830"/>
                    <a:pt x="1242" y="3824"/>
                    <a:pt x="1242" y="3819"/>
                  </a:cubicBezTo>
                  <a:cubicBezTo>
                    <a:pt x="1239" y="3816"/>
                    <a:pt x="1237" y="3813"/>
                    <a:pt x="1234" y="3810"/>
                  </a:cubicBezTo>
                  <a:cubicBezTo>
                    <a:pt x="1234" y="3802"/>
                    <a:pt x="1234" y="3794"/>
                    <a:pt x="1234" y="3785"/>
                  </a:cubicBezTo>
                  <a:cubicBezTo>
                    <a:pt x="1231" y="3783"/>
                    <a:pt x="1229" y="3781"/>
                    <a:pt x="1226" y="3778"/>
                  </a:cubicBezTo>
                  <a:cubicBezTo>
                    <a:pt x="1226" y="3770"/>
                    <a:pt x="1226" y="3761"/>
                    <a:pt x="1226" y="3752"/>
                  </a:cubicBezTo>
                  <a:cubicBezTo>
                    <a:pt x="1224" y="3750"/>
                    <a:pt x="1220" y="3747"/>
                    <a:pt x="1217" y="3744"/>
                  </a:cubicBezTo>
                  <a:cubicBezTo>
                    <a:pt x="1217" y="3739"/>
                    <a:pt x="1217" y="3733"/>
                    <a:pt x="1217" y="3727"/>
                  </a:cubicBezTo>
                  <a:cubicBezTo>
                    <a:pt x="1215" y="3725"/>
                    <a:pt x="1212" y="3723"/>
                    <a:pt x="1209" y="3719"/>
                  </a:cubicBezTo>
                  <a:cubicBezTo>
                    <a:pt x="1209" y="3708"/>
                    <a:pt x="1209" y="3697"/>
                    <a:pt x="1209" y="3686"/>
                  </a:cubicBezTo>
                  <a:cubicBezTo>
                    <a:pt x="1207" y="3684"/>
                    <a:pt x="1204" y="3681"/>
                    <a:pt x="1200" y="3678"/>
                  </a:cubicBezTo>
                  <a:cubicBezTo>
                    <a:pt x="1200" y="3670"/>
                    <a:pt x="1200" y="3661"/>
                    <a:pt x="1200" y="3653"/>
                  </a:cubicBezTo>
                  <a:cubicBezTo>
                    <a:pt x="1198" y="3650"/>
                    <a:pt x="1196" y="3648"/>
                    <a:pt x="1193" y="3645"/>
                  </a:cubicBezTo>
                  <a:cubicBezTo>
                    <a:pt x="1193" y="3637"/>
                    <a:pt x="1193" y="3629"/>
                    <a:pt x="1193" y="3620"/>
                  </a:cubicBezTo>
                  <a:cubicBezTo>
                    <a:pt x="1190" y="3618"/>
                    <a:pt x="1188" y="3615"/>
                    <a:pt x="1185" y="3611"/>
                  </a:cubicBezTo>
                  <a:cubicBezTo>
                    <a:pt x="1185" y="3609"/>
                    <a:pt x="1185" y="3607"/>
                    <a:pt x="1185" y="3603"/>
                  </a:cubicBezTo>
                  <a:cubicBezTo>
                    <a:pt x="1189" y="3603"/>
                    <a:pt x="1195" y="3603"/>
                    <a:pt x="1200" y="3603"/>
                  </a:cubicBezTo>
                  <a:cubicBezTo>
                    <a:pt x="1200" y="3598"/>
                    <a:pt x="1200" y="3592"/>
                    <a:pt x="1200" y="3587"/>
                  </a:cubicBezTo>
                  <a:cubicBezTo>
                    <a:pt x="1198" y="3584"/>
                    <a:pt x="1196" y="3582"/>
                    <a:pt x="1193" y="3579"/>
                  </a:cubicBezTo>
                  <a:cubicBezTo>
                    <a:pt x="1190" y="3579"/>
                    <a:pt x="1188" y="3579"/>
                    <a:pt x="1185" y="3579"/>
                  </a:cubicBezTo>
                  <a:cubicBezTo>
                    <a:pt x="1171" y="3565"/>
                    <a:pt x="1157" y="3552"/>
                    <a:pt x="1142" y="3537"/>
                  </a:cubicBezTo>
                  <a:cubicBezTo>
                    <a:pt x="1142" y="3535"/>
                    <a:pt x="1142" y="3532"/>
                    <a:pt x="1142" y="3529"/>
                  </a:cubicBezTo>
                  <a:cubicBezTo>
                    <a:pt x="1140" y="3526"/>
                    <a:pt x="1138" y="3524"/>
                    <a:pt x="1134" y="3521"/>
                  </a:cubicBezTo>
                  <a:cubicBezTo>
                    <a:pt x="1134" y="3518"/>
                    <a:pt x="1134" y="3515"/>
                    <a:pt x="1134" y="3512"/>
                  </a:cubicBezTo>
                  <a:cubicBezTo>
                    <a:pt x="1132" y="3510"/>
                    <a:pt x="1130" y="3507"/>
                    <a:pt x="1127" y="3504"/>
                  </a:cubicBezTo>
                  <a:cubicBezTo>
                    <a:pt x="1127" y="3496"/>
                    <a:pt x="1127" y="3488"/>
                    <a:pt x="1127" y="3479"/>
                  </a:cubicBezTo>
                  <a:cubicBezTo>
                    <a:pt x="1129" y="3477"/>
                    <a:pt x="1131" y="3474"/>
                    <a:pt x="1134" y="3471"/>
                  </a:cubicBezTo>
                  <a:cubicBezTo>
                    <a:pt x="1137" y="3473"/>
                    <a:pt x="1139" y="3476"/>
                    <a:pt x="1142" y="3479"/>
                  </a:cubicBezTo>
                  <a:cubicBezTo>
                    <a:pt x="1145" y="3479"/>
                    <a:pt x="1148" y="3479"/>
                    <a:pt x="1151" y="3479"/>
                  </a:cubicBezTo>
                  <a:cubicBezTo>
                    <a:pt x="1154" y="3482"/>
                    <a:pt x="1156" y="3484"/>
                    <a:pt x="1159" y="3487"/>
                  </a:cubicBezTo>
                  <a:cubicBezTo>
                    <a:pt x="1162" y="3485"/>
                    <a:pt x="1165" y="3483"/>
                    <a:pt x="1168" y="3479"/>
                  </a:cubicBezTo>
                  <a:cubicBezTo>
                    <a:pt x="1170" y="3479"/>
                    <a:pt x="1173" y="3479"/>
                    <a:pt x="1176" y="3479"/>
                  </a:cubicBezTo>
                  <a:cubicBezTo>
                    <a:pt x="1178" y="3477"/>
                    <a:pt x="1181" y="3474"/>
                    <a:pt x="1185" y="3471"/>
                  </a:cubicBezTo>
                  <a:cubicBezTo>
                    <a:pt x="1187" y="3471"/>
                    <a:pt x="1189" y="3471"/>
                    <a:pt x="1193" y="3471"/>
                  </a:cubicBezTo>
                  <a:cubicBezTo>
                    <a:pt x="1195" y="3468"/>
                    <a:pt x="1197" y="3466"/>
                    <a:pt x="1200" y="3463"/>
                  </a:cubicBezTo>
                  <a:cubicBezTo>
                    <a:pt x="1203" y="3463"/>
                    <a:pt x="1206" y="3463"/>
                    <a:pt x="1209" y="3463"/>
                  </a:cubicBezTo>
                  <a:cubicBezTo>
                    <a:pt x="1212" y="3460"/>
                    <a:pt x="1214" y="3457"/>
                    <a:pt x="1217" y="3454"/>
                  </a:cubicBezTo>
                  <a:cubicBezTo>
                    <a:pt x="1220" y="3454"/>
                    <a:pt x="1223" y="3454"/>
                    <a:pt x="1226" y="3454"/>
                  </a:cubicBezTo>
                  <a:cubicBezTo>
                    <a:pt x="1231" y="3460"/>
                    <a:pt x="1236" y="3465"/>
                    <a:pt x="1242" y="3471"/>
                  </a:cubicBezTo>
                  <a:cubicBezTo>
                    <a:pt x="1244" y="3471"/>
                    <a:pt x="1247" y="3471"/>
                    <a:pt x="1251" y="3471"/>
                  </a:cubicBezTo>
                  <a:cubicBezTo>
                    <a:pt x="1253" y="3473"/>
                    <a:pt x="1255" y="3476"/>
                    <a:pt x="1259" y="3479"/>
                  </a:cubicBezTo>
                  <a:cubicBezTo>
                    <a:pt x="1261" y="3479"/>
                    <a:pt x="1264" y="3479"/>
                    <a:pt x="1267" y="3479"/>
                  </a:cubicBezTo>
                  <a:cubicBezTo>
                    <a:pt x="1270" y="3482"/>
                    <a:pt x="1272" y="3484"/>
                    <a:pt x="1275" y="3487"/>
                  </a:cubicBezTo>
                  <a:cubicBezTo>
                    <a:pt x="1278" y="3487"/>
                    <a:pt x="1281" y="3487"/>
                    <a:pt x="1284" y="3487"/>
                  </a:cubicBezTo>
                  <a:cubicBezTo>
                    <a:pt x="1286" y="3490"/>
                    <a:pt x="1289" y="3492"/>
                    <a:pt x="1292" y="3495"/>
                  </a:cubicBezTo>
                  <a:cubicBezTo>
                    <a:pt x="1294" y="3495"/>
                    <a:pt x="1297" y="3495"/>
                    <a:pt x="1300" y="3495"/>
                  </a:cubicBezTo>
                  <a:cubicBezTo>
                    <a:pt x="1302" y="3493"/>
                    <a:pt x="1305" y="3491"/>
                    <a:pt x="1309" y="3487"/>
                  </a:cubicBezTo>
                  <a:cubicBezTo>
                    <a:pt x="1309" y="3452"/>
                    <a:pt x="1309" y="3416"/>
                    <a:pt x="1309" y="3380"/>
                  </a:cubicBezTo>
                  <a:cubicBezTo>
                    <a:pt x="1303" y="3380"/>
                    <a:pt x="1297" y="3380"/>
                    <a:pt x="1292" y="3380"/>
                  </a:cubicBezTo>
                  <a:cubicBezTo>
                    <a:pt x="1290" y="3382"/>
                    <a:pt x="1287" y="3385"/>
                    <a:pt x="1284" y="3388"/>
                  </a:cubicBezTo>
                  <a:cubicBezTo>
                    <a:pt x="1282" y="3388"/>
                    <a:pt x="1278" y="3388"/>
                    <a:pt x="1275" y="3388"/>
                  </a:cubicBezTo>
                  <a:cubicBezTo>
                    <a:pt x="1273" y="3386"/>
                    <a:pt x="1270" y="3383"/>
                    <a:pt x="1267" y="3380"/>
                  </a:cubicBezTo>
                  <a:cubicBezTo>
                    <a:pt x="1267" y="3378"/>
                    <a:pt x="1267" y="3374"/>
                    <a:pt x="1267" y="3371"/>
                  </a:cubicBezTo>
                  <a:cubicBezTo>
                    <a:pt x="1270" y="3369"/>
                    <a:pt x="1272" y="3366"/>
                    <a:pt x="1275" y="3363"/>
                  </a:cubicBezTo>
                  <a:cubicBezTo>
                    <a:pt x="1275" y="3355"/>
                    <a:pt x="1275" y="3347"/>
                    <a:pt x="1275" y="3338"/>
                  </a:cubicBezTo>
                  <a:cubicBezTo>
                    <a:pt x="1273" y="3335"/>
                    <a:pt x="1270" y="3333"/>
                    <a:pt x="1267" y="3330"/>
                  </a:cubicBezTo>
                  <a:cubicBezTo>
                    <a:pt x="1267" y="3322"/>
                    <a:pt x="1267" y="3314"/>
                    <a:pt x="1267" y="3305"/>
                  </a:cubicBezTo>
                  <a:cubicBezTo>
                    <a:pt x="1259" y="3305"/>
                    <a:pt x="1251" y="3305"/>
                    <a:pt x="1242" y="3305"/>
                  </a:cubicBezTo>
                  <a:cubicBezTo>
                    <a:pt x="1237" y="3300"/>
                    <a:pt x="1231" y="3294"/>
                    <a:pt x="1226" y="3289"/>
                  </a:cubicBezTo>
                  <a:cubicBezTo>
                    <a:pt x="1226" y="3283"/>
                    <a:pt x="1226" y="3277"/>
                    <a:pt x="1226" y="3272"/>
                  </a:cubicBezTo>
                  <a:cubicBezTo>
                    <a:pt x="1224" y="3269"/>
                    <a:pt x="1220" y="3267"/>
                    <a:pt x="1217" y="3264"/>
                  </a:cubicBezTo>
                  <a:cubicBezTo>
                    <a:pt x="1217" y="3256"/>
                    <a:pt x="1217" y="3247"/>
                    <a:pt x="1217" y="3238"/>
                  </a:cubicBezTo>
                  <a:cubicBezTo>
                    <a:pt x="1209" y="3238"/>
                    <a:pt x="1201" y="3238"/>
                    <a:pt x="1193" y="3238"/>
                  </a:cubicBezTo>
                  <a:cubicBezTo>
                    <a:pt x="1190" y="3241"/>
                    <a:pt x="1188" y="3244"/>
                    <a:pt x="1185" y="3247"/>
                  </a:cubicBezTo>
                  <a:cubicBezTo>
                    <a:pt x="1179" y="3247"/>
                    <a:pt x="1173" y="3247"/>
                    <a:pt x="1168" y="3247"/>
                  </a:cubicBezTo>
                  <a:cubicBezTo>
                    <a:pt x="1168" y="3245"/>
                    <a:pt x="1168" y="3242"/>
                    <a:pt x="1168" y="3238"/>
                  </a:cubicBezTo>
                  <a:cubicBezTo>
                    <a:pt x="1165" y="3236"/>
                    <a:pt x="1162" y="3234"/>
                    <a:pt x="1159" y="3231"/>
                  </a:cubicBezTo>
                  <a:cubicBezTo>
                    <a:pt x="1159" y="3228"/>
                    <a:pt x="1159" y="3226"/>
                    <a:pt x="1159" y="3223"/>
                  </a:cubicBezTo>
                  <a:cubicBezTo>
                    <a:pt x="1154" y="3223"/>
                    <a:pt x="1148" y="3223"/>
                    <a:pt x="1142" y="3223"/>
                  </a:cubicBezTo>
                  <a:cubicBezTo>
                    <a:pt x="1140" y="3225"/>
                    <a:pt x="1138" y="3227"/>
                    <a:pt x="1134" y="3231"/>
                  </a:cubicBezTo>
                  <a:cubicBezTo>
                    <a:pt x="1129" y="3231"/>
                    <a:pt x="1123" y="3231"/>
                    <a:pt x="1118" y="3231"/>
                  </a:cubicBezTo>
                  <a:cubicBezTo>
                    <a:pt x="1115" y="3233"/>
                    <a:pt x="1113" y="3235"/>
                    <a:pt x="1110" y="3238"/>
                  </a:cubicBezTo>
                  <a:cubicBezTo>
                    <a:pt x="1107" y="3238"/>
                    <a:pt x="1104" y="3238"/>
                    <a:pt x="1101" y="3238"/>
                  </a:cubicBezTo>
                  <a:cubicBezTo>
                    <a:pt x="1099" y="3236"/>
                    <a:pt x="1096" y="3234"/>
                    <a:pt x="1093" y="3231"/>
                  </a:cubicBezTo>
                  <a:cubicBezTo>
                    <a:pt x="1093" y="3228"/>
                    <a:pt x="1093" y="3226"/>
                    <a:pt x="1093" y="3223"/>
                  </a:cubicBezTo>
                  <a:cubicBezTo>
                    <a:pt x="1091" y="3220"/>
                    <a:pt x="1088" y="3217"/>
                    <a:pt x="1085" y="3214"/>
                  </a:cubicBezTo>
                  <a:cubicBezTo>
                    <a:pt x="1085" y="3211"/>
                    <a:pt x="1085" y="3209"/>
                    <a:pt x="1085" y="3206"/>
                  </a:cubicBezTo>
                  <a:cubicBezTo>
                    <a:pt x="1083" y="3203"/>
                    <a:pt x="1080" y="3200"/>
                    <a:pt x="1076" y="3197"/>
                  </a:cubicBezTo>
                  <a:cubicBezTo>
                    <a:pt x="1076" y="3192"/>
                    <a:pt x="1076" y="3187"/>
                    <a:pt x="1076" y="3181"/>
                  </a:cubicBezTo>
                  <a:cubicBezTo>
                    <a:pt x="1071" y="3176"/>
                    <a:pt x="1065" y="3170"/>
                    <a:pt x="1060" y="3165"/>
                  </a:cubicBezTo>
                  <a:cubicBezTo>
                    <a:pt x="1060" y="3162"/>
                    <a:pt x="1060" y="3159"/>
                    <a:pt x="1060" y="3156"/>
                  </a:cubicBezTo>
                  <a:cubicBezTo>
                    <a:pt x="1057" y="3153"/>
                    <a:pt x="1055" y="3151"/>
                    <a:pt x="1052" y="3148"/>
                  </a:cubicBezTo>
                  <a:cubicBezTo>
                    <a:pt x="1052" y="3142"/>
                    <a:pt x="1052" y="3137"/>
                    <a:pt x="1052" y="3131"/>
                  </a:cubicBezTo>
                  <a:cubicBezTo>
                    <a:pt x="1054" y="3129"/>
                    <a:pt x="1057" y="3126"/>
                    <a:pt x="1060" y="3123"/>
                  </a:cubicBezTo>
                  <a:cubicBezTo>
                    <a:pt x="1060" y="3121"/>
                    <a:pt x="1060" y="3118"/>
                    <a:pt x="1060" y="3114"/>
                  </a:cubicBezTo>
                  <a:cubicBezTo>
                    <a:pt x="1062" y="3112"/>
                    <a:pt x="1065" y="3110"/>
                    <a:pt x="1068" y="3106"/>
                  </a:cubicBezTo>
                  <a:cubicBezTo>
                    <a:pt x="1068" y="3101"/>
                    <a:pt x="1068" y="3095"/>
                    <a:pt x="1068" y="3090"/>
                  </a:cubicBezTo>
                  <a:cubicBezTo>
                    <a:pt x="1071" y="3087"/>
                    <a:pt x="1073" y="3085"/>
                    <a:pt x="1076" y="3082"/>
                  </a:cubicBezTo>
                  <a:cubicBezTo>
                    <a:pt x="1076" y="3076"/>
                    <a:pt x="1076" y="3071"/>
                    <a:pt x="1076" y="3065"/>
                  </a:cubicBezTo>
                  <a:cubicBezTo>
                    <a:pt x="1079" y="3063"/>
                    <a:pt x="1082" y="3060"/>
                    <a:pt x="1085" y="3056"/>
                  </a:cubicBezTo>
                  <a:cubicBezTo>
                    <a:pt x="1085" y="3054"/>
                    <a:pt x="1085" y="3052"/>
                    <a:pt x="1085" y="3048"/>
                  </a:cubicBezTo>
                  <a:cubicBezTo>
                    <a:pt x="1088" y="3046"/>
                    <a:pt x="1090" y="3043"/>
                    <a:pt x="1093" y="3040"/>
                  </a:cubicBezTo>
                  <a:cubicBezTo>
                    <a:pt x="1093" y="3037"/>
                    <a:pt x="1093" y="3035"/>
                    <a:pt x="1093" y="3032"/>
                  </a:cubicBezTo>
                  <a:cubicBezTo>
                    <a:pt x="1096" y="3029"/>
                    <a:pt x="1098" y="3027"/>
                    <a:pt x="1101" y="3024"/>
                  </a:cubicBezTo>
                  <a:cubicBezTo>
                    <a:pt x="1101" y="3018"/>
                    <a:pt x="1101" y="3013"/>
                    <a:pt x="1101" y="3007"/>
                  </a:cubicBezTo>
                  <a:cubicBezTo>
                    <a:pt x="1107" y="3002"/>
                    <a:pt x="1112" y="2996"/>
                    <a:pt x="1118" y="2990"/>
                  </a:cubicBezTo>
                  <a:cubicBezTo>
                    <a:pt x="1118" y="2988"/>
                    <a:pt x="1118" y="2985"/>
                    <a:pt x="1118" y="2982"/>
                  </a:cubicBezTo>
                  <a:cubicBezTo>
                    <a:pt x="1120" y="2979"/>
                    <a:pt x="1123" y="2977"/>
                    <a:pt x="1127" y="2974"/>
                  </a:cubicBezTo>
                  <a:cubicBezTo>
                    <a:pt x="1127" y="2971"/>
                    <a:pt x="1127" y="2969"/>
                    <a:pt x="1127" y="2966"/>
                  </a:cubicBezTo>
                  <a:cubicBezTo>
                    <a:pt x="1134" y="2958"/>
                    <a:pt x="1142" y="2949"/>
                    <a:pt x="1151" y="2940"/>
                  </a:cubicBezTo>
                  <a:cubicBezTo>
                    <a:pt x="1154" y="2940"/>
                    <a:pt x="1156" y="2940"/>
                    <a:pt x="1159" y="2940"/>
                  </a:cubicBezTo>
                  <a:cubicBezTo>
                    <a:pt x="1162" y="2938"/>
                    <a:pt x="1165" y="2936"/>
                    <a:pt x="1168" y="2932"/>
                  </a:cubicBezTo>
                  <a:cubicBezTo>
                    <a:pt x="1173" y="2932"/>
                    <a:pt x="1179" y="2932"/>
                    <a:pt x="1185" y="2932"/>
                  </a:cubicBezTo>
                  <a:cubicBezTo>
                    <a:pt x="1187" y="2930"/>
                    <a:pt x="1189" y="2928"/>
                    <a:pt x="1193" y="2924"/>
                  </a:cubicBezTo>
                  <a:cubicBezTo>
                    <a:pt x="1204" y="2924"/>
                    <a:pt x="1215" y="2924"/>
                    <a:pt x="1226" y="2924"/>
                  </a:cubicBezTo>
                  <a:cubicBezTo>
                    <a:pt x="1231" y="2919"/>
                    <a:pt x="1236" y="2913"/>
                    <a:pt x="1242" y="2908"/>
                  </a:cubicBezTo>
                  <a:cubicBezTo>
                    <a:pt x="1242" y="2905"/>
                    <a:pt x="1242" y="2902"/>
                    <a:pt x="1242" y="2899"/>
                  </a:cubicBezTo>
                  <a:cubicBezTo>
                    <a:pt x="1244" y="2897"/>
                    <a:pt x="1247" y="2894"/>
                    <a:pt x="1251" y="2891"/>
                  </a:cubicBezTo>
                  <a:cubicBezTo>
                    <a:pt x="1251" y="2885"/>
                    <a:pt x="1251" y="2880"/>
                    <a:pt x="1251" y="2874"/>
                  </a:cubicBezTo>
                  <a:cubicBezTo>
                    <a:pt x="1253" y="2872"/>
                    <a:pt x="1255" y="2870"/>
                    <a:pt x="1259" y="2866"/>
                  </a:cubicBezTo>
                  <a:cubicBezTo>
                    <a:pt x="1259" y="2864"/>
                    <a:pt x="1259" y="2861"/>
                    <a:pt x="1259" y="2858"/>
                  </a:cubicBezTo>
                  <a:cubicBezTo>
                    <a:pt x="1261" y="2855"/>
                    <a:pt x="1264" y="2853"/>
                    <a:pt x="1267" y="2850"/>
                  </a:cubicBezTo>
                  <a:cubicBezTo>
                    <a:pt x="1267" y="2847"/>
                    <a:pt x="1267" y="2844"/>
                    <a:pt x="1267" y="2841"/>
                  </a:cubicBezTo>
                  <a:cubicBezTo>
                    <a:pt x="1270" y="2839"/>
                    <a:pt x="1272" y="2836"/>
                    <a:pt x="1275" y="2833"/>
                  </a:cubicBezTo>
                  <a:cubicBezTo>
                    <a:pt x="1273" y="2831"/>
                    <a:pt x="1270" y="2828"/>
                    <a:pt x="1267" y="2825"/>
                  </a:cubicBezTo>
                  <a:cubicBezTo>
                    <a:pt x="1265" y="2825"/>
                    <a:pt x="1262" y="2825"/>
                    <a:pt x="1259" y="2825"/>
                  </a:cubicBezTo>
                  <a:cubicBezTo>
                    <a:pt x="1256" y="2823"/>
                    <a:pt x="1254" y="2819"/>
                    <a:pt x="1251" y="2816"/>
                  </a:cubicBezTo>
                  <a:cubicBezTo>
                    <a:pt x="1248" y="2816"/>
                    <a:pt x="1245" y="2816"/>
                    <a:pt x="1242" y="2816"/>
                  </a:cubicBezTo>
                  <a:cubicBezTo>
                    <a:pt x="1239" y="2814"/>
                    <a:pt x="1237" y="2811"/>
                    <a:pt x="1234" y="2808"/>
                  </a:cubicBezTo>
                  <a:cubicBezTo>
                    <a:pt x="1231" y="2808"/>
                    <a:pt x="1229" y="2808"/>
                    <a:pt x="1226" y="2808"/>
                  </a:cubicBezTo>
                  <a:cubicBezTo>
                    <a:pt x="1224" y="2806"/>
                    <a:pt x="1220" y="2803"/>
                    <a:pt x="1217" y="2800"/>
                  </a:cubicBezTo>
                  <a:cubicBezTo>
                    <a:pt x="1215" y="2800"/>
                    <a:pt x="1212" y="2800"/>
                    <a:pt x="1209" y="2800"/>
                  </a:cubicBezTo>
                  <a:cubicBezTo>
                    <a:pt x="1204" y="2794"/>
                    <a:pt x="1198" y="2788"/>
                    <a:pt x="1193" y="2783"/>
                  </a:cubicBezTo>
                  <a:cubicBezTo>
                    <a:pt x="1187" y="2783"/>
                    <a:pt x="1181" y="2783"/>
                    <a:pt x="1176" y="2783"/>
                  </a:cubicBezTo>
                  <a:cubicBezTo>
                    <a:pt x="1173" y="2780"/>
                    <a:pt x="1171" y="2778"/>
                    <a:pt x="1168" y="2775"/>
                  </a:cubicBezTo>
                  <a:cubicBezTo>
                    <a:pt x="1165" y="2775"/>
                    <a:pt x="1162" y="2775"/>
                    <a:pt x="1159" y="2775"/>
                  </a:cubicBezTo>
                  <a:cubicBezTo>
                    <a:pt x="1157" y="2773"/>
                    <a:pt x="1154" y="2770"/>
                    <a:pt x="1151" y="2767"/>
                  </a:cubicBezTo>
                  <a:cubicBezTo>
                    <a:pt x="1151" y="2756"/>
                    <a:pt x="1151" y="2745"/>
                    <a:pt x="1151" y="2734"/>
                  </a:cubicBezTo>
                  <a:cubicBezTo>
                    <a:pt x="1149" y="2731"/>
                    <a:pt x="1146" y="2729"/>
                    <a:pt x="1142" y="2726"/>
                  </a:cubicBezTo>
                  <a:cubicBezTo>
                    <a:pt x="1142" y="2714"/>
                    <a:pt x="1142" y="2703"/>
                    <a:pt x="1142" y="2692"/>
                  </a:cubicBezTo>
                  <a:cubicBezTo>
                    <a:pt x="1132" y="2692"/>
                    <a:pt x="1121" y="2692"/>
                    <a:pt x="1110" y="2692"/>
                  </a:cubicBezTo>
                  <a:cubicBezTo>
                    <a:pt x="1110" y="2690"/>
                    <a:pt x="1110" y="2687"/>
                    <a:pt x="1110" y="2683"/>
                  </a:cubicBezTo>
                  <a:cubicBezTo>
                    <a:pt x="1112" y="2681"/>
                    <a:pt x="1115" y="2679"/>
                    <a:pt x="1118" y="2676"/>
                  </a:cubicBezTo>
                  <a:cubicBezTo>
                    <a:pt x="1118" y="2660"/>
                    <a:pt x="1118" y="2643"/>
                    <a:pt x="1118" y="2626"/>
                  </a:cubicBezTo>
                  <a:cubicBezTo>
                    <a:pt x="1120" y="2624"/>
                    <a:pt x="1123" y="2621"/>
                    <a:pt x="1127" y="2617"/>
                  </a:cubicBezTo>
                  <a:cubicBezTo>
                    <a:pt x="1127" y="2596"/>
                    <a:pt x="1127" y="2574"/>
                    <a:pt x="1127" y="2551"/>
                  </a:cubicBezTo>
                  <a:cubicBezTo>
                    <a:pt x="1129" y="2549"/>
                    <a:pt x="1131" y="2546"/>
                    <a:pt x="1134" y="2543"/>
                  </a:cubicBezTo>
                  <a:cubicBezTo>
                    <a:pt x="1134" y="2538"/>
                    <a:pt x="1134" y="2532"/>
                    <a:pt x="1134" y="2527"/>
                  </a:cubicBezTo>
                  <a:cubicBezTo>
                    <a:pt x="1132" y="2524"/>
                    <a:pt x="1130" y="2521"/>
                    <a:pt x="1127" y="2518"/>
                  </a:cubicBezTo>
                  <a:cubicBezTo>
                    <a:pt x="1127" y="2516"/>
                    <a:pt x="1127" y="2513"/>
                    <a:pt x="1127" y="2510"/>
                  </a:cubicBezTo>
                  <a:cubicBezTo>
                    <a:pt x="1129" y="2508"/>
                    <a:pt x="1131" y="2505"/>
                    <a:pt x="1134" y="2501"/>
                  </a:cubicBezTo>
                  <a:cubicBezTo>
                    <a:pt x="1142" y="2501"/>
                    <a:pt x="1150" y="2501"/>
                    <a:pt x="1159" y="2501"/>
                  </a:cubicBezTo>
                  <a:cubicBezTo>
                    <a:pt x="1167" y="2493"/>
                    <a:pt x="1176" y="2486"/>
                    <a:pt x="1185" y="2477"/>
                  </a:cubicBezTo>
                  <a:cubicBezTo>
                    <a:pt x="1195" y="2477"/>
                    <a:pt x="1206" y="2477"/>
                    <a:pt x="1217" y="2477"/>
                  </a:cubicBezTo>
                  <a:cubicBezTo>
                    <a:pt x="1220" y="2479"/>
                    <a:pt x="1223" y="2482"/>
                    <a:pt x="1226" y="2485"/>
                  </a:cubicBezTo>
                  <a:cubicBezTo>
                    <a:pt x="1226" y="2490"/>
                    <a:pt x="1226" y="2496"/>
                    <a:pt x="1226" y="2501"/>
                  </a:cubicBezTo>
                  <a:cubicBezTo>
                    <a:pt x="1231" y="2507"/>
                    <a:pt x="1236" y="2513"/>
                    <a:pt x="1242" y="2518"/>
                  </a:cubicBezTo>
                  <a:cubicBezTo>
                    <a:pt x="1250" y="2518"/>
                    <a:pt x="1259" y="2518"/>
                    <a:pt x="1267" y="2518"/>
                  </a:cubicBezTo>
                  <a:cubicBezTo>
                    <a:pt x="1270" y="2520"/>
                    <a:pt x="1272" y="2524"/>
                    <a:pt x="1275" y="2527"/>
                  </a:cubicBezTo>
                  <a:cubicBezTo>
                    <a:pt x="1286" y="2527"/>
                    <a:pt x="1297" y="2527"/>
                    <a:pt x="1309" y="2527"/>
                  </a:cubicBezTo>
                  <a:cubicBezTo>
                    <a:pt x="1311" y="2529"/>
                    <a:pt x="1313" y="2532"/>
                    <a:pt x="1317" y="2535"/>
                  </a:cubicBezTo>
                  <a:cubicBezTo>
                    <a:pt x="1319" y="2532"/>
                    <a:pt x="1322" y="2530"/>
                    <a:pt x="1325" y="2527"/>
                  </a:cubicBezTo>
                  <a:cubicBezTo>
                    <a:pt x="1328" y="2527"/>
                    <a:pt x="1330" y="2527"/>
                    <a:pt x="1333" y="2527"/>
                  </a:cubicBezTo>
                  <a:cubicBezTo>
                    <a:pt x="1336" y="2529"/>
                    <a:pt x="1338" y="2532"/>
                    <a:pt x="1341" y="2535"/>
                  </a:cubicBezTo>
                  <a:cubicBezTo>
                    <a:pt x="1347" y="2535"/>
                    <a:pt x="1352" y="2535"/>
                    <a:pt x="1358" y="2535"/>
                  </a:cubicBezTo>
                  <a:cubicBezTo>
                    <a:pt x="1360" y="2532"/>
                    <a:pt x="1363" y="2530"/>
                    <a:pt x="1367" y="2527"/>
                  </a:cubicBezTo>
                  <a:cubicBezTo>
                    <a:pt x="1367" y="2524"/>
                    <a:pt x="1367" y="2521"/>
                    <a:pt x="1367" y="2518"/>
                  </a:cubicBezTo>
                  <a:cubicBezTo>
                    <a:pt x="1361" y="2513"/>
                    <a:pt x="1356" y="2507"/>
                    <a:pt x="1350" y="2501"/>
                  </a:cubicBezTo>
                  <a:cubicBezTo>
                    <a:pt x="1350" y="2499"/>
                    <a:pt x="1350" y="2497"/>
                    <a:pt x="1350" y="2493"/>
                  </a:cubicBezTo>
                  <a:cubicBezTo>
                    <a:pt x="1352" y="2493"/>
                    <a:pt x="1355" y="2493"/>
                    <a:pt x="1358" y="2493"/>
                  </a:cubicBezTo>
                  <a:cubicBezTo>
                    <a:pt x="1363" y="2488"/>
                    <a:pt x="1369" y="2482"/>
                    <a:pt x="1375" y="2477"/>
                  </a:cubicBezTo>
                  <a:cubicBezTo>
                    <a:pt x="1375" y="2466"/>
                    <a:pt x="1375" y="2454"/>
                    <a:pt x="1375" y="2443"/>
                  </a:cubicBezTo>
                  <a:cubicBezTo>
                    <a:pt x="1375" y="2433"/>
                    <a:pt x="1375" y="2422"/>
                    <a:pt x="1375" y="2411"/>
                  </a:cubicBezTo>
                  <a:cubicBezTo>
                    <a:pt x="1377" y="2408"/>
                    <a:pt x="1380" y="2405"/>
                    <a:pt x="1383" y="2402"/>
                  </a:cubicBezTo>
                  <a:cubicBezTo>
                    <a:pt x="1383" y="2392"/>
                    <a:pt x="1383" y="2381"/>
                    <a:pt x="1383" y="2369"/>
                  </a:cubicBezTo>
                  <a:cubicBezTo>
                    <a:pt x="1381" y="2367"/>
                    <a:pt x="1378" y="2364"/>
                    <a:pt x="1375" y="2361"/>
                  </a:cubicBezTo>
                  <a:cubicBezTo>
                    <a:pt x="1375" y="2345"/>
                    <a:pt x="1375" y="2328"/>
                    <a:pt x="1375" y="2311"/>
                  </a:cubicBezTo>
                  <a:cubicBezTo>
                    <a:pt x="1377" y="2309"/>
                    <a:pt x="1380" y="2306"/>
                    <a:pt x="1383" y="2303"/>
                  </a:cubicBezTo>
                  <a:cubicBezTo>
                    <a:pt x="1383" y="2297"/>
                    <a:pt x="1383" y="2291"/>
                    <a:pt x="1383" y="2286"/>
                  </a:cubicBezTo>
                  <a:cubicBezTo>
                    <a:pt x="1391" y="2278"/>
                    <a:pt x="1399" y="2270"/>
                    <a:pt x="1408" y="2261"/>
                  </a:cubicBezTo>
                  <a:cubicBezTo>
                    <a:pt x="1408" y="2259"/>
                    <a:pt x="1408" y="2257"/>
                    <a:pt x="1408" y="2253"/>
                  </a:cubicBezTo>
                  <a:cubicBezTo>
                    <a:pt x="1410" y="2251"/>
                    <a:pt x="1413" y="2248"/>
                    <a:pt x="1416" y="2245"/>
                  </a:cubicBezTo>
                  <a:cubicBezTo>
                    <a:pt x="1416" y="2239"/>
                    <a:pt x="1416" y="2233"/>
                    <a:pt x="1416" y="2228"/>
                  </a:cubicBezTo>
                  <a:cubicBezTo>
                    <a:pt x="1418" y="2225"/>
                    <a:pt x="1422" y="2223"/>
                    <a:pt x="1425" y="2220"/>
                  </a:cubicBezTo>
                  <a:cubicBezTo>
                    <a:pt x="1425" y="2214"/>
                    <a:pt x="1425" y="2209"/>
                    <a:pt x="1425" y="2203"/>
                  </a:cubicBezTo>
                  <a:cubicBezTo>
                    <a:pt x="1444" y="2184"/>
                    <a:pt x="1463" y="2165"/>
                    <a:pt x="1483" y="2145"/>
                  </a:cubicBezTo>
                  <a:cubicBezTo>
                    <a:pt x="1485" y="2145"/>
                    <a:pt x="1488" y="2145"/>
                    <a:pt x="1491" y="2145"/>
                  </a:cubicBezTo>
                  <a:cubicBezTo>
                    <a:pt x="1499" y="2137"/>
                    <a:pt x="1507" y="2129"/>
                    <a:pt x="1515" y="2121"/>
                  </a:cubicBezTo>
                  <a:cubicBezTo>
                    <a:pt x="1518" y="2121"/>
                    <a:pt x="1521" y="2121"/>
                    <a:pt x="1524" y="2121"/>
                  </a:cubicBezTo>
                  <a:cubicBezTo>
                    <a:pt x="1530" y="2115"/>
                    <a:pt x="1535" y="2109"/>
                    <a:pt x="1541" y="2104"/>
                  </a:cubicBezTo>
                  <a:cubicBezTo>
                    <a:pt x="1543" y="2104"/>
                    <a:pt x="1546" y="2104"/>
                    <a:pt x="1549" y="2104"/>
                  </a:cubicBezTo>
                  <a:cubicBezTo>
                    <a:pt x="1554" y="2109"/>
                    <a:pt x="1560" y="2115"/>
                    <a:pt x="1565" y="2121"/>
                  </a:cubicBezTo>
                  <a:cubicBezTo>
                    <a:pt x="1571" y="2121"/>
                    <a:pt x="1577" y="2121"/>
                    <a:pt x="1582" y="2121"/>
                  </a:cubicBezTo>
                  <a:cubicBezTo>
                    <a:pt x="1585" y="2123"/>
                    <a:pt x="1587" y="2125"/>
                    <a:pt x="1590" y="2128"/>
                  </a:cubicBezTo>
                  <a:cubicBezTo>
                    <a:pt x="1592" y="2128"/>
                    <a:pt x="1595" y="2128"/>
                    <a:pt x="1598" y="2128"/>
                  </a:cubicBezTo>
                  <a:cubicBezTo>
                    <a:pt x="1600" y="2131"/>
                    <a:pt x="1604" y="2134"/>
                    <a:pt x="1607" y="2137"/>
                  </a:cubicBezTo>
                  <a:cubicBezTo>
                    <a:pt x="1615" y="2137"/>
                    <a:pt x="1623" y="2137"/>
                    <a:pt x="1631" y="2137"/>
                  </a:cubicBezTo>
                  <a:cubicBezTo>
                    <a:pt x="1634" y="2140"/>
                    <a:pt x="1637" y="2142"/>
                    <a:pt x="1640" y="2145"/>
                  </a:cubicBezTo>
                  <a:cubicBezTo>
                    <a:pt x="1643" y="2145"/>
                    <a:pt x="1645" y="2145"/>
                    <a:pt x="1648" y="2145"/>
                  </a:cubicBezTo>
                  <a:cubicBezTo>
                    <a:pt x="1651" y="2148"/>
                    <a:pt x="1653" y="2151"/>
                    <a:pt x="1656" y="2154"/>
                  </a:cubicBezTo>
                  <a:cubicBezTo>
                    <a:pt x="1667" y="2154"/>
                    <a:pt x="1678" y="2154"/>
                    <a:pt x="1689" y="2154"/>
                  </a:cubicBezTo>
                  <a:cubicBezTo>
                    <a:pt x="1695" y="2160"/>
                    <a:pt x="1701" y="2165"/>
                    <a:pt x="1706" y="2171"/>
                  </a:cubicBezTo>
                  <a:cubicBezTo>
                    <a:pt x="1714" y="2171"/>
                    <a:pt x="1722" y="2171"/>
                    <a:pt x="1731" y="2171"/>
                  </a:cubicBezTo>
                  <a:cubicBezTo>
                    <a:pt x="1731" y="2173"/>
                    <a:pt x="1731" y="2175"/>
                    <a:pt x="1731" y="2179"/>
                  </a:cubicBezTo>
                  <a:cubicBezTo>
                    <a:pt x="1725" y="2184"/>
                    <a:pt x="1720" y="2190"/>
                    <a:pt x="1714" y="2195"/>
                  </a:cubicBezTo>
                  <a:cubicBezTo>
                    <a:pt x="1714" y="2201"/>
                    <a:pt x="1714" y="2206"/>
                    <a:pt x="1714" y="2212"/>
                  </a:cubicBezTo>
                  <a:cubicBezTo>
                    <a:pt x="1716" y="2214"/>
                    <a:pt x="1720" y="2217"/>
                    <a:pt x="1723" y="2220"/>
                  </a:cubicBezTo>
                  <a:cubicBezTo>
                    <a:pt x="1723" y="2237"/>
                    <a:pt x="1723" y="2253"/>
                    <a:pt x="1723" y="2270"/>
                  </a:cubicBezTo>
                  <a:cubicBezTo>
                    <a:pt x="1728" y="2275"/>
                    <a:pt x="1734" y="2280"/>
                    <a:pt x="1740" y="2286"/>
                  </a:cubicBezTo>
                  <a:cubicBezTo>
                    <a:pt x="1742" y="2286"/>
                    <a:pt x="1744" y="2286"/>
                    <a:pt x="1747" y="2286"/>
                  </a:cubicBezTo>
                  <a:cubicBezTo>
                    <a:pt x="1750" y="2284"/>
                    <a:pt x="1752" y="2281"/>
                    <a:pt x="1755" y="2278"/>
                  </a:cubicBezTo>
                  <a:cubicBezTo>
                    <a:pt x="1786" y="2278"/>
                    <a:pt x="1816" y="2278"/>
                    <a:pt x="1847" y="2278"/>
                  </a:cubicBezTo>
                  <a:cubicBezTo>
                    <a:pt x="1849" y="2276"/>
                    <a:pt x="1852" y="2273"/>
                    <a:pt x="1855" y="2270"/>
                  </a:cubicBezTo>
                  <a:cubicBezTo>
                    <a:pt x="1863" y="2270"/>
                    <a:pt x="1872" y="2270"/>
                    <a:pt x="1880" y="2270"/>
                  </a:cubicBezTo>
                  <a:cubicBezTo>
                    <a:pt x="1883" y="2272"/>
                    <a:pt x="1885" y="2275"/>
                    <a:pt x="1888" y="2278"/>
                  </a:cubicBezTo>
                  <a:cubicBezTo>
                    <a:pt x="1899" y="2278"/>
                    <a:pt x="1910" y="2278"/>
                    <a:pt x="1922" y="2278"/>
                  </a:cubicBezTo>
                  <a:cubicBezTo>
                    <a:pt x="1924" y="2280"/>
                    <a:pt x="1926" y="2283"/>
                    <a:pt x="1930" y="2286"/>
                  </a:cubicBezTo>
                  <a:cubicBezTo>
                    <a:pt x="1935" y="2286"/>
                    <a:pt x="1941" y="2286"/>
                    <a:pt x="1946" y="2286"/>
                  </a:cubicBezTo>
                  <a:cubicBezTo>
                    <a:pt x="1949" y="2288"/>
                    <a:pt x="1951" y="2291"/>
                    <a:pt x="1954" y="2295"/>
                  </a:cubicBezTo>
                  <a:cubicBezTo>
                    <a:pt x="1960" y="2295"/>
                    <a:pt x="1965" y="2295"/>
                    <a:pt x="1971" y="2295"/>
                  </a:cubicBezTo>
                  <a:close/>
                </a:path>
              </a:pathLst>
            </a:custGeom>
            <a:solidFill>
              <a:srgbClr val="99A4C8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1E0AFC7-6F02-4468-B4F7-E8C018176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216"/>
              <a:ext cx="781" cy="889"/>
            </a:xfrm>
            <a:custGeom>
              <a:avLst/>
              <a:gdLst>
                <a:gd name="T0" fmla="*/ 3297 w 3430"/>
                <a:gd name="T1" fmla="*/ 3520 h 3910"/>
                <a:gd name="T2" fmla="*/ 3305 w 3430"/>
                <a:gd name="T3" fmla="*/ 3702 h 3910"/>
                <a:gd name="T4" fmla="*/ 3256 w 3430"/>
                <a:gd name="T5" fmla="*/ 3868 h 3910"/>
                <a:gd name="T6" fmla="*/ 3016 w 3430"/>
                <a:gd name="T7" fmla="*/ 3910 h 3910"/>
                <a:gd name="T8" fmla="*/ 3106 w 3430"/>
                <a:gd name="T9" fmla="*/ 3777 h 3910"/>
                <a:gd name="T10" fmla="*/ 3024 w 3430"/>
                <a:gd name="T11" fmla="*/ 3644 h 3910"/>
                <a:gd name="T12" fmla="*/ 2734 w 3430"/>
                <a:gd name="T13" fmla="*/ 3628 h 3910"/>
                <a:gd name="T14" fmla="*/ 2634 w 3430"/>
                <a:gd name="T15" fmla="*/ 3711 h 3910"/>
                <a:gd name="T16" fmla="*/ 2477 w 3430"/>
                <a:gd name="T17" fmla="*/ 3794 h 3910"/>
                <a:gd name="T18" fmla="*/ 2319 w 3430"/>
                <a:gd name="T19" fmla="*/ 3802 h 3910"/>
                <a:gd name="T20" fmla="*/ 2187 w 3430"/>
                <a:gd name="T21" fmla="*/ 3702 h 3910"/>
                <a:gd name="T22" fmla="*/ 2013 w 3430"/>
                <a:gd name="T23" fmla="*/ 3545 h 3910"/>
                <a:gd name="T24" fmla="*/ 1872 w 3430"/>
                <a:gd name="T25" fmla="*/ 3322 h 3910"/>
                <a:gd name="T26" fmla="*/ 1657 w 3430"/>
                <a:gd name="T27" fmla="*/ 3288 h 3910"/>
                <a:gd name="T28" fmla="*/ 1524 w 3430"/>
                <a:gd name="T29" fmla="*/ 3206 h 3910"/>
                <a:gd name="T30" fmla="*/ 1267 w 3430"/>
                <a:gd name="T31" fmla="*/ 3156 h 3910"/>
                <a:gd name="T32" fmla="*/ 1061 w 3430"/>
                <a:gd name="T33" fmla="*/ 3106 h 3910"/>
                <a:gd name="T34" fmla="*/ 879 w 3430"/>
                <a:gd name="T35" fmla="*/ 2973 h 3910"/>
                <a:gd name="T36" fmla="*/ 911 w 3430"/>
                <a:gd name="T37" fmla="*/ 2800 h 3910"/>
                <a:gd name="T38" fmla="*/ 787 w 3430"/>
                <a:gd name="T39" fmla="*/ 2675 h 3910"/>
                <a:gd name="T40" fmla="*/ 680 w 3430"/>
                <a:gd name="T41" fmla="*/ 2568 h 3910"/>
                <a:gd name="T42" fmla="*/ 456 w 3430"/>
                <a:gd name="T43" fmla="*/ 2584 h 3910"/>
                <a:gd name="T44" fmla="*/ 332 w 3430"/>
                <a:gd name="T45" fmla="*/ 2394 h 3910"/>
                <a:gd name="T46" fmla="*/ 266 w 3430"/>
                <a:gd name="T47" fmla="*/ 2228 h 3910"/>
                <a:gd name="T48" fmla="*/ 183 w 3430"/>
                <a:gd name="T49" fmla="*/ 2120 h 3910"/>
                <a:gd name="T50" fmla="*/ 50 w 3430"/>
                <a:gd name="T51" fmla="*/ 1979 h 3910"/>
                <a:gd name="T52" fmla="*/ 67 w 3430"/>
                <a:gd name="T53" fmla="*/ 1706 h 3910"/>
                <a:gd name="T54" fmla="*/ 274 w 3430"/>
                <a:gd name="T55" fmla="*/ 1433 h 3910"/>
                <a:gd name="T56" fmla="*/ 547 w 3430"/>
                <a:gd name="T57" fmla="*/ 828 h 3910"/>
                <a:gd name="T58" fmla="*/ 630 w 3430"/>
                <a:gd name="T59" fmla="*/ 687 h 3910"/>
                <a:gd name="T60" fmla="*/ 721 w 3430"/>
                <a:gd name="T61" fmla="*/ 538 h 3910"/>
                <a:gd name="T62" fmla="*/ 862 w 3430"/>
                <a:gd name="T63" fmla="*/ 414 h 3910"/>
                <a:gd name="T64" fmla="*/ 771 w 3430"/>
                <a:gd name="T65" fmla="*/ 190 h 3910"/>
                <a:gd name="T66" fmla="*/ 887 w 3430"/>
                <a:gd name="T67" fmla="*/ 108 h 3910"/>
                <a:gd name="T68" fmla="*/ 1069 w 3430"/>
                <a:gd name="T69" fmla="*/ 74 h 3910"/>
                <a:gd name="T70" fmla="*/ 1342 w 3430"/>
                <a:gd name="T71" fmla="*/ 116 h 3910"/>
                <a:gd name="T72" fmla="*/ 1764 w 3430"/>
                <a:gd name="T73" fmla="*/ 124 h 3910"/>
                <a:gd name="T74" fmla="*/ 2013 w 3430"/>
                <a:gd name="T75" fmla="*/ 74 h 3910"/>
                <a:gd name="T76" fmla="*/ 2403 w 3430"/>
                <a:gd name="T77" fmla="*/ 82 h 3910"/>
                <a:gd name="T78" fmla="*/ 2701 w 3430"/>
                <a:gd name="T79" fmla="*/ 41 h 3910"/>
                <a:gd name="T80" fmla="*/ 2932 w 3430"/>
                <a:gd name="T81" fmla="*/ 132 h 3910"/>
                <a:gd name="T82" fmla="*/ 3024 w 3430"/>
                <a:gd name="T83" fmla="*/ 248 h 3910"/>
                <a:gd name="T84" fmla="*/ 2949 w 3430"/>
                <a:gd name="T85" fmla="*/ 480 h 3910"/>
                <a:gd name="T86" fmla="*/ 2875 w 3430"/>
                <a:gd name="T87" fmla="*/ 729 h 3910"/>
                <a:gd name="T88" fmla="*/ 2900 w 3430"/>
                <a:gd name="T89" fmla="*/ 861 h 3910"/>
                <a:gd name="T90" fmla="*/ 2999 w 3430"/>
                <a:gd name="T91" fmla="*/ 1093 h 3910"/>
                <a:gd name="T92" fmla="*/ 3115 w 3430"/>
                <a:gd name="T93" fmla="*/ 1218 h 3910"/>
                <a:gd name="T94" fmla="*/ 3164 w 3430"/>
                <a:gd name="T95" fmla="*/ 1424 h 3910"/>
                <a:gd name="T96" fmla="*/ 3264 w 3430"/>
                <a:gd name="T97" fmla="*/ 1574 h 3910"/>
                <a:gd name="T98" fmla="*/ 3189 w 3430"/>
                <a:gd name="T99" fmla="*/ 1789 h 3910"/>
                <a:gd name="T100" fmla="*/ 3330 w 3430"/>
                <a:gd name="T101" fmla="*/ 1930 h 3910"/>
                <a:gd name="T102" fmla="*/ 3380 w 3430"/>
                <a:gd name="T103" fmla="*/ 2079 h 3910"/>
                <a:gd name="T104" fmla="*/ 3363 w 3430"/>
                <a:gd name="T105" fmla="*/ 2278 h 3910"/>
                <a:gd name="T106" fmla="*/ 3380 w 3430"/>
                <a:gd name="T107" fmla="*/ 2328 h 3910"/>
                <a:gd name="T108" fmla="*/ 3380 w 3430"/>
                <a:gd name="T109" fmla="*/ 2468 h 3910"/>
                <a:gd name="T110" fmla="*/ 3256 w 3430"/>
                <a:gd name="T111" fmla="*/ 2543 h 3910"/>
                <a:gd name="T112" fmla="*/ 3098 w 3430"/>
                <a:gd name="T113" fmla="*/ 2568 h 3910"/>
                <a:gd name="T114" fmla="*/ 3016 w 3430"/>
                <a:gd name="T115" fmla="*/ 2418 h 3910"/>
                <a:gd name="T116" fmla="*/ 2924 w 3430"/>
                <a:gd name="T117" fmla="*/ 2502 h 3910"/>
                <a:gd name="T118" fmla="*/ 3040 w 3430"/>
                <a:gd name="T119" fmla="*/ 2643 h 3910"/>
                <a:gd name="T120" fmla="*/ 3098 w 3430"/>
                <a:gd name="T121" fmla="*/ 2800 h 3910"/>
                <a:gd name="T122" fmla="*/ 3314 w 3430"/>
                <a:gd name="T123" fmla="*/ 2924 h 3910"/>
                <a:gd name="T124" fmla="*/ 3380 w 3430"/>
                <a:gd name="T125" fmla="*/ 3073 h 3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30" h="3910">
                  <a:moveTo>
                    <a:pt x="3305" y="3305"/>
                  </a:moveTo>
                  <a:cubicBezTo>
                    <a:pt x="3305" y="3325"/>
                    <a:pt x="3305" y="3344"/>
                    <a:pt x="3305" y="3363"/>
                  </a:cubicBezTo>
                  <a:cubicBezTo>
                    <a:pt x="3302" y="3366"/>
                    <a:pt x="3300" y="3369"/>
                    <a:pt x="3297" y="3371"/>
                  </a:cubicBezTo>
                  <a:cubicBezTo>
                    <a:pt x="3297" y="3376"/>
                    <a:pt x="3297" y="3382"/>
                    <a:pt x="3297" y="3388"/>
                  </a:cubicBezTo>
                  <a:cubicBezTo>
                    <a:pt x="3300" y="3391"/>
                    <a:pt x="3303" y="3394"/>
                    <a:pt x="3305" y="3396"/>
                  </a:cubicBezTo>
                  <a:cubicBezTo>
                    <a:pt x="3305" y="3402"/>
                    <a:pt x="3305" y="3407"/>
                    <a:pt x="3305" y="3412"/>
                  </a:cubicBezTo>
                  <a:cubicBezTo>
                    <a:pt x="3308" y="3412"/>
                    <a:pt x="3312" y="3412"/>
                    <a:pt x="3314" y="3412"/>
                  </a:cubicBezTo>
                  <a:cubicBezTo>
                    <a:pt x="3320" y="3418"/>
                    <a:pt x="3325" y="3423"/>
                    <a:pt x="3330" y="3429"/>
                  </a:cubicBezTo>
                  <a:cubicBezTo>
                    <a:pt x="3330" y="3432"/>
                    <a:pt x="3330" y="3435"/>
                    <a:pt x="3330" y="3438"/>
                  </a:cubicBezTo>
                  <a:cubicBezTo>
                    <a:pt x="3333" y="3441"/>
                    <a:pt x="3336" y="3443"/>
                    <a:pt x="3339" y="3446"/>
                  </a:cubicBezTo>
                  <a:cubicBezTo>
                    <a:pt x="3335" y="3449"/>
                    <a:pt x="3332" y="3452"/>
                    <a:pt x="3330" y="3454"/>
                  </a:cubicBezTo>
                  <a:cubicBezTo>
                    <a:pt x="3330" y="3460"/>
                    <a:pt x="3330" y="3466"/>
                    <a:pt x="3330" y="3470"/>
                  </a:cubicBezTo>
                  <a:cubicBezTo>
                    <a:pt x="3321" y="3479"/>
                    <a:pt x="3313" y="3488"/>
                    <a:pt x="3305" y="3496"/>
                  </a:cubicBezTo>
                  <a:cubicBezTo>
                    <a:pt x="3305" y="3501"/>
                    <a:pt x="3305" y="3507"/>
                    <a:pt x="3305" y="3512"/>
                  </a:cubicBezTo>
                  <a:cubicBezTo>
                    <a:pt x="3302" y="3516"/>
                    <a:pt x="3300" y="3518"/>
                    <a:pt x="3297" y="3520"/>
                  </a:cubicBezTo>
                  <a:cubicBezTo>
                    <a:pt x="3297" y="3524"/>
                    <a:pt x="3297" y="3526"/>
                    <a:pt x="3297" y="3528"/>
                  </a:cubicBezTo>
                  <a:cubicBezTo>
                    <a:pt x="3300" y="3532"/>
                    <a:pt x="3303" y="3535"/>
                    <a:pt x="3305" y="3537"/>
                  </a:cubicBezTo>
                  <a:cubicBezTo>
                    <a:pt x="3305" y="3543"/>
                    <a:pt x="3305" y="3548"/>
                    <a:pt x="3305" y="3554"/>
                  </a:cubicBezTo>
                  <a:cubicBezTo>
                    <a:pt x="3311" y="3554"/>
                    <a:pt x="3316" y="3554"/>
                    <a:pt x="3322" y="3554"/>
                  </a:cubicBezTo>
                  <a:cubicBezTo>
                    <a:pt x="3322" y="3557"/>
                    <a:pt x="3322" y="3559"/>
                    <a:pt x="3322" y="3562"/>
                  </a:cubicBezTo>
                  <a:cubicBezTo>
                    <a:pt x="3325" y="3565"/>
                    <a:pt x="3328" y="3567"/>
                    <a:pt x="3330" y="3570"/>
                  </a:cubicBezTo>
                  <a:cubicBezTo>
                    <a:pt x="3330" y="3578"/>
                    <a:pt x="3330" y="3587"/>
                    <a:pt x="3330" y="3595"/>
                  </a:cubicBezTo>
                  <a:cubicBezTo>
                    <a:pt x="3327" y="3598"/>
                    <a:pt x="3324" y="3601"/>
                    <a:pt x="3322" y="3603"/>
                  </a:cubicBezTo>
                  <a:cubicBezTo>
                    <a:pt x="3328" y="3609"/>
                    <a:pt x="3333" y="3614"/>
                    <a:pt x="3339" y="3620"/>
                  </a:cubicBezTo>
                  <a:cubicBezTo>
                    <a:pt x="3335" y="3623"/>
                    <a:pt x="3332" y="3625"/>
                    <a:pt x="3330" y="3628"/>
                  </a:cubicBezTo>
                  <a:cubicBezTo>
                    <a:pt x="3330" y="3631"/>
                    <a:pt x="3330" y="3634"/>
                    <a:pt x="3330" y="3636"/>
                  </a:cubicBezTo>
                  <a:cubicBezTo>
                    <a:pt x="3333" y="3640"/>
                    <a:pt x="3336" y="3642"/>
                    <a:pt x="3339" y="3644"/>
                  </a:cubicBezTo>
                  <a:cubicBezTo>
                    <a:pt x="3339" y="3661"/>
                    <a:pt x="3339" y="3678"/>
                    <a:pt x="3339" y="3695"/>
                  </a:cubicBezTo>
                  <a:cubicBezTo>
                    <a:pt x="3335" y="3698"/>
                    <a:pt x="3332" y="3700"/>
                    <a:pt x="3330" y="3702"/>
                  </a:cubicBezTo>
                  <a:cubicBezTo>
                    <a:pt x="3321" y="3702"/>
                    <a:pt x="3313" y="3702"/>
                    <a:pt x="3305" y="3702"/>
                  </a:cubicBezTo>
                  <a:cubicBezTo>
                    <a:pt x="3302" y="3699"/>
                    <a:pt x="3300" y="3697"/>
                    <a:pt x="3297" y="3695"/>
                  </a:cubicBezTo>
                  <a:cubicBezTo>
                    <a:pt x="3294" y="3695"/>
                    <a:pt x="3291" y="3695"/>
                    <a:pt x="3289" y="3695"/>
                  </a:cubicBezTo>
                  <a:cubicBezTo>
                    <a:pt x="3289" y="3703"/>
                    <a:pt x="3289" y="3711"/>
                    <a:pt x="3289" y="3719"/>
                  </a:cubicBezTo>
                  <a:cubicBezTo>
                    <a:pt x="3292" y="3722"/>
                    <a:pt x="3295" y="3725"/>
                    <a:pt x="3297" y="3727"/>
                  </a:cubicBezTo>
                  <a:cubicBezTo>
                    <a:pt x="3297" y="3730"/>
                    <a:pt x="3297" y="3733"/>
                    <a:pt x="3297" y="3736"/>
                  </a:cubicBezTo>
                  <a:cubicBezTo>
                    <a:pt x="3294" y="3739"/>
                    <a:pt x="3291" y="3741"/>
                    <a:pt x="3289" y="3744"/>
                  </a:cubicBezTo>
                  <a:cubicBezTo>
                    <a:pt x="3289" y="3747"/>
                    <a:pt x="3289" y="3750"/>
                    <a:pt x="3289" y="3753"/>
                  </a:cubicBezTo>
                  <a:cubicBezTo>
                    <a:pt x="3285" y="3756"/>
                    <a:pt x="3283" y="3758"/>
                    <a:pt x="3281" y="3760"/>
                  </a:cubicBezTo>
                  <a:cubicBezTo>
                    <a:pt x="3281" y="3764"/>
                    <a:pt x="3281" y="3766"/>
                    <a:pt x="3281" y="3768"/>
                  </a:cubicBezTo>
                  <a:cubicBezTo>
                    <a:pt x="3275" y="3774"/>
                    <a:pt x="3269" y="3780"/>
                    <a:pt x="3264" y="3785"/>
                  </a:cubicBezTo>
                  <a:cubicBezTo>
                    <a:pt x="3264" y="3799"/>
                    <a:pt x="3264" y="3813"/>
                    <a:pt x="3264" y="3826"/>
                  </a:cubicBezTo>
                  <a:cubicBezTo>
                    <a:pt x="3267" y="3830"/>
                    <a:pt x="3270" y="3833"/>
                    <a:pt x="3273" y="3835"/>
                  </a:cubicBezTo>
                  <a:cubicBezTo>
                    <a:pt x="3273" y="3844"/>
                    <a:pt x="3273" y="3852"/>
                    <a:pt x="3273" y="3860"/>
                  </a:cubicBezTo>
                  <a:cubicBezTo>
                    <a:pt x="3270" y="3860"/>
                    <a:pt x="3267" y="3860"/>
                    <a:pt x="3264" y="3860"/>
                  </a:cubicBezTo>
                  <a:cubicBezTo>
                    <a:pt x="3262" y="3862"/>
                    <a:pt x="3259" y="3865"/>
                    <a:pt x="3256" y="3868"/>
                  </a:cubicBezTo>
                  <a:cubicBezTo>
                    <a:pt x="3248" y="3868"/>
                    <a:pt x="3239" y="3868"/>
                    <a:pt x="3231" y="3868"/>
                  </a:cubicBezTo>
                  <a:cubicBezTo>
                    <a:pt x="3228" y="3870"/>
                    <a:pt x="3226" y="3873"/>
                    <a:pt x="3223" y="3877"/>
                  </a:cubicBezTo>
                  <a:cubicBezTo>
                    <a:pt x="3217" y="3877"/>
                    <a:pt x="3211" y="3877"/>
                    <a:pt x="3206" y="3877"/>
                  </a:cubicBezTo>
                  <a:cubicBezTo>
                    <a:pt x="3203" y="3879"/>
                    <a:pt x="3201" y="3881"/>
                    <a:pt x="3198" y="3885"/>
                  </a:cubicBezTo>
                  <a:cubicBezTo>
                    <a:pt x="3190" y="3885"/>
                    <a:pt x="3182" y="3885"/>
                    <a:pt x="3173" y="3885"/>
                  </a:cubicBezTo>
                  <a:cubicBezTo>
                    <a:pt x="3171" y="3887"/>
                    <a:pt x="3168" y="3890"/>
                    <a:pt x="3165" y="3893"/>
                  </a:cubicBezTo>
                  <a:cubicBezTo>
                    <a:pt x="3157" y="3893"/>
                    <a:pt x="3149" y="3893"/>
                    <a:pt x="3140" y="3893"/>
                  </a:cubicBezTo>
                  <a:cubicBezTo>
                    <a:pt x="3137" y="3896"/>
                    <a:pt x="3134" y="3898"/>
                    <a:pt x="3131" y="3901"/>
                  </a:cubicBezTo>
                  <a:cubicBezTo>
                    <a:pt x="3129" y="3901"/>
                    <a:pt x="3126" y="3901"/>
                    <a:pt x="3123" y="3901"/>
                  </a:cubicBezTo>
                  <a:cubicBezTo>
                    <a:pt x="3121" y="3899"/>
                    <a:pt x="3118" y="3896"/>
                    <a:pt x="3115" y="3893"/>
                  </a:cubicBezTo>
                  <a:cubicBezTo>
                    <a:pt x="3110" y="3893"/>
                    <a:pt x="3104" y="3893"/>
                    <a:pt x="3099" y="3893"/>
                  </a:cubicBezTo>
                  <a:cubicBezTo>
                    <a:pt x="3096" y="3896"/>
                    <a:pt x="3093" y="3898"/>
                    <a:pt x="3090" y="3901"/>
                  </a:cubicBezTo>
                  <a:cubicBezTo>
                    <a:pt x="3071" y="3901"/>
                    <a:pt x="3052" y="3901"/>
                    <a:pt x="3032" y="3901"/>
                  </a:cubicBezTo>
                  <a:cubicBezTo>
                    <a:pt x="3029" y="3904"/>
                    <a:pt x="3027" y="3907"/>
                    <a:pt x="3024" y="3910"/>
                  </a:cubicBezTo>
                  <a:cubicBezTo>
                    <a:pt x="3021" y="3910"/>
                    <a:pt x="3019" y="3910"/>
                    <a:pt x="3016" y="3910"/>
                  </a:cubicBezTo>
                  <a:cubicBezTo>
                    <a:pt x="3013" y="3908"/>
                    <a:pt x="3010" y="3904"/>
                    <a:pt x="3007" y="3901"/>
                  </a:cubicBezTo>
                  <a:cubicBezTo>
                    <a:pt x="2999" y="3901"/>
                    <a:pt x="2991" y="3901"/>
                    <a:pt x="2982" y="3901"/>
                  </a:cubicBezTo>
                  <a:cubicBezTo>
                    <a:pt x="2982" y="3896"/>
                    <a:pt x="2982" y="3890"/>
                    <a:pt x="2982" y="3885"/>
                  </a:cubicBezTo>
                  <a:cubicBezTo>
                    <a:pt x="2990" y="3877"/>
                    <a:pt x="2998" y="3869"/>
                    <a:pt x="3007" y="3860"/>
                  </a:cubicBezTo>
                  <a:cubicBezTo>
                    <a:pt x="3015" y="3860"/>
                    <a:pt x="3023" y="3860"/>
                    <a:pt x="3032" y="3860"/>
                  </a:cubicBezTo>
                  <a:cubicBezTo>
                    <a:pt x="3034" y="3858"/>
                    <a:pt x="3037" y="3855"/>
                    <a:pt x="3040" y="3852"/>
                  </a:cubicBezTo>
                  <a:cubicBezTo>
                    <a:pt x="3046" y="3852"/>
                    <a:pt x="3052" y="3852"/>
                    <a:pt x="3057" y="3852"/>
                  </a:cubicBezTo>
                  <a:cubicBezTo>
                    <a:pt x="3063" y="3846"/>
                    <a:pt x="3068" y="3841"/>
                    <a:pt x="3074" y="3835"/>
                  </a:cubicBezTo>
                  <a:cubicBezTo>
                    <a:pt x="3076" y="3835"/>
                    <a:pt x="3079" y="3835"/>
                    <a:pt x="3082" y="3835"/>
                  </a:cubicBezTo>
                  <a:cubicBezTo>
                    <a:pt x="3084" y="3833"/>
                    <a:pt x="3087" y="3830"/>
                    <a:pt x="3090" y="3826"/>
                  </a:cubicBezTo>
                  <a:cubicBezTo>
                    <a:pt x="3092" y="3826"/>
                    <a:pt x="3095" y="3826"/>
                    <a:pt x="3099" y="3826"/>
                  </a:cubicBezTo>
                  <a:cubicBezTo>
                    <a:pt x="3104" y="3822"/>
                    <a:pt x="3110" y="3816"/>
                    <a:pt x="3115" y="3811"/>
                  </a:cubicBezTo>
                  <a:cubicBezTo>
                    <a:pt x="3115" y="3808"/>
                    <a:pt x="3115" y="3805"/>
                    <a:pt x="3115" y="3802"/>
                  </a:cubicBezTo>
                  <a:cubicBezTo>
                    <a:pt x="3113" y="3799"/>
                    <a:pt x="3110" y="3797"/>
                    <a:pt x="3106" y="3794"/>
                  </a:cubicBezTo>
                  <a:cubicBezTo>
                    <a:pt x="3106" y="3788"/>
                    <a:pt x="3106" y="3783"/>
                    <a:pt x="3106" y="3777"/>
                  </a:cubicBezTo>
                  <a:cubicBezTo>
                    <a:pt x="3112" y="3772"/>
                    <a:pt x="3118" y="3766"/>
                    <a:pt x="3123" y="3760"/>
                  </a:cubicBezTo>
                  <a:cubicBezTo>
                    <a:pt x="3121" y="3758"/>
                    <a:pt x="3118" y="3756"/>
                    <a:pt x="3115" y="3753"/>
                  </a:cubicBezTo>
                  <a:cubicBezTo>
                    <a:pt x="3115" y="3739"/>
                    <a:pt x="3115" y="3726"/>
                    <a:pt x="3115" y="3711"/>
                  </a:cubicBezTo>
                  <a:cubicBezTo>
                    <a:pt x="3118" y="3709"/>
                    <a:pt x="3120" y="3706"/>
                    <a:pt x="3123" y="3702"/>
                  </a:cubicBezTo>
                  <a:cubicBezTo>
                    <a:pt x="3123" y="3697"/>
                    <a:pt x="3123" y="3691"/>
                    <a:pt x="3123" y="3686"/>
                  </a:cubicBezTo>
                  <a:cubicBezTo>
                    <a:pt x="3121" y="3686"/>
                    <a:pt x="3118" y="3686"/>
                    <a:pt x="3115" y="3686"/>
                  </a:cubicBezTo>
                  <a:cubicBezTo>
                    <a:pt x="3113" y="3683"/>
                    <a:pt x="3110" y="3681"/>
                    <a:pt x="3106" y="3678"/>
                  </a:cubicBezTo>
                  <a:cubicBezTo>
                    <a:pt x="3101" y="3678"/>
                    <a:pt x="3095" y="3678"/>
                    <a:pt x="3090" y="3678"/>
                  </a:cubicBezTo>
                  <a:cubicBezTo>
                    <a:pt x="3090" y="3675"/>
                    <a:pt x="3090" y="3672"/>
                    <a:pt x="3090" y="3669"/>
                  </a:cubicBezTo>
                  <a:cubicBezTo>
                    <a:pt x="3085" y="3664"/>
                    <a:pt x="3079" y="3659"/>
                    <a:pt x="3074" y="3653"/>
                  </a:cubicBezTo>
                  <a:cubicBezTo>
                    <a:pt x="3071" y="3653"/>
                    <a:pt x="3068" y="3653"/>
                    <a:pt x="3065" y="3653"/>
                  </a:cubicBezTo>
                  <a:cubicBezTo>
                    <a:pt x="3063" y="3651"/>
                    <a:pt x="3060" y="3648"/>
                    <a:pt x="3057" y="3644"/>
                  </a:cubicBezTo>
                  <a:cubicBezTo>
                    <a:pt x="3052" y="3644"/>
                    <a:pt x="3046" y="3644"/>
                    <a:pt x="3040" y="3644"/>
                  </a:cubicBezTo>
                  <a:cubicBezTo>
                    <a:pt x="3038" y="3647"/>
                    <a:pt x="3035" y="3650"/>
                    <a:pt x="3032" y="3653"/>
                  </a:cubicBezTo>
                  <a:cubicBezTo>
                    <a:pt x="3029" y="3651"/>
                    <a:pt x="3027" y="3648"/>
                    <a:pt x="3024" y="3644"/>
                  </a:cubicBezTo>
                  <a:cubicBezTo>
                    <a:pt x="3024" y="3639"/>
                    <a:pt x="3024" y="3633"/>
                    <a:pt x="3024" y="3628"/>
                  </a:cubicBezTo>
                  <a:cubicBezTo>
                    <a:pt x="3021" y="3625"/>
                    <a:pt x="3019" y="3623"/>
                    <a:pt x="3016" y="3620"/>
                  </a:cubicBezTo>
                  <a:cubicBezTo>
                    <a:pt x="3016" y="3606"/>
                    <a:pt x="3016" y="3593"/>
                    <a:pt x="3016" y="3578"/>
                  </a:cubicBezTo>
                  <a:cubicBezTo>
                    <a:pt x="2974" y="3578"/>
                    <a:pt x="2933" y="3578"/>
                    <a:pt x="2891" y="3578"/>
                  </a:cubicBezTo>
                  <a:cubicBezTo>
                    <a:pt x="2889" y="3581"/>
                    <a:pt x="2886" y="3583"/>
                    <a:pt x="2883" y="3586"/>
                  </a:cubicBezTo>
                  <a:cubicBezTo>
                    <a:pt x="2864" y="3586"/>
                    <a:pt x="2845" y="3586"/>
                    <a:pt x="2825" y="3586"/>
                  </a:cubicBezTo>
                  <a:cubicBezTo>
                    <a:pt x="2825" y="3589"/>
                    <a:pt x="2825" y="3592"/>
                    <a:pt x="2825" y="3595"/>
                  </a:cubicBezTo>
                  <a:cubicBezTo>
                    <a:pt x="2823" y="3597"/>
                    <a:pt x="2820" y="3600"/>
                    <a:pt x="2817" y="3603"/>
                  </a:cubicBezTo>
                  <a:cubicBezTo>
                    <a:pt x="2811" y="3603"/>
                    <a:pt x="2806" y="3603"/>
                    <a:pt x="2800" y="3603"/>
                  </a:cubicBezTo>
                  <a:cubicBezTo>
                    <a:pt x="2798" y="3605"/>
                    <a:pt x="2795" y="3609"/>
                    <a:pt x="2792" y="3612"/>
                  </a:cubicBezTo>
                  <a:cubicBezTo>
                    <a:pt x="2784" y="3612"/>
                    <a:pt x="2776" y="3612"/>
                    <a:pt x="2767" y="3612"/>
                  </a:cubicBezTo>
                  <a:cubicBezTo>
                    <a:pt x="2765" y="3614"/>
                    <a:pt x="2762" y="3617"/>
                    <a:pt x="2759" y="3620"/>
                  </a:cubicBezTo>
                  <a:cubicBezTo>
                    <a:pt x="2757" y="3620"/>
                    <a:pt x="2753" y="3620"/>
                    <a:pt x="2750" y="3620"/>
                  </a:cubicBezTo>
                  <a:cubicBezTo>
                    <a:pt x="2748" y="3622"/>
                    <a:pt x="2745" y="3625"/>
                    <a:pt x="2742" y="3628"/>
                  </a:cubicBezTo>
                  <a:cubicBezTo>
                    <a:pt x="2740" y="3628"/>
                    <a:pt x="2737" y="3628"/>
                    <a:pt x="2734" y="3628"/>
                  </a:cubicBezTo>
                  <a:cubicBezTo>
                    <a:pt x="2731" y="3630"/>
                    <a:pt x="2729" y="3633"/>
                    <a:pt x="2726" y="3636"/>
                  </a:cubicBezTo>
                  <a:cubicBezTo>
                    <a:pt x="2723" y="3636"/>
                    <a:pt x="2721" y="3636"/>
                    <a:pt x="2718" y="3636"/>
                  </a:cubicBezTo>
                  <a:cubicBezTo>
                    <a:pt x="2715" y="3639"/>
                    <a:pt x="2712" y="3641"/>
                    <a:pt x="2709" y="3644"/>
                  </a:cubicBezTo>
                  <a:cubicBezTo>
                    <a:pt x="2703" y="3644"/>
                    <a:pt x="2698" y="3644"/>
                    <a:pt x="2692" y="3644"/>
                  </a:cubicBezTo>
                  <a:cubicBezTo>
                    <a:pt x="2690" y="3647"/>
                    <a:pt x="2687" y="3650"/>
                    <a:pt x="2684" y="3653"/>
                  </a:cubicBezTo>
                  <a:cubicBezTo>
                    <a:pt x="2682" y="3653"/>
                    <a:pt x="2679" y="3653"/>
                    <a:pt x="2676" y="3653"/>
                  </a:cubicBezTo>
                  <a:cubicBezTo>
                    <a:pt x="2673" y="3656"/>
                    <a:pt x="2671" y="3658"/>
                    <a:pt x="2668" y="3661"/>
                  </a:cubicBezTo>
                  <a:cubicBezTo>
                    <a:pt x="2665" y="3661"/>
                    <a:pt x="2663" y="3661"/>
                    <a:pt x="2660" y="3661"/>
                  </a:cubicBezTo>
                  <a:cubicBezTo>
                    <a:pt x="2657" y="3663"/>
                    <a:pt x="2654" y="3666"/>
                    <a:pt x="2651" y="3669"/>
                  </a:cubicBezTo>
                  <a:cubicBezTo>
                    <a:pt x="2648" y="3669"/>
                    <a:pt x="2646" y="3669"/>
                    <a:pt x="2643" y="3669"/>
                  </a:cubicBezTo>
                  <a:cubicBezTo>
                    <a:pt x="2641" y="3671"/>
                    <a:pt x="2637" y="3675"/>
                    <a:pt x="2634" y="3678"/>
                  </a:cubicBezTo>
                  <a:cubicBezTo>
                    <a:pt x="2634" y="3680"/>
                    <a:pt x="2634" y="3683"/>
                    <a:pt x="2634" y="3686"/>
                  </a:cubicBezTo>
                  <a:cubicBezTo>
                    <a:pt x="2637" y="3688"/>
                    <a:pt x="2640" y="3691"/>
                    <a:pt x="2643" y="3695"/>
                  </a:cubicBezTo>
                  <a:cubicBezTo>
                    <a:pt x="2643" y="3700"/>
                    <a:pt x="2643" y="3706"/>
                    <a:pt x="2643" y="3711"/>
                  </a:cubicBezTo>
                  <a:cubicBezTo>
                    <a:pt x="2641" y="3711"/>
                    <a:pt x="2637" y="3711"/>
                    <a:pt x="2634" y="3711"/>
                  </a:cubicBezTo>
                  <a:cubicBezTo>
                    <a:pt x="2632" y="3714"/>
                    <a:pt x="2629" y="3716"/>
                    <a:pt x="2626" y="3719"/>
                  </a:cubicBezTo>
                  <a:cubicBezTo>
                    <a:pt x="2621" y="3719"/>
                    <a:pt x="2615" y="3719"/>
                    <a:pt x="2610" y="3719"/>
                  </a:cubicBezTo>
                  <a:cubicBezTo>
                    <a:pt x="2604" y="3725"/>
                    <a:pt x="2598" y="3730"/>
                    <a:pt x="2593" y="3736"/>
                  </a:cubicBezTo>
                  <a:cubicBezTo>
                    <a:pt x="2590" y="3736"/>
                    <a:pt x="2588" y="3736"/>
                    <a:pt x="2585" y="3736"/>
                  </a:cubicBezTo>
                  <a:cubicBezTo>
                    <a:pt x="2582" y="3738"/>
                    <a:pt x="2579" y="3741"/>
                    <a:pt x="2576" y="3744"/>
                  </a:cubicBezTo>
                  <a:cubicBezTo>
                    <a:pt x="2574" y="3744"/>
                    <a:pt x="2571" y="3744"/>
                    <a:pt x="2568" y="3744"/>
                  </a:cubicBezTo>
                  <a:cubicBezTo>
                    <a:pt x="2566" y="3746"/>
                    <a:pt x="2563" y="3749"/>
                    <a:pt x="2560" y="3753"/>
                  </a:cubicBezTo>
                  <a:cubicBezTo>
                    <a:pt x="2558" y="3753"/>
                    <a:pt x="2555" y="3753"/>
                    <a:pt x="2551" y="3753"/>
                  </a:cubicBezTo>
                  <a:cubicBezTo>
                    <a:pt x="2546" y="3757"/>
                    <a:pt x="2540" y="3763"/>
                    <a:pt x="2535" y="3768"/>
                  </a:cubicBezTo>
                  <a:cubicBezTo>
                    <a:pt x="2532" y="3768"/>
                    <a:pt x="2530" y="3768"/>
                    <a:pt x="2527" y="3768"/>
                  </a:cubicBezTo>
                  <a:cubicBezTo>
                    <a:pt x="2524" y="3771"/>
                    <a:pt x="2522" y="3774"/>
                    <a:pt x="2519" y="3777"/>
                  </a:cubicBezTo>
                  <a:cubicBezTo>
                    <a:pt x="2513" y="3777"/>
                    <a:pt x="2508" y="3777"/>
                    <a:pt x="2502" y="3777"/>
                  </a:cubicBezTo>
                  <a:cubicBezTo>
                    <a:pt x="2500" y="3780"/>
                    <a:pt x="2497" y="3782"/>
                    <a:pt x="2493" y="3785"/>
                  </a:cubicBezTo>
                  <a:cubicBezTo>
                    <a:pt x="2491" y="3785"/>
                    <a:pt x="2489" y="3785"/>
                    <a:pt x="2485" y="3785"/>
                  </a:cubicBezTo>
                  <a:cubicBezTo>
                    <a:pt x="2483" y="3788"/>
                    <a:pt x="2480" y="3791"/>
                    <a:pt x="2477" y="3794"/>
                  </a:cubicBezTo>
                  <a:cubicBezTo>
                    <a:pt x="2474" y="3794"/>
                    <a:pt x="2472" y="3794"/>
                    <a:pt x="2469" y="3794"/>
                  </a:cubicBezTo>
                  <a:cubicBezTo>
                    <a:pt x="2466" y="3796"/>
                    <a:pt x="2464" y="3799"/>
                    <a:pt x="2461" y="3802"/>
                  </a:cubicBezTo>
                  <a:cubicBezTo>
                    <a:pt x="2458" y="3802"/>
                    <a:pt x="2455" y="3802"/>
                    <a:pt x="2452" y="3802"/>
                  </a:cubicBezTo>
                  <a:cubicBezTo>
                    <a:pt x="2450" y="3804"/>
                    <a:pt x="2447" y="3807"/>
                    <a:pt x="2444" y="3811"/>
                  </a:cubicBezTo>
                  <a:cubicBezTo>
                    <a:pt x="2436" y="3811"/>
                    <a:pt x="2428" y="3811"/>
                    <a:pt x="2420" y="3811"/>
                  </a:cubicBezTo>
                  <a:cubicBezTo>
                    <a:pt x="2417" y="3808"/>
                    <a:pt x="2414" y="3805"/>
                    <a:pt x="2411" y="3802"/>
                  </a:cubicBezTo>
                  <a:cubicBezTo>
                    <a:pt x="2408" y="3802"/>
                    <a:pt x="2406" y="3802"/>
                    <a:pt x="2403" y="3802"/>
                  </a:cubicBezTo>
                  <a:cubicBezTo>
                    <a:pt x="2400" y="3799"/>
                    <a:pt x="2397" y="3797"/>
                    <a:pt x="2394" y="3794"/>
                  </a:cubicBezTo>
                  <a:cubicBezTo>
                    <a:pt x="2392" y="3796"/>
                    <a:pt x="2389" y="3799"/>
                    <a:pt x="2386" y="3802"/>
                  </a:cubicBezTo>
                  <a:cubicBezTo>
                    <a:pt x="2384" y="3802"/>
                    <a:pt x="2381" y="3802"/>
                    <a:pt x="2377" y="3802"/>
                  </a:cubicBezTo>
                  <a:cubicBezTo>
                    <a:pt x="2375" y="3804"/>
                    <a:pt x="2373" y="3807"/>
                    <a:pt x="2369" y="3811"/>
                  </a:cubicBezTo>
                  <a:cubicBezTo>
                    <a:pt x="2364" y="3811"/>
                    <a:pt x="2358" y="3811"/>
                    <a:pt x="2353" y="3811"/>
                  </a:cubicBezTo>
                  <a:cubicBezTo>
                    <a:pt x="2350" y="3813"/>
                    <a:pt x="2348" y="3815"/>
                    <a:pt x="2345" y="3819"/>
                  </a:cubicBezTo>
                  <a:cubicBezTo>
                    <a:pt x="2339" y="3813"/>
                    <a:pt x="2334" y="3807"/>
                    <a:pt x="2328" y="3802"/>
                  </a:cubicBezTo>
                  <a:cubicBezTo>
                    <a:pt x="2326" y="3802"/>
                    <a:pt x="2322" y="3802"/>
                    <a:pt x="2319" y="3802"/>
                  </a:cubicBezTo>
                  <a:cubicBezTo>
                    <a:pt x="2317" y="3799"/>
                    <a:pt x="2315" y="3797"/>
                    <a:pt x="2311" y="3794"/>
                  </a:cubicBezTo>
                  <a:cubicBezTo>
                    <a:pt x="2309" y="3794"/>
                    <a:pt x="2307" y="3794"/>
                    <a:pt x="2303" y="3794"/>
                  </a:cubicBezTo>
                  <a:cubicBezTo>
                    <a:pt x="2301" y="3796"/>
                    <a:pt x="2298" y="3799"/>
                    <a:pt x="2295" y="3802"/>
                  </a:cubicBezTo>
                  <a:cubicBezTo>
                    <a:pt x="2292" y="3802"/>
                    <a:pt x="2290" y="3802"/>
                    <a:pt x="2287" y="3802"/>
                  </a:cubicBezTo>
                  <a:cubicBezTo>
                    <a:pt x="2284" y="3799"/>
                    <a:pt x="2281" y="3797"/>
                    <a:pt x="2278" y="3794"/>
                  </a:cubicBezTo>
                  <a:cubicBezTo>
                    <a:pt x="2278" y="3792"/>
                    <a:pt x="2278" y="3788"/>
                    <a:pt x="2278" y="3785"/>
                  </a:cubicBezTo>
                  <a:cubicBezTo>
                    <a:pt x="2276" y="3783"/>
                    <a:pt x="2273" y="3780"/>
                    <a:pt x="2270" y="3777"/>
                  </a:cubicBezTo>
                  <a:cubicBezTo>
                    <a:pt x="2270" y="3772"/>
                    <a:pt x="2270" y="3766"/>
                    <a:pt x="2270" y="3760"/>
                  </a:cubicBezTo>
                  <a:cubicBezTo>
                    <a:pt x="2262" y="3753"/>
                    <a:pt x="2254" y="3745"/>
                    <a:pt x="2245" y="3736"/>
                  </a:cubicBezTo>
                  <a:cubicBezTo>
                    <a:pt x="2243" y="3736"/>
                    <a:pt x="2240" y="3736"/>
                    <a:pt x="2237" y="3736"/>
                  </a:cubicBezTo>
                  <a:cubicBezTo>
                    <a:pt x="2234" y="3733"/>
                    <a:pt x="2232" y="3730"/>
                    <a:pt x="2229" y="3727"/>
                  </a:cubicBezTo>
                  <a:cubicBezTo>
                    <a:pt x="2226" y="3727"/>
                    <a:pt x="2223" y="3727"/>
                    <a:pt x="2220" y="3727"/>
                  </a:cubicBezTo>
                  <a:cubicBezTo>
                    <a:pt x="2218" y="3725"/>
                    <a:pt x="2215" y="3722"/>
                    <a:pt x="2212" y="3719"/>
                  </a:cubicBezTo>
                  <a:cubicBezTo>
                    <a:pt x="2210" y="3719"/>
                    <a:pt x="2207" y="3719"/>
                    <a:pt x="2204" y="3719"/>
                  </a:cubicBezTo>
                  <a:cubicBezTo>
                    <a:pt x="2198" y="3714"/>
                    <a:pt x="2193" y="3708"/>
                    <a:pt x="2187" y="3702"/>
                  </a:cubicBezTo>
                  <a:cubicBezTo>
                    <a:pt x="2179" y="3702"/>
                    <a:pt x="2171" y="3702"/>
                    <a:pt x="2163" y="3702"/>
                  </a:cubicBezTo>
                  <a:cubicBezTo>
                    <a:pt x="2160" y="3700"/>
                    <a:pt x="2157" y="3698"/>
                    <a:pt x="2154" y="3695"/>
                  </a:cubicBezTo>
                  <a:cubicBezTo>
                    <a:pt x="2152" y="3695"/>
                    <a:pt x="2149" y="3695"/>
                    <a:pt x="2146" y="3695"/>
                  </a:cubicBezTo>
                  <a:cubicBezTo>
                    <a:pt x="2140" y="3689"/>
                    <a:pt x="2135" y="3683"/>
                    <a:pt x="2129" y="3678"/>
                  </a:cubicBezTo>
                  <a:cubicBezTo>
                    <a:pt x="2127" y="3678"/>
                    <a:pt x="2124" y="3678"/>
                    <a:pt x="2121" y="3678"/>
                  </a:cubicBezTo>
                  <a:cubicBezTo>
                    <a:pt x="2116" y="3672"/>
                    <a:pt x="2110" y="3667"/>
                    <a:pt x="2105" y="3661"/>
                  </a:cubicBezTo>
                  <a:cubicBezTo>
                    <a:pt x="2097" y="3661"/>
                    <a:pt x="2088" y="3661"/>
                    <a:pt x="2079" y="3661"/>
                  </a:cubicBezTo>
                  <a:cubicBezTo>
                    <a:pt x="2066" y="3648"/>
                    <a:pt x="2052" y="3634"/>
                    <a:pt x="2038" y="3620"/>
                  </a:cubicBezTo>
                  <a:cubicBezTo>
                    <a:pt x="2035" y="3620"/>
                    <a:pt x="2033" y="3620"/>
                    <a:pt x="2030" y="3620"/>
                  </a:cubicBezTo>
                  <a:cubicBezTo>
                    <a:pt x="2024" y="3614"/>
                    <a:pt x="2019" y="3609"/>
                    <a:pt x="2013" y="3603"/>
                  </a:cubicBezTo>
                  <a:cubicBezTo>
                    <a:pt x="2013" y="3601"/>
                    <a:pt x="2013" y="3598"/>
                    <a:pt x="2013" y="3595"/>
                  </a:cubicBezTo>
                  <a:cubicBezTo>
                    <a:pt x="2016" y="3593"/>
                    <a:pt x="2018" y="3590"/>
                    <a:pt x="2021" y="3586"/>
                  </a:cubicBezTo>
                  <a:cubicBezTo>
                    <a:pt x="2021" y="3578"/>
                    <a:pt x="2021" y="3570"/>
                    <a:pt x="2021" y="3562"/>
                  </a:cubicBezTo>
                  <a:cubicBezTo>
                    <a:pt x="2019" y="3559"/>
                    <a:pt x="2016" y="3557"/>
                    <a:pt x="2013" y="3554"/>
                  </a:cubicBezTo>
                  <a:cubicBezTo>
                    <a:pt x="2013" y="3551"/>
                    <a:pt x="2013" y="3548"/>
                    <a:pt x="2013" y="3545"/>
                  </a:cubicBezTo>
                  <a:cubicBezTo>
                    <a:pt x="2000" y="3532"/>
                    <a:pt x="1986" y="3518"/>
                    <a:pt x="1972" y="3504"/>
                  </a:cubicBezTo>
                  <a:cubicBezTo>
                    <a:pt x="1964" y="3504"/>
                    <a:pt x="1956" y="3504"/>
                    <a:pt x="1947" y="3504"/>
                  </a:cubicBezTo>
                  <a:cubicBezTo>
                    <a:pt x="1945" y="3501"/>
                    <a:pt x="1942" y="3499"/>
                    <a:pt x="1938" y="3496"/>
                  </a:cubicBezTo>
                  <a:cubicBezTo>
                    <a:pt x="1936" y="3496"/>
                    <a:pt x="1934" y="3496"/>
                    <a:pt x="1931" y="3496"/>
                  </a:cubicBezTo>
                  <a:cubicBezTo>
                    <a:pt x="1925" y="3501"/>
                    <a:pt x="1919" y="3507"/>
                    <a:pt x="1914" y="3512"/>
                  </a:cubicBezTo>
                  <a:cubicBezTo>
                    <a:pt x="1908" y="3512"/>
                    <a:pt x="1903" y="3512"/>
                    <a:pt x="1897" y="3512"/>
                  </a:cubicBezTo>
                  <a:cubicBezTo>
                    <a:pt x="1897" y="3510"/>
                    <a:pt x="1897" y="3507"/>
                    <a:pt x="1897" y="3504"/>
                  </a:cubicBezTo>
                  <a:cubicBezTo>
                    <a:pt x="1895" y="3501"/>
                    <a:pt x="1892" y="3499"/>
                    <a:pt x="1889" y="3496"/>
                  </a:cubicBezTo>
                  <a:cubicBezTo>
                    <a:pt x="1889" y="3493"/>
                    <a:pt x="1889" y="3490"/>
                    <a:pt x="1889" y="3487"/>
                  </a:cubicBezTo>
                  <a:cubicBezTo>
                    <a:pt x="1892" y="3485"/>
                    <a:pt x="1894" y="3482"/>
                    <a:pt x="1897" y="3479"/>
                  </a:cubicBezTo>
                  <a:cubicBezTo>
                    <a:pt x="1895" y="3477"/>
                    <a:pt x="1892" y="3473"/>
                    <a:pt x="1889" y="3470"/>
                  </a:cubicBezTo>
                  <a:cubicBezTo>
                    <a:pt x="1889" y="3429"/>
                    <a:pt x="1889" y="3388"/>
                    <a:pt x="1889" y="3346"/>
                  </a:cubicBezTo>
                  <a:cubicBezTo>
                    <a:pt x="1887" y="3344"/>
                    <a:pt x="1884" y="3341"/>
                    <a:pt x="1880" y="3338"/>
                  </a:cubicBezTo>
                  <a:cubicBezTo>
                    <a:pt x="1880" y="3333"/>
                    <a:pt x="1880" y="3327"/>
                    <a:pt x="1880" y="3322"/>
                  </a:cubicBezTo>
                  <a:cubicBezTo>
                    <a:pt x="1878" y="3322"/>
                    <a:pt x="1876" y="3322"/>
                    <a:pt x="1872" y="3322"/>
                  </a:cubicBezTo>
                  <a:cubicBezTo>
                    <a:pt x="1870" y="3324"/>
                    <a:pt x="1867" y="3326"/>
                    <a:pt x="1864" y="3330"/>
                  </a:cubicBezTo>
                  <a:cubicBezTo>
                    <a:pt x="1861" y="3330"/>
                    <a:pt x="1859" y="3330"/>
                    <a:pt x="1856" y="3330"/>
                  </a:cubicBezTo>
                  <a:cubicBezTo>
                    <a:pt x="1853" y="3327"/>
                    <a:pt x="1851" y="3325"/>
                    <a:pt x="1848" y="3322"/>
                  </a:cubicBezTo>
                  <a:cubicBezTo>
                    <a:pt x="1842" y="3322"/>
                    <a:pt x="1837" y="3322"/>
                    <a:pt x="1831" y="3322"/>
                  </a:cubicBezTo>
                  <a:cubicBezTo>
                    <a:pt x="1829" y="3319"/>
                    <a:pt x="1825" y="3316"/>
                    <a:pt x="1822" y="3313"/>
                  </a:cubicBezTo>
                  <a:cubicBezTo>
                    <a:pt x="1814" y="3313"/>
                    <a:pt x="1806" y="3313"/>
                    <a:pt x="1798" y="3313"/>
                  </a:cubicBezTo>
                  <a:cubicBezTo>
                    <a:pt x="1795" y="3311"/>
                    <a:pt x="1793" y="3308"/>
                    <a:pt x="1790" y="3305"/>
                  </a:cubicBezTo>
                  <a:cubicBezTo>
                    <a:pt x="1784" y="3305"/>
                    <a:pt x="1779" y="3305"/>
                    <a:pt x="1773" y="3305"/>
                  </a:cubicBezTo>
                  <a:cubicBezTo>
                    <a:pt x="1771" y="3307"/>
                    <a:pt x="1767" y="3310"/>
                    <a:pt x="1764" y="3313"/>
                  </a:cubicBezTo>
                  <a:cubicBezTo>
                    <a:pt x="1751" y="3313"/>
                    <a:pt x="1737" y="3313"/>
                    <a:pt x="1723" y="3313"/>
                  </a:cubicBezTo>
                  <a:cubicBezTo>
                    <a:pt x="1721" y="3311"/>
                    <a:pt x="1718" y="3308"/>
                    <a:pt x="1715" y="3305"/>
                  </a:cubicBezTo>
                  <a:cubicBezTo>
                    <a:pt x="1713" y="3305"/>
                    <a:pt x="1710" y="3305"/>
                    <a:pt x="1707" y="3305"/>
                  </a:cubicBezTo>
                  <a:cubicBezTo>
                    <a:pt x="1705" y="3303"/>
                    <a:pt x="1701" y="3300"/>
                    <a:pt x="1698" y="3297"/>
                  </a:cubicBezTo>
                  <a:cubicBezTo>
                    <a:pt x="1698" y="3295"/>
                    <a:pt x="1698" y="3291"/>
                    <a:pt x="1698" y="3288"/>
                  </a:cubicBezTo>
                  <a:cubicBezTo>
                    <a:pt x="1685" y="3288"/>
                    <a:pt x="1671" y="3288"/>
                    <a:pt x="1657" y="3288"/>
                  </a:cubicBezTo>
                  <a:cubicBezTo>
                    <a:pt x="1651" y="3294"/>
                    <a:pt x="1646" y="3299"/>
                    <a:pt x="1640" y="3305"/>
                  </a:cubicBezTo>
                  <a:cubicBezTo>
                    <a:pt x="1632" y="3305"/>
                    <a:pt x="1624" y="3305"/>
                    <a:pt x="1616" y="3305"/>
                  </a:cubicBezTo>
                  <a:cubicBezTo>
                    <a:pt x="1613" y="3307"/>
                    <a:pt x="1611" y="3310"/>
                    <a:pt x="1608" y="3313"/>
                  </a:cubicBezTo>
                  <a:cubicBezTo>
                    <a:pt x="1605" y="3313"/>
                    <a:pt x="1602" y="3313"/>
                    <a:pt x="1599" y="3313"/>
                  </a:cubicBezTo>
                  <a:cubicBezTo>
                    <a:pt x="1591" y="3305"/>
                    <a:pt x="1583" y="3297"/>
                    <a:pt x="1574" y="3288"/>
                  </a:cubicBezTo>
                  <a:cubicBezTo>
                    <a:pt x="1580" y="3283"/>
                    <a:pt x="1585" y="3277"/>
                    <a:pt x="1591" y="3272"/>
                  </a:cubicBezTo>
                  <a:cubicBezTo>
                    <a:pt x="1589" y="3269"/>
                    <a:pt x="1585" y="3267"/>
                    <a:pt x="1582" y="3264"/>
                  </a:cubicBezTo>
                  <a:cubicBezTo>
                    <a:pt x="1585" y="3261"/>
                    <a:pt x="1588" y="3259"/>
                    <a:pt x="1591" y="3256"/>
                  </a:cubicBezTo>
                  <a:cubicBezTo>
                    <a:pt x="1591" y="3253"/>
                    <a:pt x="1591" y="3250"/>
                    <a:pt x="1591" y="3247"/>
                  </a:cubicBezTo>
                  <a:cubicBezTo>
                    <a:pt x="1589" y="3247"/>
                    <a:pt x="1585" y="3247"/>
                    <a:pt x="1582" y="3247"/>
                  </a:cubicBezTo>
                  <a:cubicBezTo>
                    <a:pt x="1574" y="3239"/>
                    <a:pt x="1566" y="3231"/>
                    <a:pt x="1558" y="3222"/>
                  </a:cubicBezTo>
                  <a:cubicBezTo>
                    <a:pt x="1555" y="3222"/>
                    <a:pt x="1553" y="3222"/>
                    <a:pt x="1550" y="3222"/>
                  </a:cubicBezTo>
                  <a:cubicBezTo>
                    <a:pt x="1547" y="3220"/>
                    <a:pt x="1544" y="3217"/>
                    <a:pt x="1541" y="3214"/>
                  </a:cubicBezTo>
                  <a:cubicBezTo>
                    <a:pt x="1538" y="3214"/>
                    <a:pt x="1536" y="3214"/>
                    <a:pt x="1533" y="3214"/>
                  </a:cubicBezTo>
                  <a:cubicBezTo>
                    <a:pt x="1531" y="3211"/>
                    <a:pt x="1527" y="3209"/>
                    <a:pt x="1524" y="3206"/>
                  </a:cubicBezTo>
                  <a:cubicBezTo>
                    <a:pt x="1522" y="3206"/>
                    <a:pt x="1519" y="3206"/>
                    <a:pt x="1516" y="3206"/>
                  </a:cubicBezTo>
                  <a:cubicBezTo>
                    <a:pt x="1514" y="3208"/>
                    <a:pt x="1511" y="3210"/>
                    <a:pt x="1508" y="3214"/>
                  </a:cubicBezTo>
                  <a:cubicBezTo>
                    <a:pt x="1506" y="3211"/>
                    <a:pt x="1503" y="3209"/>
                    <a:pt x="1499" y="3206"/>
                  </a:cubicBezTo>
                  <a:cubicBezTo>
                    <a:pt x="1492" y="3206"/>
                    <a:pt x="1484" y="3206"/>
                    <a:pt x="1475" y="3206"/>
                  </a:cubicBezTo>
                  <a:cubicBezTo>
                    <a:pt x="1472" y="3203"/>
                    <a:pt x="1469" y="3201"/>
                    <a:pt x="1466" y="3198"/>
                  </a:cubicBezTo>
                  <a:cubicBezTo>
                    <a:pt x="1461" y="3198"/>
                    <a:pt x="1456" y="3198"/>
                    <a:pt x="1450" y="3198"/>
                  </a:cubicBezTo>
                  <a:cubicBezTo>
                    <a:pt x="1448" y="3195"/>
                    <a:pt x="1445" y="3192"/>
                    <a:pt x="1441" y="3189"/>
                  </a:cubicBezTo>
                  <a:cubicBezTo>
                    <a:pt x="1420" y="3189"/>
                    <a:pt x="1398" y="3189"/>
                    <a:pt x="1375" y="3189"/>
                  </a:cubicBezTo>
                  <a:cubicBezTo>
                    <a:pt x="1373" y="3187"/>
                    <a:pt x="1370" y="3184"/>
                    <a:pt x="1367" y="3181"/>
                  </a:cubicBezTo>
                  <a:cubicBezTo>
                    <a:pt x="1359" y="3181"/>
                    <a:pt x="1351" y="3181"/>
                    <a:pt x="1342" y="3181"/>
                  </a:cubicBezTo>
                  <a:cubicBezTo>
                    <a:pt x="1340" y="3179"/>
                    <a:pt x="1337" y="3175"/>
                    <a:pt x="1334" y="3172"/>
                  </a:cubicBezTo>
                  <a:cubicBezTo>
                    <a:pt x="1326" y="3172"/>
                    <a:pt x="1317" y="3172"/>
                    <a:pt x="1309" y="3172"/>
                  </a:cubicBezTo>
                  <a:cubicBezTo>
                    <a:pt x="1306" y="3170"/>
                    <a:pt x="1304" y="3167"/>
                    <a:pt x="1301" y="3164"/>
                  </a:cubicBezTo>
                  <a:cubicBezTo>
                    <a:pt x="1293" y="3164"/>
                    <a:pt x="1285" y="3164"/>
                    <a:pt x="1276" y="3164"/>
                  </a:cubicBezTo>
                  <a:cubicBezTo>
                    <a:pt x="1274" y="3162"/>
                    <a:pt x="1270" y="3159"/>
                    <a:pt x="1267" y="3156"/>
                  </a:cubicBezTo>
                  <a:cubicBezTo>
                    <a:pt x="1263" y="3156"/>
                    <a:pt x="1257" y="3156"/>
                    <a:pt x="1251" y="3156"/>
                  </a:cubicBezTo>
                  <a:cubicBezTo>
                    <a:pt x="1249" y="3154"/>
                    <a:pt x="1246" y="3151"/>
                    <a:pt x="1243" y="3148"/>
                  </a:cubicBezTo>
                  <a:cubicBezTo>
                    <a:pt x="1237" y="3148"/>
                    <a:pt x="1232" y="3148"/>
                    <a:pt x="1226" y="3148"/>
                  </a:cubicBezTo>
                  <a:cubicBezTo>
                    <a:pt x="1224" y="3145"/>
                    <a:pt x="1221" y="3143"/>
                    <a:pt x="1218" y="3140"/>
                  </a:cubicBezTo>
                  <a:cubicBezTo>
                    <a:pt x="1216" y="3140"/>
                    <a:pt x="1212" y="3140"/>
                    <a:pt x="1209" y="3140"/>
                  </a:cubicBezTo>
                  <a:cubicBezTo>
                    <a:pt x="1207" y="3137"/>
                    <a:pt x="1205" y="3134"/>
                    <a:pt x="1201" y="3131"/>
                  </a:cubicBezTo>
                  <a:cubicBezTo>
                    <a:pt x="1201" y="3123"/>
                    <a:pt x="1201" y="3115"/>
                    <a:pt x="1201" y="3106"/>
                  </a:cubicBezTo>
                  <a:cubicBezTo>
                    <a:pt x="1199" y="3106"/>
                    <a:pt x="1197" y="3106"/>
                    <a:pt x="1193" y="3106"/>
                  </a:cubicBezTo>
                  <a:cubicBezTo>
                    <a:pt x="1191" y="3104"/>
                    <a:pt x="1188" y="3101"/>
                    <a:pt x="1185" y="3098"/>
                  </a:cubicBezTo>
                  <a:cubicBezTo>
                    <a:pt x="1185" y="3096"/>
                    <a:pt x="1185" y="3093"/>
                    <a:pt x="1185" y="3090"/>
                  </a:cubicBezTo>
                  <a:cubicBezTo>
                    <a:pt x="1169" y="3090"/>
                    <a:pt x="1152" y="3090"/>
                    <a:pt x="1135" y="3090"/>
                  </a:cubicBezTo>
                  <a:cubicBezTo>
                    <a:pt x="1133" y="3092"/>
                    <a:pt x="1130" y="3095"/>
                    <a:pt x="1127" y="3098"/>
                  </a:cubicBezTo>
                  <a:cubicBezTo>
                    <a:pt x="1121" y="3098"/>
                    <a:pt x="1115" y="3098"/>
                    <a:pt x="1110" y="3098"/>
                  </a:cubicBezTo>
                  <a:cubicBezTo>
                    <a:pt x="1108" y="3101"/>
                    <a:pt x="1105" y="3103"/>
                    <a:pt x="1102" y="3106"/>
                  </a:cubicBezTo>
                  <a:cubicBezTo>
                    <a:pt x="1088" y="3106"/>
                    <a:pt x="1075" y="3106"/>
                    <a:pt x="1061" y="3106"/>
                  </a:cubicBezTo>
                  <a:cubicBezTo>
                    <a:pt x="1058" y="3109"/>
                    <a:pt x="1056" y="3111"/>
                    <a:pt x="1053" y="3114"/>
                  </a:cubicBezTo>
                  <a:cubicBezTo>
                    <a:pt x="1036" y="3114"/>
                    <a:pt x="1019" y="3114"/>
                    <a:pt x="1003" y="3114"/>
                  </a:cubicBezTo>
                  <a:cubicBezTo>
                    <a:pt x="1000" y="3117"/>
                    <a:pt x="998" y="3120"/>
                    <a:pt x="995" y="3123"/>
                  </a:cubicBezTo>
                  <a:cubicBezTo>
                    <a:pt x="989" y="3123"/>
                    <a:pt x="983" y="3123"/>
                    <a:pt x="978" y="3123"/>
                  </a:cubicBezTo>
                  <a:cubicBezTo>
                    <a:pt x="978" y="3101"/>
                    <a:pt x="978" y="3079"/>
                    <a:pt x="978" y="3057"/>
                  </a:cubicBezTo>
                  <a:cubicBezTo>
                    <a:pt x="972" y="3051"/>
                    <a:pt x="967" y="3046"/>
                    <a:pt x="961" y="3040"/>
                  </a:cubicBezTo>
                  <a:cubicBezTo>
                    <a:pt x="950" y="3040"/>
                    <a:pt x="939" y="3040"/>
                    <a:pt x="928" y="3040"/>
                  </a:cubicBezTo>
                  <a:cubicBezTo>
                    <a:pt x="925" y="3043"/>
                    <a:pt x="923" y="3045"/>
                    <a:pt x="920" y="3048"/>
                  </a:cubicBezTo>
                  <a:cubicBezTo>
                    <a:pt x="914" y="3048"/>
                    <a:pt x="909" y="3048"/>
                    <a:pt x="903" y="3048"/>
                  </a:cubicBezTo>
                  <a:cubicBezTo>
                    <a:pt x="901" y="3046"/>
                    <a:pt x="898" y="3043"/>
                    <a:pt x="895" y="3040"/>
                  </a:cubicBezTo>
                  <a:cubicBezTo>
                    <a:pt x="895" y="3035"/>
                    <a:pt x="895" y="3029"/>
                    <a:pt x="895" y="3024"/>
                  </a:cubicBezTo>
                  <a:cubicBezTo>
                    <a:pt x="893" y="3021"/>
                    <a:pt x="890" y="3018"/>
                    <a:pt x="886" y="3015"/>
                  </a:cubicBezTo>
                  <a:cubicBezTo>
                    <a:pt x="886" y="3010"/>
                    <a:pt x="886" y="3004"/>
                    <a:pt x="886" y="2999"/>
                  </a:cubicBezTo>
                  <a:cubicBezTo>
                    <a:pt x="884" y="2996"/>
                    <a:pt x="882" y="2993"/>
                    <a:pt x="879" y="2990"/>
                  </a:cubicBezTo>
                  <a:cubicBezTo>
                    <a:pt x="879" y="2985"/>
                    <a:pt x="879" y="2979"/>
                    <a:pt x="879" y="2973"/>
                  </a:cubicBezTo>
                  <a:cubicBezTo>
                    <a:pt x="884" y="2969"/>
                    <a:pt x="890" y="2963"/>
                    <a:pt x="895" y="2958"/>
                  </a:cubicBezTo>
                  <a:cubicBezTo>
                    <a:pt x="898" y="2958"/>
                    <a:pt x="900" y="2958"/>
                    <a:pt x="903" y="2958"/>
                  </a:cubicBezTo>
                  <a:cubicBezTo>
                    <a:pt x="903" y="2955"/>
                    <a:pt x="903" y="2952"/>
                    <a:pt x="903" y="2949"/>
                  </a:cubicBezTo>
                  <a:cubicBezTo>
                    <a:pt x="919" y="2933"/>
                    <a:pt x="936" y="2916"/>
                    <a:pt x="952" y="2900"/>
                  </a:cubicBezTo>
                  <a:cubicBezTo>
                    <a:pt x="952" y="2897"/>
                    <a:pt x="952" y="2894"/>
                    <a:pt x="952" y="2891"/>
                  </a:cubicBezTo>
                  <a:cubicBezTo>
                    <a:pt x="948" y="2891"/>
                    <a:pt x="942" y="2891"/>
                    <a:pt x="937" y="2891"/>
                  </a:cubicBezTo>
                  <a:cubicBezTo>
                    <a:pt x="937" y="2885"/>
                    <a:pt x="937" y="2880"/>
                    <a:pt x="937" y="2874"/>
                  </a:cubicBezTo>
                  <a:cubicBezTo>
                    <a:pt x="934" y="2874"/>
                    <a:pt x="931" y="2874"/>
                    <a:pt x="928" y="2874"/>
                  </a:cubicBezTo>
                  <a:cubicBezTo>
                    <a:pt x="925" y="2872"/>
                    <a:pt x="923" y="2869"/>
                    <a:pt x="920" y="2866"/>
                  </a:cubicBezTo>
                  <a:cubicBezTo>
                    <a:pt x="917" y="2866"/>
                    <a:pt x="914" y="2866"/>
                    <a:pt x="911" y="2866"/>
                  </a:cubicBezTo>
                  <a:cubicBezTo>
                    <a:pt x="909" y="2864"/>
                    <a:pt x="906" y="2861"/>
                    <a:pt x="903" y="2857"/>
                  </a:cubicBezTo>
                  <a:cubicBezTo>
                    <a:pt x="903" y="2849"/>
                    <a:pt x="903" y="2841"/>
                    <a:pt x="903" y="2833"/>
                  </a:cubicBezTo>
                  <a:cubicBezTo>
                    <a:pt x="909" y="2827"/>
                    <a:pt x="914" y="2822"/>
                    <a:pt x="920" y="2816"/>
                  </a:cubicBezTo>
                  <a:cubicBezTo>
                    <a:pt x="920" y="2814"/>
                    <a:pt x="920" y="2811"/>
                    <a:pt x="920" y="2808"/>
                  </a:cubicBezTo>
                  <a:cubicBezTo>
                    <a:pt x="917" y="2806"/>
                    <a:pt x="914" y="2803"/>
                    <a:pt x="911" y="2800"/>
                  </a:cubicBezTo>
                  <a:cubicBezTo>
                    <a:pt x="909" y="2800"/>
                    <a:pt x="906" y="2800"/>
                    <a:pt x="903" y="2800"/>
                  </a:cubicBezTo>
                  <a:cubicBezTo>
                    <a:pt x="903" y="2798"/>
                    <a:pt x="903" y="2795"/>
                    <a:pt x="903" y="2791"/>
                  </a:cubicBezTo>
                  <a:cubicBezTo>
                    <a:pt x="901" y="2789"/>
                    <a:pt x="898" y="2787"/>
                    <a:pt x="895" y="2783"/>
                  </a:cubicBezTo>
                  <a:cubicBezTo>
                    <a:pt x="895" y="2781"/>
                    <a:pt x="895" y="2778"/>
                    <a:pt x="895" y="2775"/>
                  </a:cubicBezTo>
                  <a:cubicBezTo>
                    <a:pt x="893" y="2772"/>
                    <a:pt x="890" y="2770"/>
                    <a:pt x="886" y="2767"/>
                  </a:cubicBezTo>
                  <a:cubicBezTo>
                    <a:pt x="881" y="2767"/>
                    <a:pt x="875" y="2767"/>
                    <a:pt x="870" y="2767"/>
                  </a:cubicBezTo>
                  <a:cubicBezTo>
                    <a:pt x="867" y="2764"/>
                    <a:pt x="865" y="2761"/>
                    <a:pt x="862" y="2758"/>
                  </a:cubicBezTo>
                  <a:cubicBezTo>
                    <a:pt x="859" y="2758"/>
                    <a:pt x="856" y="2758"/>
                    <a:pt x="853" y="2758"/>
                  </a:cubicBezTo>
                  <a:cubicBezTo>
                    <a:pt x="848" y="2753"/>
                    <a:pt x="843" y="2748"/>
                    <a:pt x="837" y="2742"/>
                  </a:cubicBezTo>
                  <a:cubicBezTo>
                    <a:pt x="837" y="2740"/>
                    <a:pt x="837" y="2737"/>
                    <a:pt x="837" y="2733"/>
                  </a:cubicBezTo>
                  <a:cubicBezTo>
                    <a:pt x="829" y="2725"/>
                    <a:pt x="820" y="2717"/>
                    <a:pt x="812" y="2709"/>
                  </a:cubicBezTo>
                  <a:cubicBezTo>
                    <a:pt x="812" y="2703"/>
                    <a:pt x="812" y="2698"/>
                    <a:pt x="812" y="2692"/>
                  </a:cubicBezTo>
                  <a:cubicBezTo>
                    <a:pt x="809" y="2690"/>
                    <a:pt x="807" y="2687"/>
                    <a:pt x="804" y="2684"/>
                  </a:cubicBezTo>
                  <a:cubicBezTo>
                    <a:pt x="801" y="2684"/>
                    <a:pt x="799" y="2684"/>
                    <a:pt x="796" y="2684"/>
                  </a:cubicBezTo>
                  <a:cubicBezTo>
                    <a:pt x="793" y="2682"/>
                    <a:pt x="790" y="2678"/>
                    <a:pt x="787" y="2675"/>
                  </a:cubicBezTo>
                  <a:cubicBezTo>
                    <a:pt x="787" y="2665"/>
                    <a:pt x="787" y="2654"/>
                    <a:pt x="787" y="2643"/>
                  </a:cubicBezTo>
                  <a:cubicBezTo>
                    <a:pt x="789" y="2640"/>
                    <a:pt x="793" y="2637"/>
                    <a:pt x="796" y="2634"/>
                  </a:cubicBezTo>
                  <a:cubicBezTo>
                    <a:pt x="796" y="2626"/>
                    <a:pt x="796" y="2618"/>
                    <a:pt x="796" y="2609"/>
                  </a:cubicBezTo>
                  <a:cubicBezTo>
                    <a:pt x="798" y="2607"/>
                    <a:pt x="801" y="2605"/>
                    <a:pt x="804" y="2601"/>
                  </a:cubicBezTo>
                  <a:cubicBezTo>
                    <a:pt x="804" y="2596"/>
                    <a:pt x="804" y="2590"/>
                    <a:pt x="804" y="2585"/>
                  </a:cubicBezTo>
                  <a:cubicBezTo>
                    <a:pt x="798" y="2585"/>
                    <a:pt x="793" y="2585"/>
                    <a:pt x="787" y="2585"/>
                  </a:cubicBezTo>
                  <a:cubicBezTo>
                    <a:pt x="782" y="2579"/>
                    <a:pt x="776" y="2574"/>
                    <a:pt x="770" y="2568"/>
                  </a:cubicBezTo>
                  <a:cubicBezTo>
                    <a:pt x="765" y="2568"/>
                    <a:pt x="759" y="2568"/>
                    <a:pt x="754" y="2568"/>
                  </a:cubicBezTo>
                  <a:cubicBezTo>
                    <a:pt x="751" y="2565"/>
                    <a:pt x="749" y="2562"/>
                    <a:pt x="746" y="2559"/>
                  </a:cubicBezTo>
                  <a:cubicBezTo>
                    <a:pt x="743" y="2559"/>
                    <a:pt x="741" y="2559"/>
                    <a:pt x="738" y="2559"/>
                  </a:cubicBezTo>
                  <a:cubicBezTo>
                    <a:pt x="736" y="2561"/>
                    <a:pt x="732" y="2565"/>
                    <a:pt x="729" y="2568"/>
                  </a:cubicBezTo>
                  <a:cubicBezTo>
                    <a:pt x="724" y="2568"/>
                    <a:pt x="718" y="2568"/>
                    <a:pt x="712" y="2568"/>
                  </a:cubicBezTo>
                  <a:cubicBezTo>
                    <a:pt x="710" y="2570"/>
                    <a:pt x="708" y="2573"/>
                    <a:pt x="705" y="2576"/>
                  </a:cubicBezTo>
                  <a:cubicBezTo>
                    <a:pt x="699" y="2576"/>
                    <a:pt x="693" y="2576"/>
                    <a:pt x="688" y="2576"/>
                  </a:cubicBezTo>
                  <a:cubicBezTo>
                    <a:pt x="685" y="2573"/>
                    <a:pt x="683" y="2571"/>
                    <a:pt x="680" y="2568"/>
                  </a:cubicBezTo>
                  <a:cubicBezTo>
                    <a:pt x="678" y="2570"/>
                    <a:pt x="674" y="2573"/>
                    <a:pt x="671" y="2576"/>
                  </a:cubicBezTo>
                  <a:cubicBezTo>
                    <a:pt x="641" y="2576"/>
                    <a:pt x="611" y="2576"/>
                    <a:pt x="580" y="2576"/>
                  </a:cubicBezTo>
                  <a:cubicBezTo>
                    <a:pt x="578" y="2573"/>
                    <a:pt x="575" y="2571"/>
                    <a:pt x="572" y="2568"/>
                  </a:cubicBezTo>
                  <a:cubicBezTo>
                    <a:pt x="564" y="2568"/>
                    <a:pt x="556" y="2568"/>
                    <a:pt x="547" y="2568"/>
                  </a:cubicBezTo>
                  <a:cubicBezTo>
                    <a:pt x="547" y="2573"/>
                    <a:pt x="547" y="2579"/>
                    <a:pt x="547" y="2584"/>
                  </a:cubicBezTo>
                  <a:cubicBezTo>
                    <a:pt x="545" y="2584"/>
                    <a:pt x="542" y="2584"/>
                    <a:pt x="539" y="2584"/>
                  </a:cubicBezTo>
                  <a:cubicBezTo>
                    <a:pt x="537" y="2587"/>
                    <a:pt x="534" y="2589"/>
                    <a:pt x="530" y="2592"/>
                  </a:cubicBezTo>
                  <a:cubicBezTo>
                    <a:pt x="525" y="2592"/>
                    <a:pt x="519" y="2592"/>
                    <a:pt x="514" y="2592"/>
                  </a:cubicBezTo>
                  <a:cubicBezTo>
                    <a:pt x="511" y="2590"/>
                    <a:pt x="509" y="2588"/>
                    <a:pt x="506" y="2584"/>
                  </a:cubicBezTo>
                  <a:cubicBezTo>
                    <a:pt x="503" y="2587"/>
                    <a:pt x="501" y="2589"/>
                    <a:pt x="498" y="2592"/>
                  </a:cubicBezTo>
                  <a:cubicBezTo>
                    <a:pt x="498" y="2595"/>
                    <a:pt x="498" y="2598"/>
                    <a:pt x="498" y="2601"/>
                  </a:cubicBezTo>
                  <a:cubicBezTo>
                    <a:pt x="495" y="2601"/>
                    <a:pt x="492" y="2601"/>
                    <a:pt x="489" y="2601"/>
                  </a:cubicBezTo>
                  <a:cubicBezTo>
                    <a:pt x="487" y="2599"/>
                    <a:pt x="484" y="2596"/>
                    <a:pt x="481" y="2592"/>
                  </a:cubicBezTo>
                  <a:cubicBezTo>
                    <a:pt x="476" y="2592"/>
                    <a:pt x="470" y="2592"/>
                    <a:pt x="464" y="2592"/>
                  </a:cubicBezTo>
                  <a:cubicBezTo>
                    <a:pt x="462" y="2590"/>
                    <a:pt x="459" y="2588"/>
                    <a:pt x="456" y="2584"/>
                  </a:cubicBezTo>
                  <a:cubicBezTo>
                    <a:pt x="445" y="2584"/>
                    <a:pt x="434" y="2584"/>
                    <a:pt x="423" y="2584"/>
                  </a:cubicBezTo>
                  <a:cubicBezTo>
                    <a:pt x="423" y="2576"/>
                    <a:pt x="423" y="2568"/>
                    <a:pt x="423" y="2559"/>
                  </a:cubicBezTo>
                  <a:cubicBezTo>
                    <a:pt x="425" y="2557"/>
                    <a:pt x="428" y="2554"/>
                    <a:pt x="431" y="2551"/>
                  </a:cubicBezTo>
                  <a:cubicBezTo>
                    <a:pt x="431" y="2549"/>
                    <a:pt x="431" y="2546"/>
                    <a:pt x="431" y="2543"/>
                  </a:cubicBezTo>
                  <a:cubicBezTo>
                    <a:pt x="425" y="2538"/>
                    <a:pt x="420" y="2532"/>
                    <a:pt x="414" y="2526"/>
                  </a:cubicBezTo>
                  <a:cubicBezTo>
                    <a:pt x="409" y="2526"/>
                    <a:pt x="403" y="2526"/>
                    <a:pt x="398" y="2526"/>
                  </a:cubicBezTo>
                  <a:cubicBezTo>
                    <a:pt x="393" y="2521"/>
                    <a:pt x="387" y="2515"/>
                    <a:pt x="382" y="2510"/>
                  </a:cubicBezTo>
                  <a:cubicBezTo>
                    <a:pt x="379" y="2510"/>
                    <a:pt x="376" y="2510"/>
                    <a:pt x="373" y="2510"/>
                  </a:cubicBezTo>
                  <a:cubicBezTo>
                    <a:pt x="371" y="2507"/>
                    <a:pt x="368" y="2505"/>
                    <a:pt x="365" y="2502"/>
                  </a:cubicBezTo>
                  <a:cubicBezTo>
                    <a:pt x="359" y="2502"/>
                    <a:pt x="354" y="2502"/>
                    <a:pt x="348" y="2502"/>
                  </a:cubicBezTo>
                  <a:cubicBezTo>
                    <a:pt x="348" y="2483"/>
                    <a:pt x="348" y="2464"/>
                    <a:pt x="348" y="2444"/>
                  </a:cubicBezTo>
                  <a:cubicBezTo>
                    <a:pt x="351" y="2441"/>
                    <a:pt x="353" y="2438"/>
                    <a:pt x="356" y="2435"/>
                  </a:cubicBezTo>
                  <a:cubicBezTo>
                    <a:pt x="356" y="2424"/>
                    <a:pt x="356" y="2413"/>
                    <a:pt x="356" y="2402"/>
                  </a:cubicBezTo>
                  <a:cubicBezTo>
                    <a:pt x="352" y="2402"/>
                    <a:pt x="346" y="2402"/>
                    <a:pt x="340" y="2402"/>
                  </a:cubicBezTo>
                  <a:cubicBezTo>
                    <a:pt x="338" y="2399"/>
                    <a:pt x="335" y="2397"/>
                    <a:pt x="332" y="2394"/>
                  </a:cubicBezTo>
                  <a:cubicBezTo>
                    <a:pt x="329" y="2394"/>
                    <a:pt x="327" y="2394"/>
                    <a:pt x="324" y="2394"/>
                  </a:cubicBezTo>
                  <a:cubicBezTo>
                    <a:pt x="321" y="2391"/>
                    <a:pt x="318" y="2389"/>
                    <a:pt x="315" y="2386"/>
                  </a:cubicBezTo>
                  <a:cubicBezTo>
                    <a:pt x="313" y="2386"/>
                    <a:pt x="310" y="2386"/>
                    <a:pt x="307" y="2386"/>
                  </a:cubicBezTo>
                  <a:cubicBezTo>
                    <a:pt x="305" y="2383"/>
                    <a:pt x="301" y="2380"/>
                    <a:pt x="298" y="2377"/>
                  </a:cubicBezTo>
                  <a:cubicBezTo>
                    <a:pt x="296" y="2377"/>
                    <a:pt x="293" y="2377"/>
                    <a:pt x="290" y="2377"/>
                  </a:cubicBezTo>
                  <a:cubicBezTo>
                    <a:pt x="288" y="2375"/>
                    <a:pt x="286" y="2372"/>
                    <a:pt x="282" y="2369"/>
                  </a:cubicBezTo>
                  <a:cubicBezTo>
                    <a:pt x="282" y="2355"/>
                    <a:pt x="282" y="2342"/>
                    <a:pt x="282" y="2328"/>
                  </a:cubicBezTo>
                  <a:cubicBezTo>
                    <a:pt x="277" y="2322"/>
                    <a:pt x="271" y="2316"/>
                    <a:pt x="266" y="2311"/>
                  </a:cubicBezTo>
                  <a:cubicBezTo>
                    <a:pt x="266" y="2305"/>
                    <a:pt x="266" y="2300"/>
                    <a:pt x="266" y="2294"/>
                  </a:cubicBezTo>
                  <a:cubicBezTo>
                    <a:pt x="268" y="2292"/>
                    <a:pt x="270" y="2289"/>
                    <a:pt x="274" y="2286"/>
                  </a:cubicBezTo>
                  <a:cubicBezTo>
                    <a:pt x="274" y="2281"/>
                    <a:pt x="274" y="2275"/>
                    <a:pt x="274" y="2270"/>
                  </a:cubicBezTo>
                  <a:cubicBezTo>
                    <a:pt x="276" y="2267"/>
                    <a:pt x="279" y="2264"/>
                    <a:pt x="282" y="2261"/>
                  </a:cubicBezTo>
                  <a:cubicBezTo>
                    <a:pt x="282" y="2253"/>
                    <a:pt x="282" y="2245"/>
                    <a:pt x="282" y="2236"/>
                  </a:cubicBezTo>
                  <a:cubicBezTo>
                    <a:pt x="280" y="2234"/>
                    <a:pt x="277" y="2231"/>
                    <a:pt x="274" y="2228"/>
                  </a:cubicBezTo>
                  <a:cubicBezTo>
                    <a:pt x="271" y="2228"/>
                    <a:pt x="269" y="2228"/>
                    <a:pt x="266" y="2228"/>
                  </a:cubicBezTo>
                  <a:cubicBezTo>
                    <a:pt x="263" y="2226"/>
                    <a:pt x="260" y="2223"/>
                    <a:pt x="257" y="2219"/>
                  </a:cubicBezTo>
                  <a:cubicBezTo>
                    <a:pt x="255" y="2219"/>
                    <a:pt x="252" y="2219"/>
                    <a:pt x="249" y="2219"/>
                  </a:cubicBezTo>
                  <a:cubicBezTo>
                    <a:pt x="247" y="2217"/>
                    <a:pt x="244" y="2215"/>
                    <a:pt x="241" y="2212"/>
                  </a:cubicBezTo>
                  <a:cubicBezTo>
                    <a:pt x="239" y="2212"/>
                    <a:pt x="235" y="2212"/>
                    <a:pt x="232" y="2212"/>
                  </a:cubicBezTo>
                  <a:cubicBezTo>
                    <a:pt x="227" y="2206"/>
                    <a:pt x="221" y="2200"/>
                    <a:pt x="216" y="2195"/>
                  </a:cubicBezTo>
                  <a:cubicBezTo>
                    <a:pt x="213" y="2195"/>
                    <a:pt x="211" y="2195"/>
                    <a:pt x="208" y="2195"/>
                  </a:cubicBezTo>
                  <a:cubicBezTo>
                    <a:pt x="205" y="2192"/>
                    <a:pt x="202" y="2190"/>
                    <a:pt x="199" y="2187"/>
                  </a:cubicBezTo>
                  <a:cubicBezTo>
                    <a:pt x="196" y="2187"/>
                    <a:pt x="194" y="2187"/>
                    <a:pt x="191" y="2187"/>
                  </a:cubicBezTo>
                  <a:cubicBezTo>
                    <a:pt x="189" y="2185"/>
                    <a:pt x="186" y="2181"/>
                    <a:pt x="183" y="2178"/>
                  </a:cubicBezTo>
                  <a:cubicBezTo>
                    <a:pt x="177" y="2178"/>
                    <a:pt x="172" y="2178"/>
                    <a:pt x="166" y="2178"/>
                  </a:cubicBezTo>
                  <a:cubicBezTo>
                    <a:pt x="166" y="2173"/>
                    <a:pt x="166" y="2167"/>
                    <a:pt x="166" y="2161"/>
                  </a:cubicBezTo>
                  <a:cubicBezTo>
                    <a:pt x="169" y="2159"/>
                    <a:pt x="171" y="2157"/>
                    <a:pt x="174" y="2153"/>
                  </a:cubicBezTo>
                  <a:cubicBezTo>
                    <a:pt x="174" y="2151"/>
                    <a:pt x="174" y="2149"/>
                    <a:pt x="174" y="2146"/>
                  </a:cubicBezTo>
                  <a:cubicBezTo>
                    <a:pt x="177" y="2143"/>
                    <a:pt x="180" y="2140"/>
                    <a:pt x="183" y="2137"/>
                  </a:cubicBezTo>
                  <a:cubicBezTo>
                    <a:pt x="183" y="2131"/>
                    <a:pt x="183" y="2126"/>
                    <a:pt x="183" y="2120"/>
                  </a:cubicBezTo>
                  <a:cubicBezTo>
                    <a:pt x="185" y="2118"/>
                    <a:pt x="188" y="2115"/>
                    <a:pt x="191" y="2112"/>
                  </a:cubicBezTo>
                  <a:cubicBezTo>
                    <a:pt x="191" y="2099"/>
                    <a:pt x="191" y="2085"/>
                    <a:pt x="191" y="2071"/>
                  </a:cubicBezTo>
                  <a:cubicBezTo>
                    <a:pt x="189" y="2071"/>
                    <a:pt x="186" y="2071"/>
                    <a:pt x="183" y="2071"/>
                  </a:cubicBezTo>
                  <a:cubicBezTo>
                    <a:pt x="181" y="2068"/>
                    <a:pt x="177" y="2065"/>
                    <a:pt x="174" y="2062"/>
                  </a:cubicBezTo>
                  <a:cubicBezTo>
                    <a:pt x="169" y="2062"/>
                    <a:pt x="163" y="2062"/>
                    <a:pt x="158" y="2062"/>
                  </a:cubicBezTo>
                  <a:cubicBezTo>
                    <a:pt x="155" y="2060"/>
                    <a:pt x="153" y="2057"/>
                    <a:pt x="150" y="2054"/>
                  </a:cubicBezTo>
                  <a:cubicBezTo>
                    <a:pt x="147" y="2054"/>
                    <a:pt x="145" y="2054"/>
                    <a:pt x="142" y="2054"/>
                  </a:cubicBezTo>
                  <a:cubicBezTo>
                    <a:pt x="136" y="2049"/>
                    <a:pt x="130" y="2043"/>
                    <a:pt x="125" y="2037"/>
                  </a:cubicBezTo>
                  <a:cubicBezTo>
                    <a:pt x="119" y="2037"/>
                    <a:pt x="114" y="2037"/>
                    <a:pt x="108" y="2037"/>
                  </a:cubicBezTo>
                  <a:cubicBezTo>
                    <a:pt x="106" y="2035"/>
                    <a:pt x="103" y="2033"/>
                    <a:pt x="99" y="2029"/>
                  </a:cubicBezTo>
                  <a:cubicBezTo>
                    <a:pt x="97" y="2029"/>
                    <a:pt x="95" y="2029"/>
                    <a:pt x="92" y="2029"/>
                  </a:cubicBezTo>
                  <a:cubicBezTo>
                    <a:pt x="89" y="2027"/>
                    <a:pt x="87" y="2024"/>
                    <a:pt x="84" y="2021"/>
                  </a:cubicBezTo>
                  <a:cubicBezTo>
                    <a:pt x="81" y="2021"/>
                    <a:pt x="78" y="2021"/>
                    <a:pt x="75" y="2021"/>
                  </a:cubicBezTo>
                  <a:cubicBezTo>
                    <a:pt x="75" y="2015"/>
                    <a:pt x="75" y="2010"/>
                    <a:pt x="75" y="2004"/>
                  </a:cubicBezTo>
                  <a:cubicBezTo>
                    <a:pt x="67" y="1996"/>
                    <a:pt x="59" y="1988"/>
                    <a:pt x="50" y="1979"/>
                  </a:cubicBezTo>
                  <a:cubicBezTo>
                    <a:pt x="42" y="1979"/>
                    <a:pt x="34" y="1979"/>
                    <a:pt x="26" y="1979"/>
                  </a:cubicBezTo>
                  <a:cubicBezTo>
                    <a:pt x="18" y="1971"/>
                    <a:pt x="9" y="1963"/>
                    <a:pt x="0" y="1955"/>
                  </a:cubicBezTo>
                  <a:cubicBezTo>
                    <a:pt x="0" y="1938"/>
                    <a:pt x="0" y="1921"/>
                    <a:pt x="0" y="1905"/>
                  </a:cubicBezTo>
                  <a:cubicBezTo>
                    <a:pt x="8" y="1905"/>
                    <a:pt x="17" y="1905"/>
                    <a:pt x="26" y="1905"/>
                  </a:cubicBezTo>
                  <a:cubicBezTo>
                    <a:pt x="26" y="1900"/>
                    <a:pt x="26" y="1894"/>
                    <a:pt x="26" y="1889"/>
                  </a:cubicBezTo>
                  <a:cubicBezTo>
                    <a:pt x="33" y="1889"/>
                    <a:pt x="41" y="1889"/>
                    <a:pt x="50" y="1889"/>
                  </a:cubicBezTo>
                  <a:cubicBezTo>
                    <a:pt x="53" y="1886"/>
                    <a:pt x="55" y="1883"/>
                    <a:pt x="58" y="1880"/>
                  </a:cubicBezTo>
                  <a:cubicBezTo>
                    <a:pt x="75" y="1880"/>
                    <a:pt x="92" y="1880"/>
                    <a:pt x="108" y="1880"/>
                  </a:cubicBezTo>
                  <a:cubicBezTo>
                    <a:pt x="119" y="1869"/>
                    <a:pt x="130" y="1858"/>
                    <a:pt x="142" y="1847"/>
                  </a:cubicBezTo>
                  <a:cubicBezTo>
                    <a:pt x="142" y="1839"/>
                    <a:pt x="142" y="1831"/>
                    <a:pt x="142" y="1822"/>
                  </a:cubicBezTo>
                  <a:cubicBezTo>
                    <a:pt x="144" y="1820"/>
                    <a:pt x="146" y="1817"/>
                    <a:pt x="150" y="1814"/>
                  </a:cubicBezTo>
                  <a:cubicBezTo>
                    <a:pt x="128" y="1792"/>
                    <a:pt x="106" y="1769"/>
                    <a:pt x="84" y="1747"/>
                  </a:cubicBezTo>
                  <a:cubicBezTo>
                    <a:pt x="81" y="1747"/>
                    <a:pt x="78" y="1747"/>
                    <a:pt x="75" y="1747"/>
                  </a:cubicBezTo>
                  <a:cubicBezTo>
                    <a:pt x="72" y="1745"/>
                    <a:pt x="70" y="1742"/>
                    <a:pt x="67" y="1739"/>
                  </a:cubicBezTo>
                  <a:cubicBezTo>
                    <a:pt x="67" y="1728"/>
                    <a:pt x="67" y="1717"/>
                    <a:pt x="67" y="1706"/>
                  </a:cubicBezTo>
                  <a:cubicBezTo>
                    <a:pt x="67" y="1692"/>
                    <a:pt x="67" y="1679"/>
                    <a:pt x="67" y="1664"/>
                  </a:cubicBezTo>
                  <a:cubicBezTo>
                    <a:pt x="69" y="1662"/>
                    <a:pt x="72" y="1660"/>
                    <a:pt x="75" y="1657"/>
                  </a:cubicBezTo>
                  <a:cubicBezTo>
                    <a:pt x="75" y="1654"/>
                    <a:pt x="75" y="1651"/>
                    <a:pt x="75" y="1648"/>
                  </a:cubicBezTo>
                  <a:cubicBezTo>
                    <a:pt x="75" y="1623"/>
                    <a:pt x="75" y="1599"/>
                    <a:pt x="75" y="1574"/>
                  </a:cubicBezTo>
                  <a:cubicBezTo>
                    <a:pt x="77" y="1571"/>
                    <a:pt x="80" y="1568"/>
                    <a:pt x="84" y="1565"/>
                  </a:cubicBezTo>
                  <a:cubicBezTo>
                    <a:pt x="84" y="1560"/>
                    <a:pt x="84" y="1554"/>
                    <a:pt x="84" y="1548"/>
                  </a:cubicBezTo>
                  <a:cubicBezTo>
                    <a:pt x="86" y="1546"/>
                    <a:pt x="88" y="1544"/>
                    <a:pt x="92" y="1540"/>
                  </a:cubicBezTo>
                  <a:cubicBezTo>
                    <a:pt x="92" y="1510"/>
                    <a:pt x="92" y="1480"/>
                    <a:pt x="92" y="1449"/>
                  </a:cubicBezTo>
                  <a:cubicBezTo>
                    <a:pt x="144" y="1449"/>
                    <a:pt x="196" y="1449"/>
                    <a:pt x="249" y="1449"/>
                  </a:cubicBezTo>
                  <a:cubicBezTo>
                    <a:pt x="251" y="1447"/>
                    <a:pt x="254" y="1444"/>
                    <a:pt x="257" y="1441"/>
                  </a:cubicBezTo>
                  <a:cubicBezTo>
                    <a:pt x="255" y="1439"/>
                    <a:pt x="252" y="1436"/>
                    <a:pt x="249" y="1433"/>
                  </a:cubicBezTo>
                  <a:cubicBezTo>
                    <a:pt x="249" y="1431"/>
                    <a:pt x="249" y="1428"/>
                    <a:pt x="249" y="1424"/>
                  </a:cubicBezTo>
                  <a:cubicBezTo>
                    <a:pt x="251" y="1424"/>
                    <a:pt x="254" y="1424"/>
                    <a:pt x="257" y="1424"/>
                  </a:cubicBezTo>
                  <a:cubicBezTo>
                    <a:pt x="259" y="1427"/>
                    <a:pt x="262" y="1430"/>
                    <a:pt x="266" y="1433"/>
                  </a:cubicBezTo>
                  <a:cubicBezTo>
                    <a:pt x="269" y="1433"/>
                    <a:pt x="271" y="1433"/>
                    <a:pt x="274" y="1433"/>
                  </a:cubicBezTo>
                  <a:cubicBezTo>
                    <a:pt x="274" y="1295"/>
                    <a:pt x="274" y="1156"/>
                    <a:pt x="274" y="1019"/>
                  </a:cubicBezTo>
                  <a:cubicBezTo>
                    <a:pt x="353" y="1019"/>
                    <a:pt x="433" y="1019"/>
                    <a:pt x="514" y="1019"/>
                  </a:cubicBezTo>
                  <a:cubicBezTo>
                    <a:pt x="514" y="1013"/>
                    <a:pt x="514" y="1008"/>
                    <a:pt x="514" y="1002"/>
                  </a:cubicBezTo>
                  <a:cubicBezTo>
                    <a:pt x="511" y="1000"/>
                    <a:pt x="509" y="997"/>
                    <a:pt x="506" y="993"/>
                  </a:cubicBezTo>
                  <a:cubicBezTo>
                    <a:pt x="506" y="969"/>
                    <a:pt x="506" y="944"/>
                    <a:pt x="506" y="919"/>
                  </a:cubicBezTo>
                  <a:cubicBezTo>
                    <a:pt x="508" y="917"/>
                    <a:pt x="511" y="914"/>
                    <a:pt x="514" y="911"/>
                  </a:cubicBezTo>
                  <a:cubicBezTo>
                    <a:pt x="514" y="908"/>
                    <a:pt x="514" y="906"/>
                    <a:pt x="514" y="903"/>
                  </a:cubicBezTo>
                  <a:cubicBezTo>
                    <a:pt x="516" y="900"/>
                    <a:pt x="519" y="897"/>
                    <a:pt x="522" y="894"/>
                  </a:cubicBezTo>
                  <a:cubicBezTo>
                    <a:pt x="522" y="889"/>
                    <a:pt x="522" y="884"/>
                    <a:pt x="522" y="878"/>
                  </a:cubicBezTo>
                  <a:cubicBezTo>
                    <a:pt x="525" y="876"/>
                    <a:pt x="527" y="873"/>
                    <a:pt x="530" y="869"/>
                  </a:cubicBezTo>
                  <a:cubicBezTo>
                    <a:pt x="530" y="867"/>
                    <a:pt x="530" y="865"/>
                    <a:pt x="530" y="861"/>
                  </a:cubicBezTo>
                  <a:cubicBezTo>
                    <a:pt x="533" y="859"/>
                    <a:pt x="536" y="856"/>
                    <a:pt x="539" y="853"/>
                  </a:cubicBezTo>
                  <a:cubicBezTo>
                    <a:pt x="539" y="850"/>
                    <a:pt x="539" y="848"/>
                    <a:pt x="539" y="845"/>
                  </a:cubicBezTo>
                  <a:cubicBezTo>
                    <a:pt x="542" y="842"/>
                    <a:pt x="544" y="839"/>
                    <a:pt x="547" y="836"/>
                  </a:cubicBezTo>
                  <a:cubicBezTo>
                    <a:pt x="547" y="834"/>
                    <a:pt x="547" y="831"/>
                    <a:pt x="547" y="828"/>
                  </a:cubicBezTo>
                  <a:cubicBezTo>
                    <a:pt x="549" y="826"/>
                    <a:pt x="552" y="823"/>
                    <a:pt x="555" y="820"/>
                  </a:cubicBezTo>
                  <a:cubicBezTo>
                    <a:pt x="557" y="820"/>
                    <a:pt x="561" y="820"/>
                    <a:pt x="564" y="820"/>
                  </a:cubicBezTo>
                  <a:cubicBezTo>
                    <a:pt x="564" y="818"/>
                    <a:pt x="564" y="815"/>
                    <a:pt x="564" y="811"/>
                  </a:cubicBezTo>
                  <a:cubicBezTo>
                    <a:pt x="569" y="806"/>
                    <a:pt x="575" y="800"/>
                    <a:pt x="580" y="795"/>
                  </a:cubicBezTo>
                  <a:cubicBezTo>
                    <a:pt x="580" y="792"/>
                    <a:pt x="580" y="790"/>
                    <a:pt x="580" y="787"/>
                  </a:cubicBezTo>
                  <a:cubicBezTo>
                    <a:pt x="583" y="784"/>
                    <a:pt x="585" y="782"/>
                    <a:pt x="588" y="779"/>
                  </a:cubicBezTo>
                  <a:cubicBezTo>
                    <a:pt x="588" y="776"/>
                    <a:pt x="588" y="773"/>
                    <a:pt x="588" y="770"/>
                  </a:cubicBezTo>
                  <a:cubicBezTo>
                    <a:pt x="591" y="768"/>
                    <a:pt x="594" y="765"/>
                    <a:pt x="597" y="762"/>
                  </a:cubicBezTo>
                  <a:cubicBezTo>
                    <a:pt x="600" y="762"/>
                    <a:pt x="602" y="762"/>
                    <a:pt x="605" y="762"/>
                  </a:cubicBezTo>
                  <a:cubicBezTo>
                    <a:pt x="605" y="754"/>
                    <a:pt x="605" y="745"/>
                    <a:pt x="605" y="737"/>
                  </a:cubicBezTo>
                  <a:cubicBezTo>
                    <a:pt x="608" y="734"/>
                    <a:pt x="610" y="732"/>
                    <a:pt x="613" y="729"/>
                  </a:cubicBezTo>
                  <a:cubicBezTo>
                    <a:pt x="613" y="726"/>
                    <a:pt x="613" y="724"/>
                    <a:pt x="613" y="721"/>
                  </a:cubicBezTo>
                  <a:cubicBezTo>
                    <a:pt x="616" y="718"/>
                    <a:pt x="619" y="715"/>
                    <a:pt x="622" y="712"/>
                  </a:cubicBezTo>
                  <a:cubicBezTo>
                    <a:pt x="622" y="706"/>
                    <a:pt x="622" y="701"/>
                    <a:pt x="622" y="695"/>
                  </a:cubicBezTo>
                  <a:cubicBezTo>
                    <a:pt x="624" y="693"/>
                    <a:pt x="627" y="690"/>
                    <a:pt x="630" y="687"/>
                  </a:cubicBezTo>
                  <a:cubicBezTo>
                    <a:pt x="630" y="685"/>
                    <a:pt x="630" y="683"/>
                    <a:pt x="630" y="679"/>
                  </a:cubicBezTo>
                  <a:cubicBezTo>
                    <a:pt x="632" y="677"/>
                    <a:pt x="635" y="674"/>
                    <a:pt x="639" y="671"/>
                  </a:cubicBezTo>
                  <a:cubicBezTo>
                    <a:pt x="639" y="668"/>
                    <a:pt x="639" y="666"/>
                    <a:pt x="639" y="663"/>
                  </a:cubicBezTo>
                  <a:cubicBezTo>
                    <a:pt x="641" y="660"/>
                    <a:pt x="643" y="657"/>
                    <a:pt x="647" y="654"/>
                  </a:cubicBezTo>
                  <a:cubicBezTo>
                    <a:pt x="647" y="648"/>
                    <a:pt x="647" y="643"/>
                    <a:pt x="647" y="637"/>
                  </a:cubicBezTo>
                  <a:cubicBezTo>
                    <a:pt x="649" y="635"/>
                    <a:pt x="651" y="632"/>
                    <a:pt x="654" y="629"/>
                  </a:cubicBezTo>
                  <a:cubicBezTo>
                    <a:pt x="654" y="621"/>
                    <a:pt x="654" y="613"/>
                    <a:pt x="654" y="605"/>
                  </a:cubicBezTo>
                  <a:cubicBezTo>
                    <a:pt x="652" y="602"/>
                    <a:pt x="650" y="599"/>
                    <a:pt x="647" y="596"/>
                  </a:cubicBezTo>
                  <a:cubicBezTo>
                    <a:pt x="647" y="588"/>
                    <a:pt x="647" y="580"/>
                    <a:pt x="647" y="571"/>
                  </a:cubicBezTo>
                  <a:cubicBezTo>
                    <a:pt x="660" y="571"/>
                    <a:pt x="674" y="571"/>
                    <a:pt x="688" y="571"/>
                  </a:cubicBezTo>
                  <a:cubicBezTo>
                    <a:pt x="690" y="569"/>
                    <a:pt x="693" y="566"/>
                    <a:pt x="697" y="563"/>
                  </a:cubicBezTo>
                  <a:cubicBezTo>
                    <a:pt x="699" y="563"/>
                    <a:pt x="701" y="563"/>
                    <a:pt x="705" y="563"/>
                  </a:cubicBezTo>
                  <a:cubicBezTo>
                    <a:pt x="707" y="561"/>
                    <a:pt x="709" y="558"/>
                    <a:pt x="713" y="555"/>
                  </a:cubicBezTo>
                  <a:cubicBezTo>
                    <a:pt x="713" y="552"/>
                    <a:pt x="713" y="550"/>
                    <a:pt x="713" y="547"/>
                  </a:cubicBezTo>
                  <a:cubicBezTo>
                    <a:pt x="715" y="544"/>
                    <a:pt x="718" y="541"/>
                    <a:pt x="721" y="538"/>
                  </a:cubicBezTo>
                  <a:cubicBezTo>
                    <a:pt x="721" y="535"/>
                    <a:pt x="721" y="533"/>
                    <a:pt x="721" y="530"/>
                  </a:cubicBezTo>
                  <a:cubicBezTo>
                    <a:pt x="724" y="527"/>
                    <a:pt x="726" y="525"/>
                    <a:pt x="729" y="522"/>
                  </a:cubicBezTo>
                  <a:cubicBezTo>
                    <a:pt x="729" y="516"/>
                    <a:pt x="729" y="511"/>
                    <a:pt x="729" y="505"/>
                  </a:cubicBezTo>
                  <a:cubicBezTo>
                    <a:pt x="735" y="500"/>
                    <a:pt x="740" y="494"/>
                    <a:pt x="746" y="489"/>
                  </a:cubicBezTo>
                  <a:cubicBezTo>
                    <a:pt x="748" y="489"/>
                    <a:pt x="751" y="489"/>
                    <a:pt x="754" y="489"/>
                  </a:cubicBezTo>
                  <a:cubicBezTo>
                    <a:pt x="754" y="486"/>
                    <a:pt x="754" y="483"/>
                    <a:pt x="754" y="480"/>
                  </a:cubicBezTo>
                  <a:cubicBezTo>
                    <a:pt x="765" y="469"/>
                    <a:pt x="776" y="458"/>
                    <a:pt x="787" y="447"/>
                  </a:cubicBezTo>
                  <a:cubicBezTo>
                    <a:pt x="790" y="447"/>
                    <a:pt x="793" y="447"/>
                    <a:pt x="796" y="447"/>
                  </a:cubicBezTo>
                  <a:cubicBezTo>
                    <a:pt x="798" y="445"/>
                    <a:pt x="801" y="442"/>
                    <a:pt x="804" y="438"/>
                  </a:cubicBezTo>
                  <a:cubicBezTo>
                    <a:pt x="806" y="438"/>
                    <a:pt x="809" y="438"/>
                    <a:pt x="812" y="438"/>
                  </a:cubicBezTo>
                  <a:cubicBezTo>
                    <a:pt x="814" y="436"/>
                    <a:pt x="817" y="434"/>
                    <a:pt x="821" y="430"/>
                  </a:cubicBezTo>
                  <a:cubicBezTo>
                    <a:pt x="823" y="430"/>
                    <a:pt x="825" y="430"/>
                    <a:pt x="829" y="430"/>
                  </a:cubicBezTo>
                  <a:cubicBezTo>
                    <a:pt x="831" y="428"/>
                    <a:pt x="834" y="426"/>
                    <a:pt x="837" y="423"/>
                  </a:cubicBezTo>
                  <a:cubicBezTo>
                    <a:pt x="842" y="423"/>
                    <a:pt x="848" y="423"/>
                    <a:pt x="853" y="423"/>
                  </a:cubicBezTo>
                  <a:cubicBezTo>
                    <a:pt x="856" y="420"/>
                    <a:pt x="859" y="417"/>
                    <a:pt x="862" y="414"/>
                  </a:cubicBezTo>
                  <a:cubicBezTo>
                    <a:pt x="862" y="406"/>
                    <a:pt x="862" y="398"/>
                    <a:pt x="862" y="389"/>
                  </a:cubicBezTo>
                  <a:cubicBezTo>
                    <a:pt x="860" y="387"/>
                    <a:pt x="856" y="384"/>
                    <a:pt x="853" y="380"/>
                  </a:cubicBezTo>
                  <a:cubicBezTo>
                    <a:pt x="843" y="380"/>
                    <a:pt x="832" y="380"/>
                    <a:pt x="821" y="380"/>
                  </a:cubicBezTo>
                  <a:cubicBezTo>
                    <a:pt x="815" y="376"/>
                    <a:pt x="810" y="370"/>
                    <a:pt x="804" y="364"/>
                  </a:cubicBezTo>
                  <a:cubicBezTo>
                    <a:pt x="802" y="364"/>
                    <a:pt x="799" y="364"/>
                    <a:pt x="796" y="364"/>
                  </a:cubicBezTo>
                  <a:cubicBezTo>
                    <a:pt x="794" y="362"/>
                    <a:pt x="790" y="359"/>
                    <a:pt x="787" y="356"/>
                  </a:cubicBezTo>
                  <a:cubicBezTo>
                    <a:pt x="787" y="353"/>
                    <a:pt x="787" y="351"/>
                    <a:pt x="787" y="348"/>
                  </a:cubicBezTo>
                  <a:cubicBezTo>
                    <a:pt x="785" y="345"/>
                    <a:pt x="782" y="342"/>
                    <a:pt x="779" y="339"/>
                  </a:cubicBezTo>
                  <a:cubicBezTo>
                    <a:pt x="779" y="337"/>
                    <a:pt x="779" y="334"/>
                    <a:pt x="779" y="331"/>
                  </a:cubicBezTo>
                  <a:cubicBezTo>
                    <a:pt x="777" y="329"/>
                    <a:pt x="774" y="326"/>
                    <a:pt x="771" y="323"/>
                  </a:cubicBezTo>
                  <a:cubicBezTo>
                    <a:pt x="771" y="315"/>
                    <a:pt x="771" y="306"/>
                    <a:pt x="771" y="298"/>
                  </a:cubicBezTo>
                  <a:cubicBezTo>
                    <a:pt x="779" y="290"/>
                    <a:pt x="787" y="282"/>
                    <a:pt x="796" y="273"/>
                  </a:cubicBezTo>
                  <a:cubicBezTo>
                    <a:pt x="796" y="271"/>
                    <a:pt x="796" y="268"/>
                    <a:pt x="796" y="265"/>
                  </a:cubicBezTo>
                  <a:cubicBezTo>
                    <a:pt x="788" y="257"/>
                    <a:pt x="779" y="248"/>
                    <a:pt x="771" y="240"/>
                  </a:cubicBezTo>
                  <a:cubicBezTo>
                    <a:pt x="771" y="224"/>
                    <a:pt x="771" y="207"/>
                    <a:pt x="771" y="190"/>
                  </a:cubicBezTo>
                  <a:cubicBezTo>
                    <a:pt x="768" y="188"/>
                    <a:pt x="766" y="185"/>
                    <a:pt x="763" y="182"/>
                  </a:cubicBezTo>
                  <a:cubicBezTo>
                    <a:pt x="763" y="168"/>
                    <a:pt x="763" y="155"/>
                    <a:pt x="763" y="140"/>
                  </a:cubicBezTo>
                  <a:cubicBezTo>
                    <a:pt x="765" y="138"/>
                    <a:pt x="767" y="135"/>
                    <a:pt x="771" y="132"/>
                  </a:cubicBezTo>
                  <a:cubicBezTo>
                    <a:pt x="771" y="124"/>
                    <a:pt x="771" y="116"/>
                    <a:pt x="771" y="108"/>
                  </a:cubicBezTo>
                  <a:cubicBezTo>
                    <a:pt x="773" y="105"/>
                    <a:pt x="776" y="102"/>
                    <a:pt x="779" y="99"/>
                  </a:cubicBezTo>
                  <a:cubicBezTo>
                    <a:pt x="779" y="97"/>
                    <a:pt x="779" y="94"/>
                    <a:pt x="779" y="91"/>
                  </a:cubicBezTo>
                  <a:cubicBezTo>
                    <a:pt x="785" y="85"/>
                    <a:pt x="790" y="80"/>
                    <a:pt x="796" y="74"/>
                  </a:cubicBezTo>
                  <a:cubicBezTo>
                    <a:pt x="802" y="74"/>
                    <a:pt x="807" y="74"/>
                    <a:pt x="812" y="74"/>
                  </a:cubicBezTo>
                  <a:cubicBezTo>
                    <a:pt x="817" y="80"/>
                    <a:pt x="823" y="85"/>
                    <a:pt x="829" y="91"/>
                  </a:cubicBezTo>
                  <a:cubicBezTo>
                    <a:pt x="832" y="91"/>
                    <a:pt x="835" y="91"/>
                    <a:pt x="837" y="91"/>
                  </a:cubicBezTo>
                  <a:cubicBezTo>
                    <a:pt x="837" y="102"/>
                    <a:pt x="837" y="113"/>
                    <a:pt x="837" y="124"/>
                  </a:cubicBezTo>
                  <a:cubicBezTo>
                    <a:pt x="846" y="124"/>
                    <a:pt x="854" y="124"/>
                    <a:pt x="862" y="124"/>
                  </a:cubicBezTo>
                  <a:cubicBezTo>
                    <a:pt x="865" y="121"/>
                    <a:pt x="868" y="118"/>
                    <a:pt x="870" y="116"/>
                  </a:cubicBezTo>
                  <a:cubicBezTo>
                    <a:pt x="873" y="116"/>
                    <a:pt x="876" y="116"/>
                    <a:pt x="879" y="116"/>
                  </a:cubicBezTo>
                  <a:cubicBezTo>
                    <a:pt x="882" y="112"/>
                    <a:pt x="884" y="110"/>
                    <a:pt x="887" y="108"/>
                  </a:cubicBezTo>
                  <a:cubicBezTo>
                    <a:pt x="890" y="108"/>
                    <a:pt x="893" y="108"/>
                    <a:pt x="895" y="108"/>
                  </a:cubicBezTo>
                  <a:cubicBezTo>
                    <a:pt x="899" y="104"/>
                    <a:pt x="901" y="101"/>
                    <a:pt x="903" y="99"/>
                  </a:cubicBezTo>
                  <a:cubicBezTo>
                    <a:pt x="907" y="99"/>
                    <a:pt x="909" y="99"/>
                    <a:pt x="911" y="99"/>
                  </a:cubicBezTo>
                  <a:cubicBezTo>
                    <a:pt x="914" y="96"/>
                    <a:pt x="918" y="93"/>
                    <a:pt x="920" y="91"/>
                  </a:cubicBezTo>
                  <a:cubicBezTo>
                    <a:pt x="926" y="91"/>
                    <a:pt x="931" y="91"/>
                    <a:pt x="937" y="91"/>
                  </a:cubicBezTo>
                  <a:cubicBezTo>
                    <a:pt x="940" y="88"/>
                    <a:pt x="942" y="85"/>
                    <a:pt x="945" y="82"/>
                  </a:cubicBezTo>
                  <a:cubicBezTo>
                    <a:pt x="956" y="82"/>
                    <a:pt x="967" y="82"/>
                    <a:pt x="978" y="82"/>
                  </a:cubicBezTo>
                  <a:cubicBezTo>
                    <a:pt x="981" y="79"/>
                    <a:pt x="984" y="77"/>
                    <a:pt x="986" y="74"/>
                  </a:cubicBezTo>
                  <a:cubicBezTo>
                    <a:pt x="992" y="74"/>
                    <a:pt x="997" y="74"/>
                    <a:pt x="1003" y="74"/>
                  </a:cubicBezTo>
                  <a:cubicBezTo>
                    <a:pt x="1003" y="80"/>
                    <a:pt x="1003" y="85"/>
                    <a:pt x="1003" y="91"/>
                  </a:cubicBezTo>
                  <a:cubicBezTo>
                    <a:pt x="1008" y="91"/>
                    <a:pt x="1014" y="91"/>
                    <a:pt x="1019" y="91"/>
                  </a:cubicBezTo>
                  <a:cubicBezTo>
                    <a:pt x="1019" y="85"/>
                    <a:pt x="1019" y="80"/>
                    <a:pt x="1019" y="74"/>
                  </a:cubicBezTo>
                  <a:cubicBezTo>
                    <a:pt x="1023" y="71"/>
                    <a:pt x="1025" y="69"/>
                    <a:pt x="1027" y="66"/>
                  </a:cubicBezTo>
                  <a:cubicBezTo>
                    <a:pt x="1039" y="66"/>
                    <a:pt x="1050" y="66"/>
                    <a:pt x="1061" y="66"/>
                  </a:cubicBezTo>
                  <a:cubicBezTo>
                    <a:pt x="1064" y="69"/>
                    <a:pt x="1066" y="72"/>
                    <a:pt x="1069" y="74"/>
                  </a:cubicBezTo>
                  <a:cubicBezTo>
                    <a:pt x="1080" y="74"/>
                    <a:pt x="1091" y="74"/>
                    <a:pt x="1102" y="74"/>
                  </a:cubicBezTo>
                  <a:cubicBezTo>
                    <a:pt x="1105" y="77"/>
                    <a:pt x="1108" y="80"/>
                    <a:pt x="1110" y="82"/>
                  </a:cubicBezTo>
                  <a:cubicBezTo>
                    <a:pt x="1119" y="82"/>
                    <a:pt x="1128" y="82"/>
                    <a:pt x="1136" y="82"/>
                  </a:cubicBezTo>
                  <a:cubicBezTo>
                    <a:pt x="1139" y="79"/>
                    <a:pt x="1141" y="77"/>
                    <a:pt x="1143" y="74"/>
                  </a:cubicBezTo>
                  <a:cubicBezTo>
                    <a:pt x="1155" y="74"/>
                    <a:pt x="1166" y="74"/>
                    <a:pt x="1177" y="74"/>
                  </a:cubicBezTo>
                  <a:cubicBezTo>
                    <a:pt x="1180" y="77"/>
                    <a:pt x="1182" y="80"/>
                    <a:pt x="1185" y="82"/>
                  </a:cubicBezTo>
                  <a:cubicBezTo>
                    <a:pt x="1194" y="82"/>
                    <a:pt x="1202" y="82"/>
                    <a:pt x="1209" y="82"/>
                  </a:cubicBezTo>
                  <a:cubicBezTo>
                    <a:pt x="1213" y="85"/>
                    <a:pt x="1216" y="89"/>
                    <a:pt x="1218" y="91"/>
                  </a:cubicBezTo>
                  <a:cubicBezTo>
                    <a:pt x="1229" y="91"/>
                    <a:pt x="1240" y="91"/>
                    <a:pt x="1252" y="91"/>
                  </a:cubicBezTo>
                  <a:cubicBezTo>
                    <a:pt x="1255" y="94"/>
                    <a:pt x="1257" y="97"/>
                    <a:pt x="1260" y="99"/>
                  </a:cubicBezTo>
                  <a:cubicBezTo>
                    <a:pt x="1265" y="99"/>
                    <a:pt x="1271" y="99"/>
                    <a:pt x="1276" y="99"/>
                  </a:cubicBezTo>
                  <a:cubicBezTo>
                    <a:pt x="1279" y="102"/>
                    <a:pt x="1282" y="105"/>
                    <a:pt x="1284" y="108"/>
                  </a:cubicBezTo>
                  <a:cubicBezTo>
                    <a:pt x="1287" y="108"/>
                    <a:pt x="1291" y="108"/>
                    <a:pt x="1293" y="108"/>
                  </a:cubicBezTo>
                  <a:cubicBezTo>
                    <a:pt x="1296" y="111"/>
                    <a:pt x="1299" y="113"/>
                    <a:pt x="1301" y="116"/>
                  </a:cubicBezTo>
                  <a:cubicBezTo>
                    <a:pt x="1315" y="116"/>
                    <a:pt x="1329" y="116"/>
                    <a:pt x="1342" y="116"/>
                  </a:cubicBezTo>
                  <a:cubicBezTo>
                    <a:pt x="1348" y="121"/>
                    <a:pt x="1353" y="127"/>
                    <a:pt x="1359" y="132"/>
                  </a:cubicBezTo>
                  <a:cubicBezTo>
                    <a:pt x="1398" y="132"/>
                    <a:pt x="1437" y="132"/>
                    <a:pt x="1475" y="132"/>
                  </a:cubicBezTo>
                  <a:cubicBezTo>
                    <a:pt x="1478" y="135"/>
                    <a:pt x="1481" y="138"/>
                    <a:pt x="1483" y="140"/>
                  </a:cubicBezTo>
                  <a:cubicBezTo>
                    <a:pt x="1494" y="140"/>
                    <a:pt x="1505" y="140"/>
                    <a:pt x="1516" y="140"/>
                  </a:cubicBezTo>
                  <a:cubicBezTo>
                    <a:pt x="1520" y="143"/>
                    <a:pt x="1522" y="147"/>
                    <a:pt x="1524" y="149"/>
                  </a:cubicBezTo>
                  <a:cubicBezTo>
                    <a:pt x="1530" y="149"/>
                    <a:pt x="1535" y="149"/>
                    <a:pt x="1541" y="149"/>
                  </a:cubicBezTo>
                  <a:cubicBezTo>
                    <a:pt x="1544" y="152"/>
                    <a:pt x="1547" y="155"/>
                    <a:pt x="1550" y="157"/>
                  </a:cubicBezTo>
                  <a:cubicBezTo>
                    <a:pt x="1578" y="157"/>
                    <a:pt x="1605" y="157"/>
                    <a:pt x="1632" y="157"/>
                  </a:cubicBezTo>
                  <a:cubicBezTo>
                    <a:pt x="1636" y="154"/>
                    <a:pt x="1638" y="151"/>
                    <a:pt x="1640" y="149"/>
                  </a:cubicBezTo>
                  <a:cubicBezTo>
                    <a:pt x="1666" y="149"/>
                    <a:pt x="1690" y="149"/>
                    <a:pt x="1715" y="149"/>
                  </a:cubicBezTo>
                  <a:cubicBezTo>
                    <a:pt x="1718" y="146"/>
                    <a:pt x="1721" y="143"/>
                    <a:pt x="1723" y="140"/>
                  </a:cubicBezTo>
                  <a:cubicBezTo>
                    <a:pt x="1732" y="140"/>
                    <a:pt x="1741" y="140"/>
                    <a:pt x="1749" y="140"/>
                  </a:cubicBezTo>
                  <a:cubicBezTo>
                    <a:pt x="1752" y="137"/>
                    <a:pt x="1754" y="135"/>
                    <a:pt x="1756" y="132"/>
                  </a:cubicBezTo>
                  <a:cubicBezTo>
                    <a:pt x="1760" y="132"/>
                    <a:pt x="1762" y="132"/>
                    <a:pt x="1764" y="132"/>
                  </a:cubicBezTo>
                  <a:cubicBezTo>
                    <a:pt x="1764" y="129"/>
                    <a:pt x="1764" y="127"/>
                    <a:pt x="1764" y="124"/>
                  </a:cubicBezTo>
                  <a:cubicBezTo>
                    <a:pt x="1776" y="113"/>
                    <a:pt x="1787" y="102"/>
                    <a:pt x="1798" y="91"/>
                  </a:cubicBezTo>
                  <a:cubicBezTo>
                    <a:pt x="1801" y="91"/>
                    <a:pt x="1804" y="91"/>
                    <a:pt x="1807" y="91"/>
                  </a:cubicBezTo>
                  <a:cubicBezTo>
                    <a:pt x="1812" y="85"/>
                    <a:pt x="1818" y="80"/>
                    <a:pt x="1822" y="74"/>
                  </a:cubicBezTo>
                  <a:cubicBezTo>
                    <a:pt x="1826" y="74"/>
                    <a:pt x="1829" y="74"/>
                    <a:pt x="1831" y="74"/>
                  </a:cubicBezTo>
                  <a:cubicBezTo>
                    <a:pt x="1840" y="66"/>
                    <a:pt x="1848" y="58"/>
                    <a:pt x="1856" y="50"/>
                  </a:cubicBezTo>
                  <a:cubicBezTo>
                    <a:pt x="1865" y="50"/>
                    <a:pt x="1873" y="50"/>
                    <a:pt x="1881" y="50"/>
                  </a:cubicBezTo>
                  <a:cubicBezTo>
                    <a:pt x="1884" y="46"/>
                    <a:pt x="1887" y="43"/>
                    <a:pt x="1889" y="41"/>
                  </a:cubicBezTo>
                  <a:cubicBezTo>
                    <a:pt x="1892" y="41"/>
                    <a:pt x="1895" y="41"/>
                    <a:pt x="1897" y="41"/>
                  </a:cubicBezTo>
                  <a:cubicBezTo>
                    <a:pt x="1912" y="27"/>
                    <a:pt x="1925" y="13"/>
                    <a:pt x="1939" y="0"/>
                  </a:cubicBezTo>
                  <a:cubicBezTo>
                    <a:pt x="1942" y="0"/>
                    <a:pt x="1945" y="0"/>
                    <a:pt x="1947" y="0"/>
                  </a:cubicBezTo>
                  <a:cubicBezTo>
                    <a:pt x="1947" y="3"/>
                    <a:pt x="1947" y="6"/>
                    <a:pt x="1947" y="8"/>
                  </a:cubicBezTo>
                  <a:cubicBezTo>
                    <a:pt x="1951" y="11"/>
                    <a:pt x="1953" y="14"/>
                    <a:pt x="1955" y="16"/>
                  </a:cubicBezTo>
                  <a:cubicBezTo>
                    <a:pt x="1955" y="19"/>
                    <a:pt x="1955" y="22"/>
                    <a:pt x="1955" y="24"/>
                  </a:cubicBezTo>
                  <a:cubicBezTo>
                    <a:pt x="1972" y="41"/>
                    <a:pt x="1989" y="58"/>
                    <a:pt x="2005" y="74"/>
                  </a:cubicBezTo>
                  <a:cubicBezTo>
                    <a:pt x="2009" y="74"/>
                    <a:pt x="2011" y="74"/>
                    <a:pt x="2013" y="74"/>
                  </a:cubicBezTo>
                  <a:cubicBezTo>
                    <a:pt x="2019" y="80"/>
                    <a:pt x="2024" y="85"/>
                    <a:pt x="2030" y="91"/>
                  </a:cubicBezTo>
                  <a:cubicBezTo>
                    <a:pt x="2033" y="91"/>
                    <a:pt x="2036" y="91"/>
                    <a:pt x="2038" y="91"/>
                  </a:cubicBezTo>
                  <a:cubicBezTo>
                    <a:pt x="2041" y="94"/>
                    <a:pt x="2044" y="97"/>
                    <a:pt x="2047" y="99"/>
                  </a:cubicBezTo>
                  <a:cubicBezTo>
                    <a:pt x="2052" y="99"/>
                    <a:pt x="2058" y="99"/>
                    <a:pt x="2063" y="99"/>
                  </a:cubicBezTo>
                  <a:cubicBezTo>
                    <a:pt x="2067" y="102"/>
                    <a:pt x="2069" y="105"/>
                    <a:pt x="2071" y="108"/>
                  </a:cubicBezTo>
                  <a:cubicBezTo>
                    <a:pt x="2077" y="108"/>
                    <a:pt x="2082" y="108"/>
                    <a:pt x="2088" y="108"/>
                  </a:cubicBezTo>
                  <a:cubicBezTo>
                    <a:pt x="2091" y="111"/>
                    <a:pt x="2094" y="113"/>
                    <a:pt x="2096" y="116"/>
                  </a:cubicBezTo>
                  <a:cubicBezTo>
                    <a:pt x="2152" y="116"/>
                    <a:pt x="2207" y="116"/>
                    <a:pt x="2262" y="116"/>
                  </a:cubicBezTo>
                  <a:cubicBezTo>
                    <a:pt x="2265" y="112"/>
                    <a:pt x="2268" y="110"/>
                    <a:pt x="2270" y="108"/>
                  </a:cubicBezTo>
                  <a:cubicBezTo>
                    <a:pt x="2290" y="108"/>
                    <a:pt x="2309" y="108"/>
                    <a:pt x="2328" y="108"/>
                  </a:cubicBezTo>
                  <a:cubicBezTo>
                    <a:pt x="2331" y="104"/>
                    <a:pt x="2334" y="101"/>
                    <a:pt x="2336" y="99"/>
                  </a:cubicBezTo>
                  <a:cubicBezTo>
                    <a:pt x="2342" y="99"/>
                    <a:pt x="2347" y="99"/>
                    <a:pt x="2353" y="99"/>
                  </a:cubicBezTo>
                  <a:cubicBezTo>
                    <a:pt x="2356" y="96"/>
                    <a:pt x="2359" y="93"/>
                    <a:pt x="2362" y="91"/>
                  </a:cubicBezTo>
                  <a:cubicBezTo>
                    <a:pt x="2373" y="91"/>
                    <a:pt x="2384" y="91"/>
                    <a:pt x="2394" y="91"/>
                  </a:cubicBezTo>
                  <a:cubicBezTo>
                    <a:pt x="2397" y="88"/>
                    <a:pt x="2401" y="85"/>
                    <a:pt x="2403" y="82"/>
                  </a:cubicBezTo>
                  <a:cubicBezTo>
                    <a:pt x="2406" y="82"/>
                    <a:pt x="2408" y="82"/>
                    <a:pt x="2411" y="82"/>
                  </a:cubicBezTo>
                  <a:cubicBezTo>
                    <a:pt x="2414" y="79"/>
                    <a:pt x="2417" y="77"/>
                    <a:pt x="2420" y="74"/>
                  </a:cubicBezTo>
                  <a:cubicBezTo>
                    <a:pt x="2425" y="74"/>
                    <a:pt x="2431" y="74"/>
                    <a:pt x="2436" y="74"/>
                  </a:cubicBezTo>
                  <a:cubicBezTo>
                    <a:pt x="2439" y="71"/>
                    <a:pt x="2442" y="69"/>
                    <a:pt x="2444" y="66"/>
                  </a:cubicBezTo>
                  <a:cubicBezTo>
                    <a:pt x="2453" y="66"/>
                    <a:pt x="2461" y="66"/>
                    <a:pt x="2469" y="66"/>
                  </a:cubicBezTo>
                  <a:cubicBezTo>
                    <a:pt x="2472" y="63"/>
                    <a:pt x="2474" y="60"/>
                    <a:pt x="2477" y="58"/>
                  </a:cubicBezTo>
                  <a:cubicBezTo>
                    <a:pt x="2494" y="58"/>
                    <a:pt x="2510" y="58"/>
                    <a:pt x="2527" y="58"/>
                  </a:cubicBezTo>
                  <a:cubicBezTo>
                    <a:pt x="2530" y="54"/>
                    <a:pt x="2533" y="52"/>
                    <a:pt x="2535" y="50"/>
                  </a:cubicBezTo>
                  <a:cubicBezTo>
                    <a:pt x="2555" y="50"/>
                    <a:pt x="2574" y="50"/>
                    <a:pt x="2593" y="50"/>
                  </a:cubicBezTo>
                  <a:cubicBezTo>
                    <a:pt x="2596" y="46"/>
                    <a:pt x="2599" y="43"/>
                    <a:pt x="2602" y="41"/>
                  </a:cubicBezTo>
                  <a:cubicBezTo>
                    <a:pt x="2607" y="41"/>
                    <a:pt x="2613" y="41"/>
                    <a:pt x="2618" y="41"/>
                  </a:cubicBezTo>
                  <a:cubicBezTo>
                    <a:pt x="2622" y="38"/>
                    <a:pt x="2624" y="35"/>
                    <a:pt x="2626" y="33"/>
                  </a:cubicBezTo>
                  <a:cubicBezTo>
                    <a:pt x="2646" y="33"/>
                    <a:pt x="2665" y="33"/>
                    <a:pt x="2684" y="33"/>
                  </a:cubicBezTo>
                  <a:cubicBezTo>
                    <a:pt x="2688" y="36"/>
                    <a:pt x="2690" y="39"/>
                    <a:pt x="2692" y="41"/>
                  </a:cubicBezTo>
                  <a:cubicBezTo>
                    <a:pt x="2696" y="41"/>
                    <a:pt x="2699" y="41"/>
                    <a:pt x="2701" y="41"/>
                  </a:cubicBezTo>
                  <a:cubicBezTo>
                    <a:pt x="2715" y="55"/>
                    <a:pt x="2729" y="69"/>
                    <a:pt x="2742" y="82"/>
                  </a:cubicBezTo>
                  <a:cubicBezTo>
                    <a:pt x="2746" y="82"/>
                    <a:pt x="2748" y="82"/>
                    <a:pt x="2750" y="82"/>
                  </a:cubicBezTo>
                  <a:cubicBezTo>
                    <a:pt x="2754" y="85"/>
                    <a:pt x="2757" y="89"/>
                    <a:pt x="2759" y="91"/>
                  </a:cubicBezTo>
                  <a:cubicBezTo>
                    <a:pt x="2762" y="91"/>
                    <a:pt x="2765" y="91"/>
                    <a:pt x="2767" y="91"/>
                  </a:cubicBezTo>
                  <a:cubicBezTo>
                    <a:pt x="2770" y="94"/>
                    <a:pt x="2773" y="97"/>
                    <a:pt x="2775" y="99"/>
                  </a:cubicBezTo>
                  <a:cubicBezTo>
                    <a:pt x="2781" y="99"/>
                    <a:pt x="2786" y="99"/>
                    <a:pt x="2792" y="99"/>
                  </a:cubicBezTo>
                  <a:cubicBezTo>
                    <a:pt x="2797" y="104"/>
                    <a:pt x="2803" y="110"/>
                    <a:pt x="2808" y="116"/>
                  </a:cubicBezTo>
                  <a:cubicBezTo>
                    <a:pt x="2812" y="116"/>
                    <a:pt x="2815" y="116"/>
                    <a:pt x="2817" y="116"/>
                  </a:cubicBezTo>
                  <a:cubicBezTo>
                    <a:pt x="2823" y="121"/>
                    <a:pt x="2828" y="127"/>
                    <a:pt x="2833" y="132"/>
                  </a:cubicBezTo>
                  <a:cubicBezTo>
                    <a:pt x="2836" y="132"/>
                    <a:pt x="2839" y="132"/>
                    <a:pt x="2842" y="132"/>
                  </a:cubicBezTo>
                  <a:cubicBezTo>
                    <a:pt x="2845" y="135"/>
                    <a:pt x="2847" y="138"/>
                    <a:pt x="2850" y="140"/>
                  </a:cubicBezTo>
                  <a:cubicBezTo>
                    <a:pt x="2859" y="140"/>
                    <a:pt x="2867" y="140"/>
                    <a:pt x="2875" y="140"/>
                  </a:cubicBezTo>
                  <a:cubicBezTo>
                    <a:pt x="2881" y="146"/>
                    <a:pt x="2886" y="151"/>
                    <a:pt x="2891" y="157"/>
                  </a:cubicBezTo>
                  <a:cubicBezTo>
                    <a:pt x="2897" y="157"/>
                    <a:pt x="2902" y="157"/>
                    <a:pt x="2908" y="157"/>
                  </a:cubicBezTo>
                  <a:cubicBezTo>
                    <a:pt x="2917" y="148"/>
                    <a:pt x="2924" y="140"/>
                    <a:pt x="2932" y="132"/>
                  </a:cubicBezTo>
                  <a:cubicBezTo>
                    <a:pt x="2936" y="132"/>
                    <a:pt x="2939" y="132"/>
                    <a:pt x="2941" y="132"/>
                  </a:cubicBezTo>
                  <a:cubicBezTo>
                    <a:pt x="2944" y="129"/>
                    <a:pt x="2947" y="127"/>
                    <a:pt x="2949" y="124"/>
                  </a:cubicBezTo>
                  <a:cubicBezTo>
                    <a:pt x="2952" y="124"/>
                    <a:pt x="2956" y="124"/>
                    <a:pt x="2958" y="124"/>
                  </a:cubicBezTo>
                  <a:cubicBezTo>
                    <a:pt x="2961" y="121"/>
                    <a:pt x="2963" y="118"/>
                    <a:pt x="2966" y="116"/>
                  </a:cubicBezTo>
                  <a:cubicBezTo>
                    <a:pt x="2969" y="116"/>
                    <a:pt x="2972" y="116"/>
                    <a:pt x="2975" y="116"/>
                  </a:cubicBezTo>
                  <a:cubicBezTo>
                    <a:pt x="2978" y="119"/>
                    <a:pt x="2980" y="122"/>
                    <a:pt x="2983" y="124"/>
                  </a:cubicBezTo>
                  <a:cubicBezTo>
                    <a:pt x="2983" y="133"/>
                    <a:pt x="2983" y="141"/>
                    <a:pt x="2983" y="149"/>
                  </a:cubicBezTo>
                  <a:cubicBezTo>
                    <a:pt x="2986" y="152"/>
                    <a:pt x="2988" y="155"/>
                    <a:pt x="2990" y="157"/>
                  </a:cubicBezTo>
                  <a:cubicBezTo>
                    <a:pt x="2990" y="163"/>
                    <a:pt x="2990" y="168"/>
                    <a:pt x="2990" y="174"/>
                  </a:cubicBezTo>
                  <a:cubicBezTo>
                    <a:pt x="2994" y="177"/>
                    <a:pt x="2997" y="179"/>
                    <a:pt x="2999" y="182"/>
                  </a:cubicBezTo>
                  <a:cubicBezTo>
                    <a:pt x="2999" y="187"/>
                    <a:pt x="2999" y="193"/>
                    <a:pt x="2999" y="198"/>
                  </a:cubicBezTo>
                  <a:cubicBezTo>
                    <a:pt x="3005" y="204"/>
                    <a:pt x="3010" y="209"/>
                    <a:pt x="3016" y="215"/>
                  </a:cubicBezTo>
                  <a:cubicBezTo>
                    <a:pt x="3016" y="218"/>
                    <a:pt x="3016" y="221"/>
                    <a:pt x="3016" y="224"/>
                  </a:cubicBezTo>
                  <a:cubicBezTo>
                    <a:pt x="3019" y="227"/>
                    <a:pt x="3022" y="229"/>
                    <a:pt x="3024" y="232"/>
                  </a:cubicBezTo>
                  <a:cubicBezTo>
                    <a:pt x="3024" y="237"/>
                    <a:pt x="3024" y="243"/>
                    <a:pt x="3024" y="248"/>
                  </a:cubicBezTo>
                  <a:cubicBezTo>
                    <a:pt x="3027" y="252"/>
                    <a:pt x="3029" y="254"/>
                    <a:pt x="3032" y="256"/>
                  </a:cubicBezTo>
                  <a:cubicBezTo>
                    <a:pt x="3032" y="262"/>
                    <a:pt x="3032" y="267"/>
                    <a:pt x="3032" y="273"/>
                  </a:cubicBezTo>
                  <a:cubicBezTo>
                    <a:pt x="3035" y="276"/>
                    <a:pt x="3038" y="279"/>
                    <a:pt x="3041" y="281"/>
                  </a:cubicBezTo>
                  <a:cubicBezTo>
                    <a:pt x="3041" y="292"/>
                    <a:pt x="3041" y="303"/>
                    <a:pt x="3041" y="314"/>
                  </a:cubicBezTo>
                  <a:cubicBezTo>
                    <a:pt x="3046" y="320"/>
                    <a:pt x="3052" y="326"/>
                    <a:pt x="3057" y="331"/>
                  </a:cubicBezTo>
                  <a:cubicBezTo>
                    <a:pt x="3057" y="337"/>
                    <a:pt x="3057" y="342"/>
                    <a:pt x="3057" y="348"/>
                  </a:cubicBezTo>
                  <a:cubicBezTo>
                    <a:pt x="3060" y="351"/>
                    <a:pt x="3063" y="353"/>
                    <a:pt x="3065" y="356"/>
                  </a:cubicBezTo>
                  <a:cubicBezTo>
                    <a:pt x="3065" y="389"/>
                    <a:pt x="3065" y="423"/>
                    <a:pt x="3065" y="455"/>
                  </a:cubicBezTo>
                  <a:cubicBezTo>
                    <a:pt x="3062" y="455"/>
                    <a:pt x="3060" y="455"/>
                    <a:pt x="3057" y="455"/>
                  </a:cubicBezTo>
                  <a:cubicBezTo>
                    <a:pt x="3054" y="458"/>
                    <a:pt x="3051" y="461"/>
                    <a:pt x="3049" y="464"/>
                  </a:cubicBezTo>
                  <a:cubicBezTo>
                    <a:pt x="3037" y="464"/>
                    <a:pt x="3026" y="464"/>
                    <a:pt x="3016" y="464"/>
                  </a:cubicBezTo>
                  <a:cubicBezTo>
                    <a:pt x="3013" y="467"/>
                    <a:pt x="3010" y="469"/>
                    <a:pt x="3007" y="472"/>
                  </a:cubicBezTo>
                  <a:cubicBezTo>
                    <a:pt x="2993" y="472"/>
                    <a:pt x="2979" y="472"/>
                    <a:pt x="2966" y="472"/>
                  </a:cubicBezTo>
                  <a:cubicBezTo>
                    <a:pt x="2963" y="475"/>
                    <a:pt x="2960" y="477"/>
                    <a:pt x="2958" y="480"/>
                  </a:cubicBezTo>
                  <a:cubicBezTo>
                    <a:pt x="2955" y="480"/>
                    <a:pt x="2952" y="480"/>
                    <a:pt x="2949" y="480"/>
                  </a:cubicBezTo>
                  <a:cubicBezTo>
                    <a:pt x="2946" y="477"/>
                    <a:pt x="2944" y="474"/>
                    <a:pt x="2941" y="472"/>
                  </a:cubicBezTo>
                  <a:cubicBezTo>
                    <a:pt x="2938" y="472"/>
                    <a:pt x="2935" y="472"/>
                    <a:pt x="2932" y="472"/>
                  </a:cubicBezTo>
                  <a:cubicBezTo>
                    <a:pt x="2927" y="466"/>
                    <a:pt x="2921" y="461"/>
                    <a:pt x="2917" y="455"/>
                  </a:cubicBezTo>
                  <a:cubicBezTo>
                    <a:pt x="2913" y="458"/>
                    <a:pt x="2910" y="461"/>
                    <a:pt x="2908" y="464"/>
                  </a:cubicBezTo>
                  <a:cubicBezTo>
                    <a:pt x="2908" y="469"/>
                    <a:pt x="2908" y="475"/>
                    <a:pt x="2908" y="480"/>
                  </a:cubicBezTo>
                  <a:cubicBezTo>
                    <a:pt x="2902" y="485"/>
                    <a:pt x="2897" y="491"/>
                    <a:pt x="2891" y="496"/>
                  </a:cubicBezTo>
                  <a:cubicBezTo>
                    <a:pt x="2891" y="527"/>
                    <a:pt x="2891" y="558"/>
                    <a:pt x="2891" y="588"/>
                  </a:cubicBezTo>
                  <a:cubicBezTo>
                    <a:pt x="2888" y="591"/>
                    <a:pt x="2886" y="593"/>
                    <a:pt x="2883" y="596"/>
                  </a:cubicBezTo>
                  <a:cubicBezTo>
                    <a:pt x="2883" y="599"/>
                    <a:pt x="2883" y="602"/>
                    <a:pt x="2883" y="605"/>
                  </a:cubicBezTo>
                  <a:cubicBezTo>
                    <a:pt x="2880" y="608"/>
                    <a:pt x="2878" y="610"/>
                    <a:pt x="2875" y="613"/>
                  </a:cubicBezTo>
                  <a:cubicBezTo>
                    <a:pt x="2872" y="613"/>
                    <a:pt x="2869" y="613"/>
                    <a:pt x="2866" y="613"/>
                  </a:cubicBezTo>
                  <a:cubicBezTo>
                    <a:pt x="2866" y="638"/>
                    <a:pt x="2866" y="663"/>
                    <a:pt x="2866" y="687"/>
                  </a:cubicBezTo>
                  <a:cubicBezTo>
                    <a:pt x="2863" y="690"/>
                    <a:pt x="2861" y="693"/>
                    <a:pt x="2859" y="695"/>
                  </a:cubicBezTo>
                  <a:cubicBezTo>
                    <a:pt x="2859" y="701"/>
                    <a:pt x="2859" y="706"/>
                    <a:pt x="2859" y="712"/>
                  </a:cubicBezTo>
                  <a:cubicBezTo>
                    <a:pt x="2864" y="718"/>
                    <a:pt x="2870" y="723"/>
                    <a:pt x="2875" y="729"/>
                  </a:cubicBezTo>
                  <a:cubicBezTo>
                    <a:pt x="2900" y="729"/>
                    <a:pt x="2925" y="729"/>
                    <a:pt x="2949" y="729"/>
                  </a:cubicBezTo>
                  <a:cubicBezTo>
                    <a:pt x="2952" y="732"/>
                    <a:pt x="2956" y="734"/>
                    <a:pt x="2958" y="737"/>
                  </a:cubicBezTo>
                  <a:cubicBezTo>
                    <a:pt x="2958" y="745"/>
                    <a:pt x="2958" y="754"/>
                    <a:pt x="2958" y="762"/>
                  </a:cubicBezTo>
                  <a:cubicBezTo>
                    <a:pt x="2955" y="765"/>
                    <a:pt x="2952" y="768"/>
                    <a:pt x="2949" y="770"/>
                  </a:cubicBezTo>
                  <a:cubicBezTo>
                    <a:pt x="2949" y="779"/>
                    <a:pt x="2949" y="787"/>
                    <a:pt x="2949" y="795"/>
                  </a:cubicBezTo>
                  <a:cubicBezTo>
                    <a:pt x="2946" y="798"/>
                    <a:pt x="2944" y="801"/>
                    <a:pt x="2941" y="803"/>
                  </a:cubicBezTo>
                  <a:cubicBezTo>
                    <a:pt x="2941" y="809"/>
                    <a:pt x="2941" y="815"/>
                    <a:pt x="2941" y="820"/>
                  </a:cubicBezTo>
                  <a:cubicBezTo>
                    <a:pt x="2947" y="826"/>
                    <a:pt x="2952" y="831"/>
                    <a:pt x="2958" y="836"/>
                  </a:cubicBezTo>
                  <a:cubicBezTo>
                    <a:pt x="2961" y="836"/>
                    <a:pt x="2963" y="836"/>
                    <a:pt x="2966" y="836"/>
                  </a:cubicBezTo>
                  <a:cubicBezTo>
                    <a:pt x="2966" y="839"/>
                    <a:pt x="2966" y="842"/>
                    <a:pt x="2966" y="845"/>
                  </a:cubicBezTo>
                  <a:cubicBezTo>
                    <a:pt x="2969" y="848"/>
                    <a:pt x="2972" y="850"/>
                    <a:pt x="2975" y="853"/>
                  </a:cubicBezTo>
                  <a:cubicBezTo>
                    <a:pt x="2969" y="858"/>
                    <a:pt x="2963" y="864"/>
                    <a:pt x="2958" y="869"/>
                  </a:cubicBezTo>
                  <a:cubicBezTo>
                    <a:pt x="2952" y="869"/>
                    <a:pt x="2947" y="869"/>
                    <a:pt x="2941" y="869"/>
                  </a:cubicBezTo>
                  <a:cubicBezTo>
                    <a:pt x="2938" y="866"/>
                    <a:pt x="2935" y="864"/>
                    <a:pt x="2932" y="861"/>
                  </a:cubicBezTo>
                  <a:cubicBezTo>
                    <a:pt x="2921" y="861"/>
                    <a:pt x="2910" y="861"/>
                    <a:pt x="2900" y="861"/>
                  </a:cubicBezTo>
                  <a:cubicBezTo>
                    <a:pt x="2900" y="865"/>
                    <a:pt x="2900" y="867"/>
                    <a:pt x="2900" y="869"/>
                  </a:cubicBezTo>
                  <a:cubicBezTo>
                    <a:pt x="2897" y="873"/>
                    <a:pt x="2894" y="876"/>
                    <a:pt x="2891" y="878"/>
                  </a:cubicBezTo>
                  <a:cubicBezTo>
                    <a:pt x="2891" y="887"/>
                    <a:pt x="2891" y="895"/>
                    <a:pt x="2891" y="903"/>
                  </a:cubicBezTo>
                  <a:cubicBezTo>
                    <a:pt x="2897" y="908"/>
                    <a:pt x="2902" y="914"/>
                    <a:pt x="2908" y="920"/>
                  </a:cubicBezTo>
                  <a:cubicBezTo>
                    <a:pt x="2908" y="923"/>
                    <a:pt x="2908" y="925"/>
                    <a:pt x="2908" y="927"/>
                  </a:cubicBezTo>
                  <a:cubicBezTo>
                    <a:pt x="2911" y="931"/>
                    <a:pt x="2914" y="933"/>
                    <a:pt x="2917" y="935"/>
                  </a:cubicBezTo>
                  <a:cubicBezTo>
                    <a:pt x="2917" y="939"/>
                    <a:pt x="2917" y="942"/>
                    <a:pt x="2917" y="944"/>
                  </a:cubicBezTo>
                  <a:cubicBezTo>
                    <a:pt x="2925" y="953"/>
                    <a:pt x="2933" y="961"/>
                    <a:pt x="2941" y="969"/>
                  </a:cubicBezTo>
                  <a:cubicBezTo>
                    <a:pt x="2941" y="972"/>
                    <a:pt x="2941" y="975"/>
                    <a:pt x="2941" y="978"/>
                  </a:cubicBezTo>
                  <a:cubicBezTo>
                    <a:pt x="2944" y="981"/>
                    <a:pt x="2947" y="983"/>
                    <a:pt x="2949" y="986"/>
                  </a:cubicBezTo>
                  <a:cubicBezTo>
                    <a:pt x="2949" y="994"/>
                    <a:pt x="2949" y="1002"/>
                    <a:pt x="2949" y="1010"/>
                  </a:cubicBezTo>
                  <a:cubicBezTo>
                    <a:pt x="2955" y="1010"/>
                    <a:pt x="2960" y="1010"/>
                    <a:pt x="2966" y="1010"/>
                  </a:cubicBezTo>
                  <a:cubicBezTo>
                    <a:pt x="2969" y="1013"/>
                    <a:pt x="2972" y="1017"/>
                    <a:pt x="2975" y="1019"/>
                  </a:cubicBezTo>
                  <a:cubicBezTo>
                    <a:pt x="2983" y="1019"/>
                    <a:pt x="2991" y="1019"/>
                    <a:pt x="2999" y="1019"/>
                  </a:cubicBezTo>
                  <a:cubicBezTo>
                    <a:pt x="2999" y="1044"/>
                    <a:pt x="2999" y="1068"/>
                    <a:pt x="2999" y="1093"/>
                  </a:cubicBezTo>
                  <a:cubicBezTo>
                    <a:pt x="3005" y="1098"/>
                    <a:pt x="3010" y="1104"/>
                    <a:pt x="3016" y="1110"/>
                  </a:cubicBezTo>
                  <a:cubicBezTo>
                    <a:pt x="3019" y="1110"/>
                    <a:pt x="3022" y="1110"/>
                    <a:pt x="3024" y="1110"/>
                  </a:cubicBezTo>
                  <a:cubicBezTo>
                    <a:pt x="3033" y="1118"/>
                    <a:pt x="3041" y="1127"/>
                    <a:pt x="3049" y="1135"/>
                  </a:cubicBezTo>
                  <a:cubicBezTo>
                    <a:pt x="3057" y="1135"/>
                    <a:pt x="3066" y="1135"/>
                    <a:pt x="3074" y="1135"/>
                  </a:cubicBezTo>
                  <a:cubicBezTo>
                    <a:pt x="3074" y="1144"/>
                    <a:pt x="3074" y="1152"/>
                    <a:pt x="3074" y="1160"/>
                  </a:cubicBezTo>
                  <a:cubicBezTo>
                    <a:pt x="3077" y="1160"/>
                    <a:pt x="3080" y="1160"/>
                    <a:pt x="3082" y="1160"/>
                  </a:cubicBezTo>
                  <a:cubicBezTo>
                    <a:pt x="3085" y="1163"/>
                    <a:pt x="3088" y="1165"/>
                    <a:pt x="3090" y="1168"/>
                  </a:cubicBezTo>
                  <a:cubicBezTo>
                    <a:pt x="3099" y="1168"/>
                    <a:pt x="3107" y="1168"/>
                    <a:pt x="3115" y="1168"/>
                  </a:cubicBezTo>
                  <a:cubicBezTo>
                    <a:pt x="3119" y="1171"/>
                    <a:pt x="3121" y="1174"/>
                    <a:pt x="3123" y="1176"/>
                  </a:cubicBezTo>
                  <a:cubicBezTo>
                    <a:pt x="3126" y="1176"/>
                    <a:pt x="3129" y="1176"/>
                    <a:pt x="3131" y="1176"/>
                  </a:cubicBezTo>
                  <a:cubicBezTo>
                    <a:pt x="3131" y="1182"/>
                    <a:pt x="3131" y="1187"/>
                    <a:pt x="3131" y="1192"/>
                  </a:cubicBezTo>
                  <a:cubicBezTo>
                    <a:pt x="3134" y="1195"/>
                    <a:pt x="3138" y="1199"/>
                    <a:pt x="3140" y="1201"/>
                  </a:cubicBezTo>
                  <a:cubicBezTo>
                    <a:pt x="3137" y="1204"/>
                    <a:pt x="3134" y="1207"/>
                    <a:pt x="3131" y="1209"/>
                  </a:cubicBezTo>
                  <a:cubicBezTo>
                    <a:pt x="3128" y="1209"/>
                    <a:pt x="3126" y="1209"/>
                    <a:pt x="3123" y="1209"/>
                  </a:cubicBezTo>
                  <a:cubicBezTo>
                    <a:pt x="3120" y="1212"/>
                    <a:pt x="3118" y="1215"/>
                    <a:pt x="3115" y="1218"/>
                  </a:cubicBezTo>
                  <a:cubicBezTo>
                    <a:pt x="3115" y="1229"/>
                    <a:pt x="3115" y="1240"/>
                    <a:pt x="3115" y="1250"/>
                  </a:cubicBezTo>
                  <a:cubicBezTo>
                    <a:pt x="3119" y="1253"/>
                    <a:pt x="3121" y="1257"/>
                    <a:pt x="3123" y="1259"/>
                  </a:cubicBezTo>
                  <a:cubicBezTo>
                    <a:pt x="3115" y="1268"/>
                    <a:pt x="3107" y="1276"/>
                    <a:pt x="3099" y="1284"/>
                  </a:cubicBezTo>
                  <a:cubicBezTo>
                    <a:pt x="3099" y="1292"/>
                    <a:pt x="3099" y="1300"/>
                    <a:pt x="3099" y="1308"/>
                  </a:cubicBezTo>
                  <a:cubicBezTo>
                    <a:pt x="3093" y="1314"/>
                    <a:pt x="3088" y="1319"/>
                    <a:pt x="3082" y="1325"/>
                  </a:cubicBezTo>
                  <a:cubicBezTo>
                    <a:pt x="3082" y="1331"/>
                    <a:pt x="3082" y="1336"/>
                    <a:pt x="3082" y="1342"/>
                  </a:cubicBezTo>
                  <a:cubicBezTo>
                    <a:pt x="3088" y="1347"/>
                    <a:pt x="3093" y="1353"/>
                    <a:pt x="3099" y="1358"/>
                  </a:cubicBezTo>
                  <a:cubicBezTo>
                    <a:pt x="3101" y="1358"/>
                    <a:pt x="3103" y="1358"/>
                    <a:pt x="3106" y="1358"/>
                  </a:cubicBezTo>
                  <a:cubicBezTo>
                    <a:pt x="3109" y="1361"/>
                    <a:pt x="3112" y="1363"/>
                    <a:pt x="3115" y="1366"/>
                  </a:cubicBezTo>
                  <a:cubicBezTo>
                    <a:pt x="3120" y="1366"/>
                    <a:pt x="3126" y="1366"/>
                    <a:pt x="3131" y="1366"/>
                  </a:cubicBezTo>
                  <a:cubicBezTo>
                    <a:pt x="3131" y="1369"/>
                    <a:pt x="3131" y="1372"/>
                    <a:pt x="3131" y="1375"/>
                  </a:cubicBezTo>
                  <a:cubicBezTo>
                    <a:pt x="3137" y="1380"/>
                    <a:pt x="3142" y="1386"/>
                    <a:pt x="3148" y="1391"/>
                  </a:cubicBezTo>
                  <a:cubicBezTo>
                    <a:pt x="3148" y="1393"/>
                    <a:pt x="3148" y="1397"/>
                    <a:pt x="3148" y="1400"/>
                  </a:cubicBezTo>
                  <a:cubicBezTo>
                    <a:pt x="3153" y="1405"/>
                    <a:pt x="3159" y="1411"/>
                    <a:pt x="3164" y="1417"/>
                  </a:cubicBezTo>
                  <a:cubicBezTo>
                    <a:pt x="3164" y="1419"/>
                    <a:pt x="3164" y="1421"/>
                    <a:pt x="3164" y="1424"/>
                  </a:cubicBezTo>
                  <a:cubicBezTo>
                    <a:pt x="3170" y="1430"/>
                    <a:pt x="3176" y="1436"/>
                    <a:pt x="3181" y="1441"/>
                  </a:cubicBezTo>
                  <a:cubicBezTo>
                    <a:pt x="3181" y="1455"/>
                    <a:pt x="3181" y="1468"/>
                    <a:pt x="3181" y="1483"/>
                  </a:cubicBezTo>
                  <a:cubicBezTo>
                    <a:pt x="3184" y="1483"/>
                    <a:pt x="3186" y="1483"/>
                    <a:pt x="3189" y="1483"/>
                  </a:cubicBezTo>
                  <a:cubicBezTo>
                    <a:pt x="3192" y="1485"/>
                    <a:pt x="3195" y="1487"/>
                    <a:pt x="3198" y="1490"/>
                  </a:cubicBezTo>
                  <a:cubicBezTo>
                    <a:pt x="3203" y="1490"/>
                    <a:pt x="3209" y="1490"/>
                    <a:pt x="3215" y="1490"/>
                  </a:cubicBezTo>
                  <a:cubicBezTo>
                    <a:pt x="3215" y="1493"/>
                    <a:pt x="3215" y="1496"/>
                    <a:pt x="3215" y="1499"/>
                  </a:cubicBezTo>
                  <a:cubicBezTo>
                    <a:pt x="3217" y="1502"/>
                    <a:pt x="3219" y="1504"/>
                    <a:pt x="3223" y="1507"/>
                  </a:cubicBezTo>
                  <a:cubicBezTo>
                    <a:pt x="3225" y="1507"/>
                    <a:pt x="3227" y="1507"/>
                    <a:pt x="3230" y="1507"/>
                  </a:cubicBezTo>
                  <a:cubicBezTo>
                    <a:pt x="3233" y="1510"/>
                    <a:pt x="3236" y="1513"/>
                    <a:pt x="3239" y="1516"/>
                  </a:cubicBezTo>
                  <a:cubicBezTo>
                    <a:pt x="3239" y="1518"/>
                    <a:pt x="3239" y="1521"/>
                    <a:pt x="3239" y="1524"/>
                  </a:cubicBezTo>
                  <a:cubicBezTo>
                    <a:pt x="3242" y="1524"/>
                    <a:pt x="3244" y="1524"/>
                    <a:pt x="3247" y="1524"/>
                  </a:cubicBezTo>
                  <a:cubicBezTo>
                    <a:pt x="3250" y="1526"/>
                    <a:pt x="3253" y="1529"/>
                    <a:pt x="3256" y="1533"/>
                  </a:cubicBezTo>
                  <a:cubicBezTo>
                    <a:pt x="3256" y="1535"/>
                    <a:pt x="3256" y="1537"/>
                    <a:pt x="3256" y="1541"/>
                  </a:cubicBezTo>
                  <a:cubicBezTo>
                    <a:pt x="3258" y="1543"/>
                    <a:pt x="3261" y="1545"/>
                    <a:pt x="3264" y="1549"/>
                  </a:cubicBezTo>
                  <a:cubicBezTo>
                    <a:pt x="3264" y="1556"/>
                    <a:pt x="3264" y="1565"/>
                    <a:pt x="3264" y="1574"/>
                  </a:cubicBezTo>
                  <a:cubicBezTo>
                    <a:pt x="3245" y="1593"/>
                    <a:pt x="3226" y="1612"/>
                    <a:pt x="3206" y="1632"/>
                  </a:cubicBezTo>
                  <a:cubicBezTo>
                    <a:pt x="3206" y="1634"/>
                    <a:pt x="3206" y="1637"/>
                    <a:pt x="3206" y="1640"/>
                  </a:cubicBezTo>
                  <a:cubicBezTo>
                    <a:pt x="3203" y="1642"/>
                    <a:pt x="3201" y="1645"/>
                    <a:pt x="3198" y="1648"/>
                  </a:cubicBezTo>
                  <a:cubicBezTo>
                    <a:pt x="3195" y="1648"/>
                    <a:pt x="3192" y="1648"/>
                    <a:pt x="3189" y="1648"/>
                  </a:cubicBezTo>
                  <a:cubicBezTo>
                    <a:pt x="3179" y="1659"/>
                    <a:pt x="3168" y="1670"/>
                    <a:pt x="3157" y="1681"/>
                  </a:cubicBezTo>
                  <a:cubicBezTo>
                    <a:pt x="3154" y="1681"/>
                    <a:pt x="3151" y="1681"/>
                    <a:pt x="3148" y="1681"/>
                  </a:cubicBezTo>
                  <a:cubicBezTo>
                    <a:pt x="3145" y="1684"/>
                    <a:pt x="3143" y="1687"/>
                    <a:pt x="3140" y="1690"/>
                  </a:cubicBezTo>
                  <a:cubicBezTo>
                    <a:pt x="3137" y="1690"/>
                    <a:pt x="3134" y="1690"/>
                    <a:pt x="3131" y="1690"/>
                  </a:cubicBezTo>
                  <a:cubicBezTo>
                    <a:pt x="3131" y="1698"/>
                    <a:pt x="3131" y="1706"/>
                    <a:pt x="3131" y="1715"/>
                  </a:cubicBezTo>
                  <a:cubicBezTo>
                    <a:pt x="3133" y="1717"/>
                    <a:pt x="3137" y="1719"/>
                    <a:pt x="3140" y="1723"/>
                  </a:cubicBezTo>
                  <a:cubicBezTo>
                    <a:pt x="3142" y="1723"/>
                    <a:pt x="3145" y="1723"/>
                    <a:pt x="3148" y="1723"/>
                  </a:cubicBezTo>
                  <a:cubicBezTo>
                    <a:pt x="3156" y="1731"/>
                    <a:pt x="3164" y="1739"/>
                    <a:pt x="3173" y="1747"/>
                  </a:cubicBezTo>
                  <a:cubicBezTo>
                    <a:pt x="3173" y="1753"/>
                    <a:pt x="3173" y="1758"/>
                    <a:pt x="3173" y="1764"/>
                  </a:cubicBezTo>
                  <a:cubicBezTo>
                    <a:pt x="3178" y="1770"/>
                    <a:pt x="3184" y="1775"/>
                    <a:pt x="3189" y="1781"/>
                  </a:cubicBezTo>
                  <a:cubicBezTo>
                    <a:pt x="3189" y="1783"/>
                    <a:pt x="3189" y="1786"/>
                    <a:pt x="3189" y="1789"/>
                  </a:cubicBezTo>
                  <a:cubicBezTo>
                    <a:pt x="3192" y="1792"/>
                    <a:pt x="3195" y="1794"/>
                    <a:pt x="3198" y="1797"/>
                  </a:cubicBezTo>
                  <a:cubicBezTo>
                    <a:pt x="3198" y="1800"/>
                    <a:pt x="3198" y="1802"/>
                    <a:pt x="3198" y="1805"/>
                  </a:cubicBezTo>
                  <a:cubicBezTo>
                    <a:pt x="3200" y="1808"/>
                    <a:pt x="3203" y="1811"/>
                    <a:pt x="3206" y="1814"/>
                  </a:cubicBezTo>
                  <a:cubicBezTo>
                    <a:pt x="3203" y="1816"/>
                    <a:pt x="3201" y="1819"/>
                    <a:pt x="3198" y="1822"/>
                  </a:cubicBezTo>
                  <a:cubicBezTo>
                    <a:pt x="3200" y="1824"/>
                    <a:pt x="3203" y="1828"/>
                    <a:pt x="3206" y="1831"/>
                  </a:cubicBezTo>
                  <a:cubicBezTo>
                    <a:pt x="3206" y="1833"/>
                    <a:pt x="3206" y="1836"/>
                    <a:pt x="3206" y="1839"/>
                  </a:cubicBezTo>
                  <a:cubicBezTo>
                    <a:pt x="3211" y="1839"/>
                    <a:pt x="3217" y="1839"/>
                    <a:pt x="3223" y="1839"/>
                  </a:cubicBezTo>
                  <a:cubicBezTo>
                    <a:pt x="3236" y="1852"/>
                    <a:pt x="3250" y="1866"/>
                    <a:pt x="3264" y="1880"/>
                  </a:cubicBezTo>
                  <a:cubicBezTo>
                    <a:pt x="3275" y="1880"/>
                    <a:pt x="3286" y="1880"/>
                    <a:pt x="3297" y="1880"/>
                  </a:cubicBezTo>
                  <a:cubicBezTo>
                    <a:pt x="3300" y="1882"/>
                    <a:pt x="3302" y="1886"/>
                    <a:pt x="3305" y="1889"/>
                  </a:cubicBezTo>
                  <a:cubicBezTo>
                    <a:pt x="3308" y="1886"/>
                    <a:pt x="3311" y="1883"/>
                    <a:pt x="3314" y="1880"/>
                  </a:cubicBezTo>
                  <a:cubicBezTo>
                    <a:pt x="3322" y="1880"/>
                    <a:pt x="3330" y="1880"/>
                    <a:pt x="3339" y="1880"/>
                  </a:cubicBezTo>
                  <a:cubicBezTo>
                    <a:pt x="3339" y="1891"/>
                    <a:pt x="3339" y="1902"/>
                    <a:pt x="3339" y="1913"/>
                  </a:cubicBezTo>
                  <a:cubicBezTo>
                    <a:pt x="3336" y="1916"/>
                    <a:pt x="3333" y="1918"/>
                    <a:pt x="3330" y="1921"/>
                  </a:cubicBezTo>
                  <a:cubicBezTo>
                    <a:pt x="3330" y="1924"/>
                    <a:pt x="3330" y="1927"/>
                    <a:pt x="3330" y="1930"/>
                  </a:cubicBezTo>
                  <a:cubicBezTo>
                    <a:pt x="3325" y="1930"/>
                    <a:pt x="3320" y="1930"/>
                    <a:pt x="3314" y="1930"/>
                  </a:cubicBezTo>
                  <a:cubicBezTo>
                    <a:pt x="3308" y="1935"/>
                    <a:pt x="3303" y="1941"/>
                    <a:pt x="3297" y="1946"/>
                  </a:cubicBezTo>
                  <a:cubicBezTo>
                    <a:pt x="3297" y="1948"/>
                    <a:pt x="3297" y="1952"/>
                    <a:pt x="3297" y="1955"/>
                  </a:cubicBezTo>
                  <a:cubicBezTo>
                    <a:pt x="3300" y="1957"/>
                    <a:pt x="3302" y="1960"/>
                    <a:pt x="3305" y="1963"/>
                  </a:cubicBezTo>
                  <a:cubicBezTo>
                    <a:pt x="3305" y="1974"/>
                    <a:pt x="3305" y="1985"/>
                    <a:pt x="3305" y="1996"/>
                  </a:cubicBezTo>
                  <a:cubicBezTo>
                    <a:pt x="3308" y="1999"/>
                    <a:pt x="3311" y="2001"/>
                    <a:pt x="3314" y="2004"/>
                  </a:cubicBezTo>
                  <a:cubicBezTo>
                    <a:pt x="3314" y="2007"/>
                    <a:pt x="3314" y="2010"/>
                    <a:pt x="3314" y="2013"/>
                  </a:cubicBezTo>
                  <a:cubicBezTo>
                    <a:pt x="3316" y="2015"/>
                    <a:pt x="3319" y="2018"/>
                    <a:pt x="3322" y="2021"/>
                  </a:cubicBezTo>
                  <a:cubicBezTo>
                    <a:pt x="3327" y="2021"/>
                    <a:pt x="3333" y="2021"/>
                    <a:pt x="3339" y="2021"/>
                  </a:cubicBezTo>
                  <a:cubicBezTo>
                    <a:pt x="3339" y="2026"/>
                    <a:pt x="3339" y="2032"/>
                    <a:pt x="3339" y="2038"/>
                  </a:cubicBezTo>
                  <a:cubicBezTo>
                    <a:pt x="3344" y="2043"/>
                    <a:pt x="3350" y="2049"/>
                    <a:pt x="3355" y="2054"/>
                  </a:cubicBezTo>
                  <a:cubicBezTo>
                    <a:pt x="3355" y="2057"/>
                    <a:pt x="3355" y="2059"/>
                    <a:pt x="3355" y="2062"/>
                  </a:cubicBezTo>
                  <a:cubicBezTo>
                    <a:pt x="3358" y="2065"/>
                    <a:pt x="3360" y="2068"/>
                    <a:pt x="3363" y="2071"/>
                  </a:cubicBezTo>
                  <a:cubicBezTo>
                    <a:pt x="3366" y="2071"/>
                    <a:pt x="3369" y="2071"/>
                    <a:pt x="3372" y="2071"/>
                  </a:cubicBezTo>
                  <a:cubicBezTo>
                    <a:pt x="3374" y="2073"/>
                    <a:pt x="3377" y="2076"/>
                    <a:pt x="3380" y="2079"/>
                  </a:cubicBezTo>
                  <a:cubicBezTo>
                    <a:pt x="3380" y="2081"/>
                    <a:pt x="3380" y="2084"/>
                    <a:pt x="3380" y="2088"/>
                  </a:cubicBezTo>
                  <a:cubicBezTo>
                    <a:pt x="3378" y="2090"/>
                    <a:pt x="3375" y="2092"/>
                    <a:pt x="3372" y="2096"/>
                  </a:cubicBezTo>
                  <a:cubicBezTo>
                    <a:pt x="3372" y="2112"/>
                    <a:pt x="3372" y="2129"/>
                    <a:pt x="3372" y="2146"/>
                  </a:cubicBezTo>
                  <a:cubicBezTo>
                    <a:pt x="3374" y="2148"/>
                    <a:pt x="3377" y="2150"/>
                    <a:pt x="3380" y="2154"/>
                  </a:cubicBezTo>
                  <a:cubicBezTo>
                    <a:pt x="3380" y="2159"/>
                    <a:pt x="3380" y="2165"/>
                    <a:pt x="3380" y="2170"/>
                  </a:cubicBezTo>
                  <a:cubicBezTo>
                    <a:pt x="3382" y="2173"/>
                    <a:pt x="3385" y="2175"/>
                    <a:pt x="3388" y="2178"/>
                  </a:cubicBezTo>
                  <a:cubicBezTo>
                    <a:pt x="3388" y="2186"/>
                    <a:pt x="3388" y="2194"/>
                    <a:pt x="3388" y="2203"/>
                  </a:cubicBezTo>
                  <a:cubicBezTo>
                    <a:pt x="3390" y="2203"/>
                    <a:pt x="3393" y="2203"/>
                    <a:pt x="3397" y="2203"/>
                  </a:cubicBezTo>
                  <a:cubicBezTo>
                    <a:pt x="3399" y="2205"/>
                    <a:pt x="3401" y="2208"/>
                    <a:pt x="3405" y="2212"/>
                  </a:cubicBezTo>
                  <a:cubicBezTo>
                    <a:pt x="3405" y="2233"/>
                    <a:pt x="3405" y="2255"/>
                    <a:pt x="3405" y="2278"/>
                  </a:cubicBezTo>
                  <a:cubicBezTo>
                    <a:pt x="3402" y="2280"/>
                    <a:pt x="3400" y="2283"/>
                    <a:pt x="3397" y="2286"/>
                  </a:cubicBezTo>
                  <a:cubicBezTo>
                    <a:pt x="3397" y="2289"/>
                    <a:pt x="3397" y="2291"/>
                    <a:pt x="3397" y="2294"/>
                  </a:cubicBezTo>
                  <a:cubicBezTo>
                    <a:pt x="3389" y="2294"/>
                    <a:pt x="3381" y="2294"/>
                    <a:pt x="3372" y="2294"/>
                  </a:cubicBezTo>
                  <a:cubicBezTo>
                    <a:pt x="3370" y="2292"/>
                    <a:pt x="3366" y="2290"/>
                    <a:pt x="3363" y="2286"/>
                  </a:cubicBezTo>
                  <a:cubicBezTo>
                    <a:pt x="3363" y="2284"/>
                    <a:pt x="3363" y="2281"/>
                    <a:pt x="3363" y="2278"/>
                  </a:cubicBezTo>
                  <a:cubicBezTo>
                    <a:pt x="3361" y="2275"/>
                    <a:pt x="3358" y="2273"/>
                    <a:pt x="3355" y="2270"/>
                  </a:cubicBezTo>
                  <a:cubicBezTo>
                    <a:pt x="3355" y="2267"/>
                    <a:pt x="3355" y="2264"/>
                    <a:pt x="3355" y="2261"/>
                  </a:cubicBezTo>
                  <a:cubicBezTo>
                    <a:pt x="3353" y="2259"/>
                    <a:pt x="3350" y="2256"/>
                    <a:pt x="3347" y="2253"/>
                  </a:cubicBezTo>
                  <a:cubicBezTo>
                    <a:pt x="3347" y="2250"/>
                    <a:pt x="3347" y="2247"/>
                    <a:pt x="3347" y="2245"/>
                  </a:cubicBezTo>
                  <a:cubicBezTo>
                    <a:pt x="3343" y="2242"/>
                    <a:pt x="3341" y="2239"/>
                    <a:pt x="3339" y="2236"/>
                  </a:cubicBezTo>
                  <a:cubicBezTo>
                    <a:pt x="3335" y="2236"/>
                    <a:pt x="3332" y="2236"/>
                    <a:pt x="3330" y="2236"/>
                  </a:cubicBezTo>
                  <a:cubicBezTo>
                    <a:pt x="3330" y="2239"/>
                    <a:pt x="3330" y="2243"/>
                    <a:pt x="3330" y="2245"/>
                  </a:cubicBezTo>
                  <a:cubicBezTo>
                    <a:pt x="3333" y="2248"/>
                    <a:pt x="3336" y="2251"/>
                    <a:pt x="3339" y="2253"/>
                  </a:cubicBezTo>
                  <a:cubicBezTo>
                    <a:pt x="3335" y="2256"/>
                    <a:pt x="3332" y="2259"/>
                    <a:pt x="3330" y="2261"/>
                  </a:cubicBezTo>
                  <a:cubicBezTo>
                    <a:pt x="3333" y="2264"/>
                    <a:pt x="3336" y="2267"/>
                    <a:pt x="3339" y="2270"/>
                  </a:cubicBezTo>
                  <a:cubicBezTo>
                    <a:pt x="3339" y="2275"/>
                    <a:pt x="3339" y="2281"/>
                    <a:pt x="3339" y="2286"/>
                  </a:cubicBezTo>
                  <a:cubicBezTo>
                    <a:pt x="3347" y="2286"/>
                    <a:pt x="3364" y="2298"/>
                    <a:pt x="3372" y="2298"/>
                  </a:cubicBezTo>
                  <a:cubicBezTo>
                    <a:pt x="3372" y="2304"/>
                    <a:pt x="3372" y="2305"/>
                    <a:pt x="3372" y="2311"/>
                  </a:cubicBezTo>
                  <a:cubicBezTo>
                    <a:pt x="3374" y="2313"/>
                    <a:pt x="3377" y="2316"/>
                    <a:pt x="3380" y="2319"/>
                  </a:cubicBezTo>
                  <a:cubicBezTo>
                    <a:pt x="3380" y="2321"/>
                    <a:pt x="3380" y="2325"/>
                    <a:pt x="3380" y="2328"/>
                  </a:cubicBezTo>
                  <a:cubicBezTo>
                    <a:pt x="3382" y="2328"/>
                    <a:pt x="3385" y="2328"/>
                    <a:pt x="3388" y="2328"/>
                  </a:cubicBezTo>
                  <a:cubicBezTo>
                    <a:pt x="3390" y="2330"/>
                    <a:pt x="3393" y="2333"/>
                    <a:pt x="3397" y="2336"/>
                  </a:cubicBezTo>
                  <a:cubicBezTo>
                    <a:pt x="3399" y="2336"/>
                    <a:pt x="3401" y="2336"/>
                    <a:pt x="3405" y="2336"/>
                  </a:cubicBezTo>
                  <a:cubicBezTo>
                    <a:pt x="3405" y="2352"/>
                    <a:pt x="3405" y="2369"/>
                    <a:pt x="3405" y="2386"/>
                  </a:cubicBezTo>
                  <a:cubicBezTo>
                    <a:pt x="3407" y="2388"/>
                    <a:pt x="3410" y="2391"/>
                    <a:pt x="3413" y="2394"/>
                  </a:cubicBezTo>
                  <a:cubicBezTo>
                    <a:pt x="3413" y="2396"/>
                    <a:pt x="3413" y="2398"/>
                    <a:pt x="3413" y="2402"/>
                  </a:cubicBezTo>
                  <a:cubicBezTo>
                    <a:pt x="3416" y="2404"/>
                    <a:pt x="3418" y="2407"/>
                    <a:pt x="3421" y="2410"/>
                  </a:cubicBezTo>
                  <a:cubicBezTo>
                    <a:pt x="3421" y="2418"/>
                    <a:pt x="3421" y="2426"/>
                    <a:pt x="3421" y="2435"/>
                  </a:cubicBezTo>
                  <a:cubicBezTo>
                    <a:pt x="3424" y="2437"/>
                    <a:pt x="3427" y="2441"/>
                    <a:pt x="3430" y="2444"/>
                  </a:cubicBezTo>
                  <a:cubicBezTo>
                    <a:pt x="3430" y="2446"/>
                    <a:pt x="3430" y="2449"/>
                    <a:pt x="3430" y="2452"/>
                  </a:cubicBezTo>
                  <a:cubicBezTo>
                    <a:pt x="3428" y="2452"/>
                    <a:pt x="3424" y="2452"/>
                    <a:pt x="3421" y="2452"/>
                  </a:cubicBezTo>
                  <a:cubicBezTo>
                    <a:pt x="3419" y="2454"/>
                    <a:pt x="3417" y="2457"/>
                    <a:pt x="3413" y="2460"/>
                  </a:cubicBezTo>
                  <a:cubicBezTo>
                    <a:pt x="3411" y="2460"/>
                    <a:pt x="3408" y="2460"/>
                    <a:pt x="3405" y="2460"/>
                  </a:cubicBezTo>
                  <a:cubicBezTo>
                    <a:pt x="3402" y="2462"/>
                    <a:pt x="3400" y="2465"/>
                    <a:pt x="3397" y="2468"/>
                  </a:cubicBezTo>
                  <a:cubicBezTo>
                    <a:pt x="3391" y="2468"/>
                    <a:pt x="3386" y="2468"/>
                    <a:pt x="3380" y="2468"/>
                  </a:cubicBezTo>
                  <a:cubicBezTo>
                    <a:pt x="3378" y="2471"/>
                    <a:pt x="3375" y="2473"/>
                    <a:pt x="3372" y="2476"/>
                  </a:cubicBezTo>
                  <a:cubicBezTo>
                    <a:pt x="3364" y="2476"/>
                    <a:pt x="3355" y="2476"/>
                    <a:pt x="3347" y="2476"/>
                  </a:cubicBezTo>
                  <a:cubicBezTo>
                    <a:pt x="3344" y="2479"/>
                    <a:pt x="3342" y="2482"/>
                    <a:pt x="3339" y="2485"/>
                  </a:cubicBezTo>
                  <a:cubicBezTo>
                    <a:pt x="3336" y="2485"/>
                    <a:pt x="3333" y="2485"/>
                    <a:pt x="3330" y="2485"/>
                  </a:cubicBezTo>
                  <a:cubicBezTo>
                    <a:pt x="3327" y="2488"/>
                    <a:pt x="3325" y="2490"/>
                    <a:pt x="3322" y="2493"/>
                  </a:cubicBezTo>
                  <a:cubicBezTo>
                    <a:pt x="3316" y="2493"/>
                    <a:pt x="3311" y="2493"/>
                    <a:pt x="3305" y="2493"/>
                  </a:cubicBezTo>
                  <a:cubicBezTo>
                    <a:pt x="3305" y="2495"/>
                    <a:pt x="3305" y="2499"/>
                    <a:pt x="3305" y="2502"/>
                  </a:cubicBezTo>
                  <a:cubicBezTo>
                    <a:pt x="3308" y="2504"/>
                    <a:pt x="3311" y="2507"/>
                    <a:pt x="3314" y="2510"/>
                  </a:cubicBezTo>
                  <a:cubicBezTo>
                    <a:pt x="3314" y="2521"/>
                    <a:pt x="3314" y="2532"/>
                    <a:pt x="3314" y="2543"/>
                  </a:cubicBezTo>
                  <a:cubicBezTo>
                    <a:pt x="3312" y="2546"/>
                    <a:pt x="3308" y="2548"/>
                    <a:pt x="3305" y="2551"/>
                  </a:cubicBezTo>
                  <a:cubicBezTo>
                    <a:pt x="3300" y="2551"/>
                    <a:pt x="3294" y="2551"/>
                    <a:pt x="3289" y="2551"/>
                  </a:cubicBezTo>
                  <a:cubicBezTo>
                    <a:pt x="3286" y="2554"/>
                    <a:pt x="3284" y="2556"/>
                    <a:pt x="3281" y="2559"/>
                  </a:cubicBezTo>
                  <a:cubicBezTo>
                    <a:pt x="3275" y="2559"/>
                    <a:pt x="3269" y="2559"/>
                    <a:pt x="3264" y="2559"/>
                  </a:cubicBezTo>
                  <a:cubicBezTo>
                    <a:pt x="3261" y="2557"/>
                    <a:pt x="3259" y="2554"/>
                    <a:pt x="3256" y="2551"/>
                  </a:cubicBezTo>
                  <a:cubicBezTo>
                    <a:pt x="3256" y="2549"/>
                    <a:pt x="3256" y="2546"/>
                    <a:pt x="3256" y="2543"/>
                  </a:cubicBezTo>
                  <a:cubicBezTo>
                    <a:pt x="3250" y="2538"/>
                    <a:pt x="3245" y="2532"/>
                    <a:pt x="3239" y="2526"/>
                  </a:cubicBezTo>
                  <a:cubicBezTo>
                    <a:pt x="3237" y="2526"/>
                    <a:pt x="3234" y="2526"/>
                    <a:pt x="3230" y="2526"/>
                  </a:cubicBezTo>
                  <a:cubicBezTo>
                    <a:pt x="3230" y="2521"/>
                    <a:pt x="3230" y="2515"/>
                    <a:pt x="3230" y="2510"/>
                  </a:cubicBezTo>
                  <a:cubicBezTo>
                    <a:pt x="3226" y="2510"/>
                    <a:pt x="3220" y="2510"/>
                    <a:pt x="3215" y="2510"/>
                  </a:cubicBezTo>
                  <a:cubicBezTo>
                    <a:pt x="3209" y="2515"/>
                    <a:pt x="3203" y="2521"/>
                    <a:pt x="3198" y="2526"/>
                  </a:cubicBezTo>
                  <a:cubicBezTo>
                    <a:pt x="3198" y="2529"/>
                    <a:pt x="3198" y="2531"/>
                    <a:pt x="3198" y="2534"/>
                  </a:cubicBezTo>
                  <a:cubicBezTo>
                    <a:pt x="3195" y="2537"/>
                    <a:pt x="3192" y="2540"/>
                    <a:pt x="3189" y="2543"/>
                  </a:cubicBezTo>
                  <a:cubicBezTo>
                    <a:pt x="3189" y="2546"/>
                    <a:pt x="3189" y="2548"/>
                    <a:pt x="3189" y="2551"/>
                  </a:cubicBezTo>
                  <a:cubicBezTo>
                    <a:pt x="3192" y="2554"/>
                    <a:pt x="3195" y="2556"/>
                    <a:pt x="3198" y="2559"/>
                  </a:cubicBezTo>
                  <a:cubicBezTo>
                    <a:pt x="3198" y="2565"/>
                    <a:pt x="3198" y="2570"/>
                    <a:pt x="3198" y="2576"/>
                  </a:cubicBezTo>
                  <a:cubicBezTo>
                    <a:pt x="3195" y="2576"/>
                    <a:pt x="3192" y="2576"/>
                    <a:pt x="3189" y="2576"/>
                  </a:cubicBezTo>
                  <a:cubicBezTo>
                    <a:pt x="3187" y="2578"/>
                    <a:pt x="3184" y="2581"/>
                    <a:pt x="3181" y="2585"/>
                  </a:cubicBezTo>
                  <a:cubicBezTo>
                    <a:pt x="3164" y="2585"/>
                    <a:pt x="3148" y="2585"/>
                    <a:pt x="3131" y="2585"/>
                  </a:cubicBezTo>
                  <a:cubicBezTo>
                    <a:pt x="3126" y="2579"/>
                    <a:pt x="3121" y="2573"/>
                    <a:pt x="3115" y="2568"/>
                  </a:cubicBezTo>
                  <a:cubicBezTo>
                    <a:pt x="3110" y="2568"/>
                    <a:pt x="3104" y="2568"/>
                    <a:pt x="3098" y="2568"/>
                  </a:cubicBezTo>
                  <a:cubicBezTo>
                    <a:pt x="3096" y="2565"/>
                    <a:pt x="3093" y="2562"/>
                    <a:pt x="3090" y="2559"/>
                  </a:cubicBezTo>
                  <a:cubicBezTo>
                    <a:pt x="3085" y="2559"/>
                    <a:pt x="3079" y="2559"/>
                    <a:pt x="3074" y="2559"/>
                  </a:cubicBezTo>
                  <a:cubicBezTo>
                    <a:pt x="3071" y="2557"/>
                    <a:pt x="3068" y="2554"/>
                    <a:pt x="3065" y="2551"/>
                  </a:cubicBezTo>
                  <a:cubicBezTo>
                    <a:pt x="3065" y="2549"/>
                    <a:pt x="3065" y="2546"/>
                    <a:pt x="3065" y="2543"/>
                  </a:cubicBezTo>
                  <a:cubicBezTo>
                    <a:pt x="3067" y="2541"/>
                    <a:pt x="3071" y="2538"/>
                    <a:pt x="3074" y="2534"/>
                  </a:cubicBezTo>
                  <a:cubicBezTo>
                    <a:pt x="3074" y="2510"/>
                    <a:pt x="3074" y="2485"/>
                    <a:pt x="3074" y="2460"/>
                  </a:cubicBezTo>
                  <a:cubicBezTo>
                    <a:pt x="3071" y="2457"/>
                    <a:pt x="3068" y="2455"/>
                    <a:pt x="3065" y="2452"/>
                  </a:cubicBezTo>
                  <a:cubicBezTo>
                    <a:pt x="3065" y="2446"/>
                    <a:pt x="3065" y="2441"/>
                    <a:pt x="3065" y="2435"/>
                  </a:cubicBezTo>
                  <a:cubicBezTo>
                    <a:pt x="3063" y="2433"/>
                    <a:pt x="3060" y="2430"/>
                    <a:pt x="3057" y="2427"/>
                  </a:cubicBezTo>
                  <a:cubicBezTo>
                    <a:pt x="3057" y="2422"/>
                    <a:pt x="3057" y="2416"/>
                    <a:pt x="3057" y="2410"/>
                  </a:cubicBezTo>
                  <a:cubicBezTo>
                    <a:pt x="3055" y="2408"/>
                    <a:pt x="3052" y="2405"/>
                    <a:pt x="3048" y="2402"/>
                  </a:cubicBezTo>
                  <a:cubicBezTo>
                    <a:pt x="3045" y="2402"/>
                    <a:pt x="3043" y="2402"/>
                    <a:pt x="3040" y="2402"/>
                  </a:cubicBezTo>
                  <a:cubicBezTo>
                    <a:pt x="3037" y="2405"/>
                    <a:pt x="3034" y="2408"/>
                    <a:pt x="3032" y="2410"/>
                  </a:cubicBezTo>
                  <a:cubicBezTo>
                    <a:pt x="3026" y="2410"/>
                    <a:pt x="3021" y="2410"/>
                    <a:pt x="3016" y="2410"/>
                  </a:cubicBezTo>
                  <a:cubicBezTo>
                    <a:pt x="3016" y="2414"/>
                    <a:pt x="3016" y="2416"/>
                    <a:pt x="3016" y="2418"/>
                  </a:cubicBezTo>
                  <a:cubicBezTo>
                    <a:pt x="3013" y="2422"/>
                    <a:pt x="3009" y="2425"/>
                    <a:pt x="3007" y="2427"/>
                  </a:cubicBezTo>
                  <a:cubicBezTo>
                    <a:pt x="3007" y="2430"/>
                    <a:pt x="3007" y="2433"/>
                    <a:pt x="3007" y="2435"/>
                  </a:cubicBezTo>
                  <a:cubicBezTo>
                    <a:pt x="3001" y="2435"/>
                    <a:pt x="2996" y="2435"/>
                    <a:pt x="2990" y="2435"/>
                  </a:cubicBezTo>
                  <a:cubicBezTo>
                    <a:pt x="2982" y="2444"/>
                    <a:pt x="2974" y="2452"/>
                    <a:pt x="2966" y="2460"/>
                  </a:cubicBezTo>
                  <a:cubicBezTo>
                    <a:pt x="2963" y="2460"/>
                    <a:pt x="2960" y="2460"/>
                    <a:pt x="2958" y="2460"/>
                  </a:cubicBezTo>
                  <a:cubicBezTo>
                    <a:pt x="2958" y="2463"/>
                    <a:pt x="2955" y="2473"/>
                    <a:pt x="2958" y="2476"/>
                  </a:cubicBezTo>
                  <a:cubicBezTo>
                    <a:pt x="2960" y="2479"/>
                    <a:pt x="2963" y="2482"/>
                    <a:pt x="2966" y="2485"/>
                  </a:cubicBezTo>
                  <a:cubicBezTo>
                    <a:pt x="2966" y="2488"/>
                    <a:pt x="2966" y="2490"/>
                    <a:pt x="2966" y="2493"/>
                  </a:cubicBezTo>
                  <a:cubicBezTo>
                    <a:pt x="2960" y="2493"/>
                    <a:pt x="2955" y="2493"/>
                    <a:pt x="2949" y="2493"/>
                  </a:cubicBezTo>
                  <a:cubicBezTo>
                    <a:pt x="2947" y="2491"/>
                    <a:pt x="2944" y="2488"/>
                    <a:pt x="2941" y="2485"/>
                  </a:cubicBezTo>
                  <a:cubicBezTo>
                    <a:pt x="2938" y="2482"/>
                    <a:pt x="2935" y="2479"/>
                    <a:pt x="2932" y="2476"/>
                  </a:cubicBezTo>
                  <a:cubicBezTo>
                    <a:pt x="2932" y="2471"/>
                    <a:pt x="2932" y="2465"/>
                    <a:pt x="2932" y="2460"/>
                  </a:cubicBezTo>
                  <a:cubicBezTo>
                    <a:pt x="2927" y="2460"/>
                    <a:pt x="2921" y="2460"/>
                    <a:pt x="2916" y="2460"/>
                  </a:cubicBezTo>
                  <a:cubicBezTo>
                    <a:pt x="2916" y="2471"/>
                    <a:pt x="2916" y="2482"/>
                    <a:pt x="2916" y="2493"/>
                  </a:cubicBezTo>
                  <a:cubicBezTo>
                    <a:pt x="2920" y="2496"/>
                    <a:pt x="2922" y="2499"/>
                    <a:pt x="2924" y="2502"/>
                  </a:cubicBezTo>
                  <a:cubicBezTo>
                    <a:pt x="2924" y="2513"/>
                    <a:pt x="2924" y="2524"/>
                    <a:pt x="2924" y="2534"/>
                  </a:cubicBezTo>
                  <a:cubicBezTo>
                    <a:pt x="2928" y="2534"/>
                    <a:pt x="2930" y="2534"/>
                    <a:pt x="2932" y="2534"/>
                  </a:cubicBezTo>
                  <a:cubicBezTo>
                    <a:pt x="2938" y="2540"/>
                    <a:pt x="2943" y="2546"/>
                    <a:pt x="2949" y="2551"/>
                  </a:cubicBezTo>
                  <a:cubicBezTo>
                    <a:pt x="2949" y="2557"/>
                    <a:pt x="2949" y="2562"/>
                    <a:pt x="2949" y="2568"/>
                  </a:cubicBezTo>
                  <a:cubicBezTo>
                    <a:pt x="2952" y="2568"/>
                    <a:pt x="2955" y="2568"/>
                    <a:pt x="2958" y="2568"/>
                  </a:cubicBezTo>
                  <a:cubicBezTo>
                    <a:pt x="2966" y="2577"/>
                    <a:pt x="2974" y="2585"/>
                    <a:pt x="2982" y="2592"/>
                  </a:cubicBezTo>
                  <a:cubicBezTo>
                    <a:pt x="2982" y="2596"/>
                    <a:pt x="2982" y="2599"/>
                    <a:pt x="2982" y="2601"/>
                  </a:cubicBezTo>
                  <a:cubicBezTo>
                    <a:pt x="2979" y="2604"/>
                    <a:pt x="2977" y="2607"/>
                    <a:pt x="2974" y="2609"/>
                  </a:cubicBezTo>
                  <a:cubicBezTo>
                    <a:pt x="2974" y="2612"/>
                    <a:pt x="2974" y="2615"/>
                    <a:pt x="2974" y="2617"/>
                  </a:cubicBezTo>
                  <a:cubicBezTo>
                    <a:pt x="2978" y="2617"/>
                    <a:pt x="2980" y="2617"/>
                    <a:pt x="2982" y="2617"/>
                  </a:cubicBezTo>
                  <a:cubicBezTo>
                    <a:pt x="2988" y="2623"/>
                    <a:pt x="2994" y="2628"/>
                    <a:pt x="2999" y="2634"/>
                  </a:cubicBezTo>
                  <a:cubicBezTo>
                    <a:pt x="3005" y="2634"/>
                    <a:pt x="3010" y="2634"/>
                    <a:pt x="3016" y="2634"/>
                  </a:cubicBezTo>
                  <a:cubicBezTo>
                    <a:pt x="3019" y="2631"/>
                    <a:pt x="3021" y="2628"/>
                    <a:pt x="3024" y="2626"/>
                  </a:cubicBezTo>
                  <a:cubicBezTo>
                    <a:pt x="3029" y="2626"/>
                    <a:pt x="3035" y="2626"/>
                    <a:pt x="3040" y="2626"/>
                  </a:cubicBezTo>
                  <a:cubicBezTo>
                    <a:pt x="3040" y="2631"/>
                    <a:pt x="3040" y="2637"/>
                    <a:pt x="3040" y="2643"/>
                  </a:cubicBezTo>
                  <a:cubicBezTo>
                    <a:pt x="3037" y="2643"/>
                    <a:pt x="3034" y="2643"/>
                    <a:pt x="3032" y="2643"/>
                  </a:cubicBezTo>
                  <a:cubicBezTo>
                    <a:pt x="3029" y="2646"/>
                    <a:pt x="3026" y="2648"/>
                    <a:pt x="3024" y="2651"/>
                  </a:cubicBezTo>
                  <a:cubicBezTo>
                    <a:pt x="3024" y="2656"/>
                    <a:pt x="3024" y="2662"/>
                    <a:pt x="3024" y="2667"/>
                  </a:cubicBezTo>
                  <a:cubicBezTo>
                    <a:pt x="3032" y="2676"/>
                    <a:pt x="3040" y="2684"/>
                    <a:pt x="3048" y="2692"/>
                  </a:cubicBezTo>
                  <a:cubicBezTo>
                    <a:pt x="3048" y="2697"/>
                    <a:pt x="3048" y="2703"/>
                    <a:pt x="3048" y="2709"/>
                  </a:cubicBezTo>
                  <a:cubicBezTo>
                    <a:pt x="3054" y="2714"/>
                    <a:pt x="3060" y="2720"/>
                    <a:pt x="3065" y="2725"/>
                  </a:cubicBezTo>
                  <a:cubicBezTo>
                    <a:pt x="3065" y="2728"/>
                    <a:pt x="3065" y="2731"/>
                    <a:pt x="3065" y="2733"/>
                  </a:cubicBezTo>
                  <a:cubicBezTo>
                    <a:pt x="3071" y="2733"/>
                    <a:pt x="3076" y="2733"/>
                    <a:pt x="3082" y="2733"/>
                  </a:cubicBezTo>
                  <a:cubicBezTo>
                    <a:pt x="3082" y="2736"/>
                    <a:pt x="3082" y="2740"/>
                    <a:pt x="3082" y="2742"/>
                  </a:cubicBezTo>
                  <a:cubicBezTo>
                    <a:pt x="3085" y="2745"/>
                    <a:pt x="3087" y="2748"/>
                    <a:pt x="3090" y="2750"/>
                  </a:cubicBezTo>
                  <a:cubicBezTo>
                    <a:pt x="3093" y="2750"/>
                    <a:pt x="3096" y="2750"/>
                    <a:pt x="3098" y="2750"/>
                  </a:cubicBezTo>
                  <a:cubicBezTo>
                    <a:pt x="3098" y="2755"/>
                    <a:pt x="3098" y="2761"/>
                    <a:pt x="3098" y="2767"/>
                  </a:cubicBezTo>
                  <a:cubicBezTo>
                    <a:pt x="3095" y="2770"/>
                    <a:pt x="3092" y="2772"/>
                    <a:pt x="3090" y="2775"/>
                  </a:cubicBezTo>
                  <a:cubicBezTo>
                    <a:pt x="3090" y="2780"/>
                    <a:pt x="3090" y="2786"/>
                    <a:pt x="3090" y="2791"/>
                  </a:cubicBezTo>
                  <a:cubicBezTo>
                    <a:pt x="3093" y="2794"/>
                    <a:pt x="3096" y="2798"/>
                    <a:pt x="3098" y="2800"/>
                  </a:cubicBezTo>
                  <a:cubicBezTo>
                    <a:pt x="3098" y="2803"/>
                    <a:pt x="3098" y="2806"/>
                    <a:pt x="3098" y="2808"/>
                  </a:cubicBezTo>
                  <a:cubicBezTo>
                    <a:pt x="3102" y="2811"/>
                    <a:pt x="3104" y="2828"/>
                    <a:pt x="3106" y="2830"/>
                  </a:cubicBezTo>
                  <a:cubicBezTo>
                    <a:pt x="3109" y="2833"/>
                    <a:pt x="3113" y="2839"/>
                    <a:pt x="3115" y="2841"/>
                  </a:cubicBezTo>
                  <a:cubicBezTo>
                    <a:pt x="3132" y="2841"/>
                    <a:pt x="3149" y="2841"/>
                    <a:pt x="3165" y="2841"/>
                  </a:cubicBezTo>
                  <a:cubicBezTo>
                    <a:pt x="3168" y="2845"/>
                    <a:pt x="3171" y="2847"/>
                    <a:pt x="3173" y="2849"/>
                  </a:cubicBezTo>
                  <a:cubicBezTo>
                    <a:pt x="3179" y="2849"/>
                    <a:pt x="3184" y="2849"/>
                    <a:pt x="3189" y="2849"/>
                  </a:cubicBezTo>
                  <a:cubicBezTo>
                    <a:pt x="3192" y="2846"/>
                    <a:pt x="3196" y="2844"/>
                    <a:pt x="3198" y="2841"/>
                  </a:cubicBezTo>
                  <a:cubicBezTo>
                    <a:pt x="3201" y="2841"/>
                    <a:pt x="3203" y="2841"/>
                    <a:pt x="3206" y="2841"/>
                  </a:cubicBezTo>
                  <a:cubicBezTo>
                    <a:pt x="3223" y="2858"/>
                    <a:pt x="3239" y="2875"/>
                    <a:pt x="3256" y="2891"/>
                  </a:cubicBezTo>
                  <a:cubicBezTo>
                    <a:pt x="3256" y="2894"/>
                    <a:pt x="3256" y="2897"/>
                    <a:pt x="3256" y="2899"/>
                  </a:cubicBezTo>
                  <a:cubicBezTo>
                    <a:pt x="3259" y="2903"/>
                    <a:pt x="3262" y="2905"/>
                    <a:pt x="3264" y="2907"/>
                  </a:cubicBezTo>
                  <a:cubicBezTo>
                    <a:pt x="3273" y="2907"/>
                    <a:pt x="3281" y="2907"/>
                    <a:pt x="3289" y="2907"/>
                  </a:cubicBezTo>
                  <a:cubicBezTo>
                    <a:pt x="3292" y="2911"/>
                    <a:pt x="3295" y="2913"/>
                    <a:pt x="3297" y="2915"/>
                  </a:cubicBezTo>
                  <a:cubicBezTo>
                    <a:pt x="3300" y="2915"/>
                    <a:pt x="3303" y="2915"/>
                    <a:pt x="3305" y="2915"/>
                  </a:cubicBezTo>
                  <a:cubicBezTo>
                    <a:pt x="3308" y="2918"/>
                    <a:pt x="3312" y="2922"/>
                    <a:pt x="3314" y="2924"/>
                  </a:cubicBezTo>
                  <a:cubicBezTo>
                    <a:pt x="3317" y="2924"/>
                    <a:pt x="3320" y="2924"/>
                    <a:pt x="3322" y="2924"/>
                  </a:cubicBezTo>
                  <a:cubicBezTo>
                    <a:pt x="3325" y="2927"/>
                    <a:pt x="3328" y="2930"/>
                    <a:pt x="3330" y="2932"/>
                  </a:cubicBezTo>
                  <a:cubicBezTo>
                    <a:pt x="3355" y="2932"/>
                    <a:pt x="3380" y="2932"/>
                    <a:pt x="3405" y="2932"/>
                  </a:cubicBezTo>
                  <a:cubicBezTo>
                    <a:pt x="3408" y="2935"/>
                    <a:pt x="3411" y="2938"/>
                    <a:pt x="3413" y="2941"/>
                  </a:cubicBezTo>
                  <a:cubicBezTo>
                    <a:pt x="3413" y="2946"/>
                    <a:pt x="3413" y="2952"/>
                    <a:pt x="3413" y="2957"/>
                  </a:cubicBezTo>
                  <a:cubicBezTo>
                    <a:pt x="3417" y="2961"/>
                    <a:pt x="3419" y="2963"/>
                    <a:pt x="3421" y="2965"/>
                  </a:cubicBezTo>
                  <a:cubicBezTo>
                    <a:pt x="3421" y="2971"/>
                    <a:pt x="3421" y="2977"/>
                    <a:pt x="3421" y="2982"/>
                  </a:cubicBezTo>
                  <a:cubicBezTo>
                    <a:pt x="3418" y="2985"/>
                    <a:pt x="3416" y="2988"/>
                    <a:pt x="3413" y="2990"/>
                  </a:cubicBezTo>
                  <a:cubicBezTo>
                    <a:pt x="3413" y="2993"/>
                    <a:pt x="3413" y="2996"/>
                    <a:pt x="3413" y="2999"/>
                  </a:cubicBezTo>
                  <a:cubicBezTo>
                    <a:pt x="3417" y="3002"/>
                    <a:pt x="3419" y="3004"/>
                    <a:pt x="3421" y="3007"/>
                  </a:cubicBezTo>
                  <a:cubicBezTo>
                    <a:pt x="3421" y="3015"/>
                    <a:pt x="3421" y="3023"/>
                    <a:pt x="3421" y="3031"/>
                  </a:cubicBezTo>
                  <a:cubicBezTo>
                    <a:pt x="3416" y="3037"/>
                    <a:pt x="3410" y="3043"/>
                    <a:pt x="3405" y="3048"/>
                  </a:cubicBezTo>
                  <a:cubicBezTo>
                    <a:pt x="3401" y="3048"/>
                    <a:pt x="3399" y="3048"/>
                    <a:pt x="3397" y="3048"/>
                  </a:cubicBezTo>
                  <a:cubicBezTo>
                    <a:pt x="3397" y="3051"/>
                    <a:pt x="3397" y="3054"/>
                    <a:pt x="3397" y="3057"/>
                  </a:cubicBezTo>
                  <a:cubicBezTo>
                    <a:pt x="3391" y="3062"/>
                    <a:pt x="3386" y="3068"/>
                    <a:pt x="3380" y="3073"/>
                  </a:cubicBezTo>
                  <a:cubicBezTo>
                    <a:pt x="3380" y="3076"/>
                    <a:pt x="3380" y="3079"/>
                    <a:pt x="3380" y="3081"/>
                  </a:cubicBezTo>
                  <a:cubicBezTo>
                    <a:pt x="3377" y="3085"/>
                    <a:pt x="3374" y="3087"/>
                    <a:pt x="3372" y="3089"/>
                  </a:cubicBezTo>
                  <a:cubicBezTo>
                    <a:pt x="3372" y="3093"/>
                    <a:pt x="3372" y="3096"/>
                    <a:pt x="3372" y="3098"/>
                  </a:cubicBezTo>
                  <a:cubicBezTo>
                    <a:pt x="3366" y="3104"/>
                    <a:pt x="3361" y="3109"/>
                    <a:pt x="3355" y="3114"/>
                  </a:cubicBezTo>
                  <a:cubicBezTo>
                    <a:pt x="3358" y="3116"/>
                    <a:pt x="3361" y="3135"/>
                    <a:pt x="3364" y="3138"/>
                  </a:cubicBezTo>
                  <a:cubicBezTo>
                    <a:pt x="3361" y="3140"/>
                    <a:pt x="3359" y="3142"/>
                    <a:pt x="3356" y="3146"/>
                  </a:cubicBezTo>
                  <a:cubicBezTo>
                    <a:pt x="3356" y="3154"/>
                    <a:pt x="3356" y="3162"/>
                    <a:pt x="3356" y="3170"/>
                  </a:cubicBezTo>
                  <a:cubicBezTo>
                    <a:pt x="3353" y="3173"/>
                    <a:pt x="3350" y="3176"/>
                    <a:pt x="3347" y="3179"/>
                  </a:cubicBezTo>
                  <a:cubicBezTo>
                    <a:pt x="3347" y="3195"/>
                    <a:pt x="3347" y="3212"/>
                    <a:pt x="3347" y="3228"/>
                  </a:cubicBezTo>
                  <a:cubicBezTo>
                    <a:pt x="3350" y="3231"/>
                    <a:pt x="3353" y="3234"/>
                    <a:pt x="3356" y="3237"/>
                  </a:cubicBezTo>
                  <a:cubicBezTo>
                    <a:pt x="3356" y="3256"/>
                    <a:pt x="3356" y="3275"/>
                    <a:pt x="3356" y="3295"/>
                  </a:cubicBezTo>
                  <a:cubicBezTo>
                    <a:pt x="3353" y="3298"/>
                    <a:pt x="3350" y="3300"/>
                    <a:pt x="3347" y="3303"/>
                  </a:cubicBezTo>
                  <a:cubicBezTo>
                    <a:pt x="3334" y="3303"/>
                    <a:pt x="3320" y="3305"/>
                    <a:pt x="3305" y="3305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36D0D3B-897D-44BF-AA12-A262C0BB3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161"/>
              <a:ext cx="953" cy="881"/>
            </a:xfrm>
            <a:custGeom>
              <a:avLst/>
              <a:gdLst>
                <a:gd name="T0" fmla="*/ 1881 w 4183"/>
                <a:gd name="T1" fmla="*/ 3099 h 3877"/>
                <a:gd name="T2" fmla="*/ 1699 w 4183"/>
                <a:gd name="T3" fmla="*/ 3172 h 3877"/>
                <a:gd name="T4" fmla="*/ 1474 w 4183"/>
                <a:gd name="T5" fmla="*/ 3223 h 3877"/>
                <a:gd name="T6" fmla="*/ 1342 w 4183"/>
                <a:gd name="T7" fmla="*/ 3330 h 3877"/>
                <a:gd name="T8" fmla="*/ 1093 w 4183"/>
                <a:gd name="T9" fmla="*/ 3305 h 3877"/>
                <a:gd name="T10" fmla="*/ 928 w 4183"/>
                <a:gd name="T11" fmla="*/ 3330 h 3877"/>
                <a:gd name="T12" fmla="*/ 861 w 4183"/>
                <a:gd name="T13" fmla="*/ 3438 h 3877"/>
                <a:gd name="T14" fmla="*/ 779 w 4183"/>
                <a:gd name="T15" fmla="*/ 3579 h 3877"/>
                <a:gd name="T16" fmla="*/ 655 w 4183"/>
                <a:gd name="T17" fmla="*/ 3637 h 3877"/>
                <a:gd name="T18" fmla="*/ 439 w 4183"/>
                <a:gd name="T19" fmla="*/ 3877 h 3877"/>
                <a:gd name="T20" fmla="*/ 257 w 4183"/>
                <a:gd name="T21" fmla="*/ 3753 h 3877"/>
                <a:gd name="T22" fmla="*/ 58 w 4183"/>
                <a:gd name="T23" fmla="*/ 3637 h 3877"/>
                <a:gd name="T24" fmla="*/ 8 w 4183"/>
                <a:gd name="T25" fmla="*/ 3363 h 3877"/>
                <a:gd name="T26" fmla="*/ 124 w 4183"/>
                <a:gd name="T27" fmla="*/ 3313 h 3877"/>
                <a:gd name="T28" fmla="*/ 265 w 4183"/>
                <a:gd name="T29" fmla="*/ 3156 h 3877"/>
                <a:gd name="T30" fmla="*/ 414 w 4183"/>
                <a:gd name="T31" fmla="*/ 2974 h 3877"/>
                <a:gd name="T32" fmla="*/ 597 w 4183"/>
                <a:gd name="T33" fmla="*/ 2842 h 3877"/>
                <a:gd name="T34" fmla="*/ 696 w 4183"/>
                <a:gd name="T35" fmla="*/ 2568 h 3877"/>
                <a:gd name="T36" fmla="*/ 746 w 4183"/>
                <a:gd name="T37" fmla="*/ 2328 h 3877"/>
                <a:gd name="T38" fmla="*/ 820 w 4183"/>
                <a:gd name="T39" fmla="*/ 1988 h 3877"/>
                <a:gd name="T40" fmla="*/ 895 w 4183"/>
                <a:gd name="T41" fmla="*/ 1814 h 3877"/>
                <a:gd name="T42" fmla="*/ 994 w 4183"/>
                <a:gd name="T43" fmla="*/ 1582 h 3877"/>
                <a:gd name="T44" fmla="*/ 1077 w 4183"/>
                <a:gd name="T45" fmla="*/ 1359 h 3877"/>
                <a:gd name="T46" fmla="*/ 1243 w 4183"/>
                <a:gd name="T47" fmla="*/ 1359 h 3877"/>
                <a:gd name="T48" fmla="*/ 1301 w 4183"/>
                <a:gd name="T49" fmla="*/ 1168 h 3877"/>
                <a:gd name="T50" fmla="*/ 1392 w 4183"/>
                <a:gd name="T51" fmla="*/ 945 h 3877"/>
                <a:gd name="T52" fmla="*/ 1466 w 4183"/>
                <a:gd name="T53" fmla="*/ 729 h 3877"/>
                <a:gd name="T54" fmla="*/ 1706 w 4183"/>
                <a:gd name="T55" fmla="*/ 737 h 3877"/>
                <a:gd name="T56" fmla="*/ 1798 w 4183"/>
                <a:gd name="T57" fmla="*/ 787 h 3877"/>
                <a:gd name="T58" fmla="*/ 1715 w 4183"/>
                <a:gd name="T59" fmla="*/ 638 h 3877"/>
                <a:gd name="T60" fmla="*/ 1864 w 4183"/>
                <a:gd name="T61" fmla="*/ 373 h 3877"/>
                <a:gd name="T62" fmla="*/ 1914 w 4183"/>
                <a:gd name="T63" fmla="*/ 182 h 3877"/>
                <a:gd name="T64" fmla="*/ 2096 w 4183"/>
                <a:gd name="T65" fmla="*/ 165 h 3877"/>
                <a:gd name="T66" fmla="*/ 2385 w 4183"/>
                <a:gd name="T67" fmla="*/ 99 h 3877"/>
                <a:gd name="T68" fmla="*/ 2642 w 4183"/>
                <a:gd name="T69" fmla="*/ 83 h 3877"/>
                <a:gd name="T70" fmla="*/ 2891 w 4183"/>
                <a:gd name="T71" fmla="*/ 25 h 3877"/>
                <a:gd name="T72" fmla="*/ 2982 w 4183"/>
                <a:gd name="T73" fmla="*/ 108 h 3877"/>
                <a:gd name="T74" fmla="*/ 3139 w 4183"/>
                <a:gd name="T75" fmla="*/ 215 h 3877"/>
                <a:gd name="T76" fmla="*/ 3437 w 4183"/>
                <a:gd name="T77" fmla="*/ 182 h 3877"/>
                <a:gd name="T78" fmla="*/ 3645 w 4183"/>
                <a:gd name="T79" fmla="*/ 307 h 3877"/>
                <a:gd name="T80" fmla="*/ 3810 w 4183"/>
                <a:gd name="T81" fmla="*/ 290 h 3877"/>
                <a:gd name="T82" fmla="*/ 4093 w 4183"/>
                <a:gd name="T83" fmla="*/ 273 h 3877"/>
                <a:gd name="T84" fmla="*/ 4101 w 4183"/>
                <a:gd name="T85" fmla="*/ 522 h 3877"/>
                <a:gd name="T86" fmla="*/ 4035 w 4183"/>
                <a:gd name="T87" fmla="*/ 820 h 3877"/>
                <a:gd name="T88" fmla="*/ 4043 w 4183"/>
                <a:gd name="T89" fmla="*/ 1061 h 3877"/>
                <a:gd name="T90" fmla="*/ 4009 w 4183"/>
                <a:gd name="T91" fmla="*/ 1367 h 3877"/>
                <a:gd name="T92" fmla="*/ 3926 w 4183"/>
                <a:gd name="T93" fmla="*/ 1417 h 3877"/>
                <a:gd name="T94" fmla="*/ 3836 w 4183"/>
                <a:gd name="T95" fmla="*/ 1516 h 3877"/>
                <a:gd name="T96" fmla="*/ 3860 w 4183"/>
                <a:gd name="T97" fmla="*/ 1798 h 3877"/>
                <a:gd name="T98" fmla="*/ 3810 w 4183"/>
                <a:gd name="T99" fmla="*/ 2004 h 3877"/>
                <a:gd name="T100" fmla="*/ 3877 w 4183"/>
                <a:gd name="T101" fmla="*/ 2195 h 3877"/>
                <a:gd name="T102" fmla="*/ 3926 w 4183"/>
                <a:gd name="T103" fmla="*/ 2411 h 3877"/>
                <a:gd name="T104" fmla="*/ 3893 w 4183"/>
                <a:gd name="T105" fmla="*/ 2601 h 3877"/>
                <a:gd name="T106" fmla="*/ 3694 w 4183"/>
                <a:gd name="T107" fmla="*/ 2734 h 3877"/>
                <a:gd name="T108" fmla="*/ 3595 w 4183"/>
                <a:gd name="T109" fmla="*/ 3032 h 3877"/>
                <a:gd name="T110" fmla="*/ 3272 w 4183"/>
                <a:gd name="T111" fmla="*/ 3106 h 3877"/>
                <a:gd name="T112" fmla="*/ 3007 w 4183"/>
                <a:gd name="T113" fmla="*/ 3264 h 3877"/>
                <a:gd name="T114" fmla="*/ 2676 w 4183"/>
                <a:gd name="T115" fmla="*/ 3214 h 3877"/>
                <a:gd name="T116" fmla="*/ 2419 w 4183"/>
                <a:gd name="T117" fmla="*/ 3090 h 3877"/>
                <a:gd name="T118" fmla="*/ 2145 w 4183"/>
                <a:gd name="T119" fmla="*/ 3082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3" h="3877">
                  <a:moveTo>
                    <a:pt x="1955" y="2990"/>
                  </a:moveTo>
                  <a:cubicBezTo>
                    <a:pt x="1952" y="2994"/>
                    <a:pt x="1949" y="2996"/>
                    <a:pt x="1947" y="2998"/>
                  </a:cubicBezTo>
                  <a:cubicBezTo>
                    <a:pt x="1943" y="2998"/>
                    <a:pt x="1941" y="2998"/>
                    <a:pt x="1939" y="2998"/>
                  </a:cubicBezTo>
                  <a:cubicBezTo>
                    <a:pt x="1935" y="3002"/>
                    <a:pt x="1932" y="3005"/>
                    <a:pt x="1930" y="3007"/>
                  </a:cubicBezTo>
                  <a:cubicBezTo>
                    <a:pt x="1927" y="3007"/>
                    <a:pt x="1924" y="3007"/>
                    <a:pt x="1922" y="3007"/>
                  </a:cubicBezTo>
                  <a:cubicBezTo>
                    <a:pt x="1919" y="3010"/>
                    <a:pt x="1916" y="3013"/>
                    <a:pt x="1914" y="3015"/>
                  </a:cubicBezTo>
                  <a:cubicBezTo>
                    <a:pt x="1911" y="3015"/>
                    <a:pt x="1908" y="3015"/>
                    <a:pt x="1905" y="3015"/>
                  </a:cubicBezTo>
                  <a:cubicBezTo>
                    <a:pt x="1902" y="3018"/>
                    <a:pt x="1900" y="3021"/>
                    <a:pt x="1897" y="3024"/>
                  </a:cubicBezTo>
                  <a:cubicBezTo>
                    <a:pt x="1894" y="3024"/>
                    <a:pt x="1891" y="3024"/>
                    <a:pt x="1889" y="3024"/>
                  </a:cubicBezTo>
                  <a:cubicBezTo>
                    <a:pt x="1885" y="3027"/>
                    <a:pt x="1883" y="3029"/>
                    <a:pt x="1881" y="3032"/>
                  </a:cubicBezTo>
                  <a:cubicBezTo>
                    <a:pt x="1877" y="3032"/>
                    <a:pt x="1874" y="3032"/>
                    <a:pt x="1872" y="3032"/>
                  </a:cubicBezTo>
                  <a:cubicBezTo>
                    <a:pt x="1869" y="3035"/>
                    <a:pt x="1866" y="3038"/>
                    <a:pt x="1864" y="3040"/>
                  </a:cubicBezTo>
                  <a:cubicBezTo>
                    <a:pt x="1861" y="3040"/>
                    <a:pt x="1858" y="3040"/>
                    <a:pt x="1856" y="3040"/>
                  </a:cubicBezTo>
                  <a:cubicBezTo>
                    <a:pt x="1856" y="3046"/>
                    <a:pt x="1856" y="3052"/>
                    <a:pt x="1856" y="3056"/>
                  </a:cubicBezTo>
                  <a:cubicBezTo>
                    <a:pt x="1862" y="3062"/>
                    <a:pt x="1867" y="3068"/>
                    <a:pt x="1872" y="3073"/>
                  </a:cubicBezTo>
                  <a:cubicBezTo>
                    <a:pt x="1872" y="3076"/>
                    <a:pt x="1872" y="3079"/>
                    <a:pt x="1872" y="3082"/>
                  </a:cubicBezTo>
                  <a:cubicBezTo>
                    <a:pt x="1875" y="3085"/>
                    <a:pt x="1878" y="3087"/>
                    <a:pt x="1881" y="3090"/>
                  </a:cubicBezTo>
                  <a:cubicBezTo>
                    <a:pt x="1881" y="3093"/>
                    <a:pt x="1881" y="3096"/>
                    <a:pt x="1881" y="3099"/>
                  </a:cubicBezTo>
                  <a:cubicBezTo>
                    <a:pt x="1884" y="3102"/>
                    <a:pt x="1886" y="3104"/>
                    <a:pt x="1889" y="3106"/>
                  </a:cubicBezTo>
                  <a:cubicBezTo>
                    <a:pt x="1889" y="3112"/>
                    <a:pt x="1889" y="3118"/>
                    <a:pt x="1889" y="3123"/>
                  </a:cubicBezTo>
                  <a:cubicBezTo>
                    <a:pt x="1885" y="3126"/>
                    <a:pt x="1883" y="3129"/>
                    <a:pt x="1881" y="3131"/>
                  </a:cubicBezTo>
                  <a:cubicBezTo>
                    <a:pt x="1877" y="3131"/>
                    <a:pt x="1874" y="3131"/>
                    <a:pt x="1872" y="3131"/>
                  </a:cubicBezTo>
                  <a:cubicBezTo>
                    <a:pt x="1869" y="3134"/>
                    <a:pt x="1866" y="3137"/>
                    <a:pt x="1864" y="3140"/>
                  </a:cubicBezTo>
                  <a:cubicBezTo>
                    <a:pt x="1855" y="3140"/>
                    <a:pt x="1847" y="3140"/>
                    <a:pt x="1839" y="3140"/>
                  </a:cubicBezTo>
                  <a:cubicBezTo>
                    <a:pt x="1836" y="3143"/>
                    <a:pt x="1833" y="3145"/>
                    <a:pt x="1831" y="3148"/>
                  </a:cubicBezTo>
                  <a:cubicBezTo>
                    <a:pt x="1827" y="3148"/>
                    <a:pt x="1825" y="3148"/>
                    <a:pt x="1823" y="3148"/>
                  </a:cubicBezTo>
                  <a:cubicBezTo>
                    <a:pt x="1819" y="3151"/>
                    <a:pt x="1817" y="3153"/>
                    <a:pt x="1815" y="3156"/>
                  </a:cubicBezTo>
                  <a:cubicBezTo>
                    <a:pt x="1809" y="3156"/>
                    <a:pt x="1803" y="3156"/>
                    <a:pt x="1798" y="3156"/>
                  </a:cubicBezTo>
                  <a:cubicBezTo>
                    <a:pt x="1795" y="3159"/>
                    <a:pt x="1792" y="3162"/>
                    <a:pt x="1789" y="3165"/>
                  </a:cubicBezTo>
                  <a:cubicBezTo>
                    <a:pt x="1784" y="3165"/>
                    <a:pt x="1778" y="3165"/>
                    <a:pt x="1772" y="3165"/>
                  </a:cubicBezTo>
                  <a:cubicBezTo>
                    <a:pt x="1769" y="3168"/>
                    <a:pt x="1767" y="3170"/>
                    <a:pt x="1765" y="3172"/>
                  </a:cubicBezTo>
                  <a:cubicBezTo>
                    <a:pt x="1759" y="3172"/>
                    <a:pt x="1753" y="3172"/>
                    <a:pt x="1748" y="3172"/>
                  </a:cubicBezTo>
                  <a:cubicBezTo>
                    <a:pt x="1745" y="3169"/>
                    <a:pt x="1742" y="3167"/>
                    <a:pt x="1740" y="3165"/>
                  </a:cubicBezTo>
                  <a:cubicBezTo>
                    <a:pt x="1734" y="3165"/>
                    <a:pt x="1729" y="3165"/>
                    <a:pt x="1723" y="3165"/>
                  </a:cubicBezTo>
                  <a:cubicBezTo>
                    <a:pt x="1720" y="3168"/>
                    <a:pt x="1718" y="3170"/>
                    <a:pt x="1715" y="3172"/>
                  </a:cubicBezTo>
                  <a:cubicBezTo>
                    <a:pt x="1710" y="3172"/>
                    <a:pt x="1704" y="3172"/>
                    <a:pt x="1699" y="3172"/>
                  </a:cubicBezTo>
                  <a:cubicBezTo>
                    <a:pt x="1695" y="3176"/>
                    <a:pt x="1692" y="3179"/>
                    <a:pt x="1690" y="3181"/>
                  </a:cubicBezTo>
                  <a:cubicBezTo>
                    <a:pt x="1682" y="3181"/>
                    <a:pt x="1674" y="3181"/>
                    <a:pt x="1665" y="3181"/>
                  </a:cubicBezTo>
                  <a:cubicBezTo>
                    <a:pt x="1663" y="3179"/>
                    <a:pt x="1660" y="3176"/>
                    <a:pt x="1657" y="3172"/>
                  </a:cubicBezTo>
                  <a:cubicBezTo>
                    <a:pt x="1652" y="3172"/>
                    <a:pt x="1646" y="3172"/>
                    <a:pt x="1641" y="3172"/>
                  </a:cubicBezTo>
                  <a:cubicBezTo>
                    <a:pt x="1624" y="3157"/>
                    <a:pt x="1607" y="3140"/>
                    <a:pt x="1590" y="3123"/>
                  </a:cubicBezTo>
                  <a:cubicBezTo>
                    <a:pt x="1588" y="3123"/>
                    <a:pt x="1586" y="3123"/>
                    <a:pt x="1582" y="3123"/>
                  </a:cubicBezTo>
                  <a:cubicBezTo>
                    <a:pt x="1577" y="3118"/>
                    <a:pt x="1571" y="3112"/>
                    <a:pt x="1566" y="3106"/>
                  </a:cubicBezTo>
                  <a:cubicBezTo>
                    <a:pt x="1563" y="3106"/>
                    <a:pt x="1561" y="3106"/>
                    <a:pt x="1558" y="3106"/>
                  </a:cubicBezTo>
                  <a:cubicBezTo>
                    <a:pt x="1547" y="3095"/>
                    <a:pt x="1536" y="3084"/>
                    <a:pt x="1524" y="3073"/>
                  </a:cubicBezTo>
                  <a:cubicBezTo>
                    <a:pt x="1522" y="3073"/>
                    <a:pt x="1519" y="3073"/>
                    <a:pt x="1516" y="3073"/>
                  </a:cubicBezTo>
                  <a:cubicBezTo>
                    <a:pt x="1502" y="3087"/>
                    <a:pt x="1489" y="3100"/>
                    <a:pt x="1474" y="3114"/>
                  </a:cubicBezTo>
                  <a:cubicBezTo>
                    <a:pt x="1474" y="3117"/>
                    <a:pt x="1474" y="3120"/>
                    <a:pt x="1474" y="3123"/>
                  </a:cubicBezTo>
                  <a:cubicBezTo>
                    <a:pt x="1470" y="3123"/>
                    <a:pt x="1464" y="3123"/>
                    <a:pt x="1458" y="3123"/>
                  </a:cubicBezTo>
                  <a:cubicBezTo>
                    <a:pt x="1458" y="3126"/>
                    <a:pt x="1458" y="3128"/>
                    <a:pt x="1458" y="3131"/>
                  </a:cubicBezTo>
                  <a:cubicBezTo>
                    <a:pt x="1461" y="3134"/>
                    <a:pt x="1463" y="3137"/>
                    <a:pt x="1466" y="3140"/>
                  </a:cubicBezTo>
                  <a:cubicBezTo>
                    <a:pt x="1466" y="3142"/>
                    <a:pt x="1466" y="3145"/>
                    <a:pt x="1466" y="3148"/>
                  </a:cubicBezTo>
                  <a:cubicBezTo>
                    <a:pt x="1469" y="3150"/>
                    <a:pt x="1471" y="3153"/>
                    <a:pt x="1474" y="3156"/>
                  </a:cubicBezTo>
                  <a:cubicBezTo>
                    <a:pt x="1474" y="3178"/>
                    <a:pt x="1474" y="3200"/>
                    <a:pt x="1474" y="3223"/>
                  </a:cubicBezTo>
                  <a:cubicBezTo>
                    <a:pt x="1477" y="3225"/>
                    <a:pt x="1480" y="3227"/>
                    <a:pt x="1483" y="3231"/>
                  </a:cubicBezTo>
                  <a:cubicBezTo>
                    <a:pt x="1483" y="3247"/>
                    <a:pt x="1483" y="3264"/>
                    <a:pt x="1483" y="3281"/>
                  </a:cubicBezTo>
                  <a:cubicBezTo>
                    <a:pt x="1485" y="3283"/>
                    <a:pt x="1488" y="3285"/>
                    <a:pt x="1491" y="3289"/>
                  </a:cubicBezTo>
                  <a:cubicBezTo>
                    <a:pt x="1491" y="3291"/>
                    <a:pt x="1491" y="3294"/>
                    <a:pt x="1491" y="3297"/>
                  </a:cubicBezTo>
                  <a:cubicBezTo>
                    <a:pt x="1493" y="3300"/>
                    <a:pt x="1497" y="3302"/>
                    <a:pt x="1500" y="3305"/>
                  </a:cubicBezTo>
                  <a:cubicBezTo>
                    <a:pt x="1500" y="3324"/>
                    <a:pt x="1500" y="3343"/>
                    <a:pt x="1500" y="3363"/>
                  </a:cubicBezTo>
                  <a:cubicBezTo>
                    <a:pt x="1492" y="3363"/>
                    <a:pt x="1483" y="3363"/>
                    <a:pt x="1474" y="3363"/>
                  </a:cubicBezTo>
                  <a:cubicBezTo>
                    <a:pt x="1472" y="3361"/>
                    <a:pt x="1470" y="3358"/>
                    <a:pt x="1466" y="3355"/>
                  </a:cubicBezTo>
                  <a:cubicBezTo>
                    <a:pt x="1453" y="3355"/>
                    <a:pt x="1439" y="3355"/>
                    <a:pt x="1425" y="3355"/>
                  </a:cubicBezTo>
                  <a:cubicBezTo>
                    <a:pt x="1423" y="3352"/>
                    <a:pt x="1419" y="3350"/>
                    <a:pt x="1416" y="3347"/>
                  </a:cubicBezTo>
                  <a:cubicBezTo>
                    <a:pt x="1414" y="3347"/>
                    <a:pt x="1412" y="3347"/>
                    <a:pt x="1408" y="3347"/>
                  </a:cubicBezTo>
                  <a:cubicBezTo>
                    <a:pt x="1406" y="3349"/>
                    <a:pt x="1404" y="3351"/>
                    <a:pt x="1400" y="3355"/>
                  </a:cubicBezTo>
                  <a:cubicBezTo>
                    <a:pt x="1398" y="3352"/>
                    <a:pt x="1395" y="3350"/>
                    <a:pt x="1392" y="3347"/>
                  </a:cubicBezTo>
                  <a:cubicBezTo>
                    <a:pt x="1389" y="3347"/>
                    <a:pt x="1387" y="3347"/>
                    <a:pt x="1384" y="3347"/>
                  </a:cubicBezTo>
                  <a:cubicBezTo>
                    <a:pt x="1381" y="3344"/>
                    <a:pt x="1378" y="3342"/>
                    <a:pt x="1375" y="3339"/>
                  </a:cubicBezTo>
                  <a:cubicBezTo>
                    <a:pt x="1370" y="3339"/>
                    <a:pt x="1365" y="3339"/>
                    <a:pt x="1359" y="3339"/>
                  </a:cubicBezTo>
                  <a:cubicBezTo>
                    <a:pt x="1357" y="3336"/>
                    <a:pt x="1353" y="3333"/>
                    <a:pt x="1350" y="3330"/>
                  </a:cubicBezTo>
                  <a:cubicBezTo>
                    <a:pt x="1348" y="3330"/>
                    <a:pt x="1346" y="3330"/>
                    <a:pt x="1342" y="3330"/>
                  </a:cubicBezTo>
                  <a:cubicBezTo>
                    <a:pt x="1340" y="3328"/>
                    <a:pt x="1337" y="3325"/>
                    <a:pt x="1334" y="3322"/>
                  </a:cubicBezTo>
                  <a:cubicBezTo>
                    <a:pt x="1331" y="3322"/>
                    <a:pt x="1329" y="3322"/>
                    <a:pt x="1326" y="3322"/>
                  </a:cubicBezTo>
                  <a:cubicBezTo>
                    <a:pt x="1318" y="3330"/>
                    <a:pt x="1310" y="3338"/>
                    <a:pt x="1301" y="3347"/>
                  </a:cubicBezTo>
                  <a:cubicBezTo>
                    <a:pt x="1299" y="3347"/>
                    <a:pt x="1295" y="3347"/>
                    <a:pt x="1292" y="3347"/>
                  </a:cubicBezTo>
                  <a:cubicBezTo>
                    <a:pt x="1290" y="3349"/>
                    <a:pt x="1287" y="3351"/>
                    <a:pt x="1284" y="3355"/>
                  </a:cubicBezTo>
                  <a:cubicBezTo>
                    <a:pt x="1279" y="3355"/>
                    <a:pt x="1273" y="3355"/>
                    <a:pt x="1268" y="3355"/>
                  </a:cubicBezTo>
                  <a:cubicBezTo>
                    <a:pt x="1265" y="3357"/>
                    <a:pt x="1263" y="3360"/>
                    <a:pt x="1260" y="3363"/>
                  </a:cubicBezTo>
                  <a:cubicBezTo>
                    <a:pt x="1237" y="3363"/>
                    <a:pt x="1215" y="3363"/>
                    <a:pt x="1193" y="3363"/>
                  </a:cubicBezTo>
                  <a:cubicBezTo>
                    <a:pt x="1190" y="3361"/>
                    <a:pt x="1188" y="3358"/>
                    <a:pt x="1185" y="3355"/>
                  </a:cubicBezTo>
                  <a:cubicBezTo>
                    <a:pt x="1177" y="3355"/>
                    <a:pt x="1168" y="3355"/>
                    <a:pt x="1159" y="3355"/>
                  </a:cubicBezTo>
                  <a:cubicBezTo>
                    <a:pt x="1157" y="3352"/>
                    <a:pt x="1155" y="3350"/>
                    <a:pt x="1152" y="3347"/>
                  </a:cubicBezTo>
                  <a:cubicBezTo>
                    <a:pt x="1149" y="3347"/>
                    <a:pt x="1147" y="3347"/>
                    <a:pt x="1144" y="3347"/>
                  </a:cubicBezTo>
                  <a:cubicBezTo>
                    <a:pt x="1141" y="3344"/>
                    <a:pt x="1138" y="3342"/>
                    <a:pt x="1135" y="3339"/>
                  </a:cubicBezTo>
                  <a:cubicBezTo>
                    <a:pt x="1129" y="3339"/>
                    <a:pt x="1124" y="3339"/>
                    <a:pt x="1118" y="3339"/>
                  </a:cubicBezTo>
                  <a:cubicBezTo>
                    <a:pt x="1116" y="3336"/>
                    <a:pt x="1113" y="3333"/>
                    <a:pt x="1110" y="3330"/>
                  </a:cubicBezTo>
                  <a:cubicBezTo>
                    <a:pt x="1108" y="3330"/>
                    <a:pt x="1105" y="3330"/>
                    <a:pt x="1102" y="3330"/>
                  </a:cubicBezTo>
                  <a:cubicBezTo>
                    <a:pt x="1100" y="3328"/>
                    <a:pt x="1097" y="3325"/>
                    <a:pt x="1093" y="3322"/>
                  </a:cubicBezTo>
                  <a:cubicBezTo>
                    <a:pt x="1093" y="3316"/>
                    <a:pt x="1093" y="3311"/>
                    <a:pt x="1093" y="3305"/>
                  </a:cubicBezTo>
                  <a:cubicBezTo>
                    <a:pt x="1091" y="3303"/>
                    <a:pt x="1089" y="3300"/>
                    <a:pt x="1086" y="3297"/>
                  </a:cubicBezTo>
                  <a:cubicBezTo>
                    <a:pt x="1086" y="3295"/>
                    <a:pt x="1086" y="3292"/>
                    <a:pt x="1086" y="3289"/>
                  </a:cubicBezTo>
                  <a:cubicBezTo>
                    <a:pt x="1083" y="3286"/>
                    <a:pt x="1080" y="3284"/>
                    <a:pt x="1077" y="3281"/>
                  </a:cubicBezTo>
                  <a:cubicBezTo>
                    <a:pt x="1074" y="3281"/>
                    <a:pt x="1072" y="3281"/>
                    <a:pt x="1069" y="3281"/>
                  </a:cubicBezTo>
                  <a:cubicBezTo>
                    <a:pt x="1066" y="3278"/>
                    <a:pt x="1063" y="3275"/>
                    <a:pt x="1060" y="3272"/>
                  </a:cubicBezTo>
                  <a:cubicBezTo>
                    <a:pt x="1050" y="3272"/>
                    <a:pt x="1039" y="3272"/>
                    <a:pt x="1027" y="3272"/>
                  </a:cubicBezTo>
                  <a:cubicBezTo>
                    <a:pt x="1025" y="3269"/>
                    <a:pt x="1022" y="3267"/>
                    <a:pt x="1019" y="3264"/>
                  </a:cubicBezTo>
                  <a:cubicBezTo>
                    <a:pt x="1016" y="3264"/>
                    <a:pt x="1014" y="3264"/>
                    <a:pt x="1011" y="3264"/>
                  </a:cubicBezTo>
                  <a:cubicBezTo>
                    <a:pt x="1008" y="3262"/>
                    <a:pt x="1006" y="3258"/>
                    <a:pt x="1003" y="3255"/>
                  </a:cubicBezTo>
                  <a:cubicBezTo>
                    <a:pt x="1000" y="3255"/>
                    <a:pt x="997" y="3255"/>
                    <a:pt x="994" y="3255"/>
                  </a:cubicBezTo>
                  <a:cubicBezTo>
                    <a:pt x="992" y="3253"/>
                    <a:pt x="989" y="3250"/>
                    <a:pt x="986" y="3247"/>
                  </a:cubicBezTo>
                  <a:cubicBezTo>
                    <a:pt x="984" y="3247"/>
                    <a:pt x="981" y="3247"/>
                    <a:pt x="977" y="3247"/>
                  </a:cubicBezTo>
                  <a:cubicBezTo>
                    <a:pt x="977" y="3264"/>
                    <a:pt x="977" y="3281"/>
                    <a:pt x="977" y="3297"/>
                  </a:cubicBezTo>
                  <a:cubicBezTo>
                    <a:pt x="961" y="3297"/>
                    <a:pt x="945" y="3297"/>
                    <a:pt x="928" y="3297"/>
                  </a:cubicBezTo>
                  <a:cubicBezTo>
                    <a:pt x="923" y="3302"/>
                    <a:pt x="917" y="3308"/>
                    <a:pt x="911" y="3313"/>
                  </a:cubicBezTo>
                  <a:cubicBezTo>
                    <a:pt x="911" y="3316"/>
                    <a:pt x="911" y="3319"/>
                    <a:pt x="911" y="3322"/>
                  </a:cubicBezTo>
                  <a:cubicBezTo>
                    <a:pt x="914" y="3324"/>
                    <a:pt x="916" y="3327"/>
                    <a:pt x="919" y="3330"/>
                  </a:cubicBezTo>
                  <a:cubicBezTo>
                    <a:pt x="922" y="3330"/>
                    <a:pt x="925" y="3330"/>
                    <a:pt x="928" y="3330"/>
                  </a:cubicBezTo>
                  <a:cubicBezTo>
                    <a:pt x="930" y="3332"/>
                    <a:pt x="933" y="3335"/>
                    <a:pt x="936" y="3339"/>
                  </a:cubicBezTo>
                  <a:cubicBezTo>
                    <a:pt x="936" y="3341"/>
                    <a:pt x="936" y="3343"/>
                    <a:pt x="936" y="3347"/>
                  </a:cubicBezTo>
                  <a:cubicBezTo>
                    <a:pt x="936" y="3349"/>
                    <a:pt x="936" y="3351"/>
                    <a:pt x="936" y="3355"/>
                  </a:cubicBezTo>
                  <a:cubicBezTo>
                    <a:pt x="934" y="3357"/>
                    <a:pt x="931" y="3360"/>
                    <a:pt x="928" y="3363"/>
                  </a:cubicBezTo>
                  <a:cubicBezTo>
                    <a:pt x="936" y="3371"/>
                    <a:pt x="944" y="3379"/>
                    <a:pt x="953" y="3388"/>
                  </a:cubicBezTo>
                  <a:cubicBezTo>
                    <a:pt x="966" y="3388"/>
                    <a:pt x="980" y="3388"/>
                    <a:pt x="994" y="3388"/>
                  </a:cubicBezTo>
                  <a:cubicBezTo>
                    <a:pt x="996" y="3390"/>
                    <a:pt x="1000" y="3394"/>
                    <a:pt x="1003" y="3397"/>
                  </a:cubicBezTo>
                  <a:cubicBezTo>
                    <a:pt x="1005" y="3397"/>
                    <a:pt x="1008" y="3397"/>
                    <a:pt x="1011" y="3397"/>
                  </a:cubicBezTo>
                  <a:cubicBezTo>
                    <a:pt x="1016" y="3401"/>
                    <a:pt x="1022" y="3407"/>
                    <a:pt x="1027" y="3413"/>
                  </a:cubicBezTo>
                  <a:cubicBezTo>
                    <a:pt x="1027" y="3415"/>
                    <a:pt x="1027" y="3418"/>
                    <a:pt x="1027" y="3421"/>
                  </a:cubicBezTo>
                  <a:cubicBezTo>
                    <a:pt x="1030" y="3424"/>
                    <a:pt x="1032" y="3426"/>
                    <a:pt x="1035" y="3429"/>
                  </a:cubicBezTo>
                  <a:cubicBezTo>
                    <a:pt x="1035" y="3435"/>
                    <a:pt x="1035" y="3440"/>
                    <a:pt x="1035" y="3446"/>
                  </a:cubicBezTo>
                  <a:cubicBezTo>
                    <a:pt x="1027" y="3446"/>
                    <a:pt x="1020" y="3446"/>
                    <a:pt x="1011" y="3446"/>
                  </a:cubicBezTo>
                  <a:cubicBezTo>
                    <a:pt x="1008" y="3444"/>
                    <a:pt x="1006" y="3441"/>
                    <a:pt x="1003" y="3438"/>
                  </a:cubicBezTo>
                  <a:cubicBezTo>
                    <a:pt x="995" y="3438"/>
                    <a:pt x="986" y="3438"/>
                    <a:pt x="977" y="3438"/>
                  </a:cubicBezTo>
                  <a:cubicBezTo>
                    <a:pt x="975" y="3440"/>
                    <a:pt x="973" y="3443"/>
                    <a:pt x="969" y="3446"/>
                  </a:cubicBezTo>
                  <a:cubicBezTo>
                    <a:pt x="937" y="3446"/>
                    <a:pt x="903" y="3446"/>
                    <a:pt x="870" y="3446"/>
                  </a:cubicBezTo>
                  <a:cubicBezTo>
                    <a:pt x="868" y="3444"/>
                    <a:pt x="864" y="3441"/>
                    <a:pt x="861" y="3438"/>
                  </a:cubicBezTo>
                  <a:cubicBezTo>
                    <a:pt x="848" y="3438"/>
                    <a:pt x="834" y="3438"/>
                    <a:pt x="820" y="3438"/>
                  </a:cubicBezTo>
                  <a:cubicBezTo>
                    <a:pt x="818" y="3436"/>
                    <a:pt x="815" y="3432"/>
                    <a:pt x="812" y="3429"/>
                  </a:cubicBezTo>
                  <a:cubicBezTo>
                    <a:pt x="806" y="3429"/>
                    <a:pt x="801" y="3429"/>
                    <a:pt x="795" y="3429"/>
                  </a:cubicBezTo>
                  <a:cubicBezTo>
                    <a:pt x="793" y="3427"/>
                    <a:pt x="791" y="3425"/>
                    <a:pt x="787" y="3421"/>
                  </a:cubicBezTo>
                  <a:cubicBezTo>
                    <a:pt x="776" y="3421"/>
                    <a:pt x="765" y="3421"/>
                    <a:pt x="754" y="3421"/>
                  </a:cubicBezTo>
                  <a:cubicBezTo>
                    <a:pt x="752" y="3424"/>
                    <a:pt x="749" y="3426"/>
                    <a:pt x="746" y="3429"/>
                  </a:cubicBezTo>
                  <a:cubicBezTo>
                    <a:pt x="746" y="3435"/>
                    <a:pt x="746" y="3440"/>
                    <a:pt x="746" y="3446"/>
                  </a:cubicBezTo>
                  <a:cubicBezTo>
                    <a:pt x="748" y="3448"/>
                    <a:pt x="751" y="3451"/>
                    <a:pt x="754" y="3454"/>
                  </a:cubicBezTo>
                  <a:cubicBezTo>
                    <a:pt x="754" y="3456"/>
                    <a:pt x="754" y="3460"/>
                    <a:pt x="754" y="3463"/>
                  </a:cubicBezTo>
                  <a:cubicBezTo>
                    <a:pt x="756" y="3465"/>
                    <a:pt x="759" y="3467"/>
                    <a:pt x="762" y="3471"/>
                  </a:cubicBezTo>
                  <a:cubicBezTo>
                    <a:pt x="762" y="3479"/>
                    <a:pt x="762" y="3487"/>
                    <a:pt x="762" y="3496"/>
                  </a:cubicBezTo>
                  <a:cubicBezTo>
                    <a:pt x="764" y="3498"/>
                    <a:pt x="767" y="3501"/>
                    <a:pt x="771" y="3504"/>
                  </a:cubicBezTo>
                  <a:cubicBezTo>
                    <a:pt x="771" y="3506"/>
                    <a:pt x="771" y="3509"/>
                    <a:pt x="771" y="3512"/>
                  </a:cubicBezTo>
                  <a:cubicBezTo>
                    <a:pt x="773" y="3514"/>
                    <a:pt x="775" y="3518"/>
                    <a:pt x="779" y="3521"/>
                  </a:cubicBezTo>
                  <a:cubicBezTo>
                    <a:pt x="779" y="3523"/>
                    <a:pt x="779" y="3526"/>
                    <a:pt x="779" y="3529"/>
                  </a:cubicBezTo>
                  <a:cubicBezTo>
                    <a:pt x="781" y="3531"/>
                    <a:pt x="784" y="3534"/>
                    <a:pt x="787" y="3537"/>
                  </a:cubicBezTo>
                  <a:cubicBezTo>
                    <a:pt x="787" y="3548"/>
                    <a:pt x="787" y="3559"/>
                    <a:pt x="787" y="3570"/>
                  </a:cubicBezTo>
                  <a:cubicBezTo>
                    <a:pt x="785" y="3572"/>
                    <a:pt x="782" y="3576"/>
                    <a:pt x="779" y="3579"/>
                  </a:cubicBezTo>
                  <a:cubicBezTo>
                    <a:pt x="779" y="3581"/>
                    <a:pt x="779" y="3584"/>
                    <a:pt x="779" y="3587"/>
                  </a:cubicBezTo>
                  <a:cubicBezTo>
                    <a:pt x="781" y="3589"/>
                    <a:pt x="784" y="3592"/>
                    <a:pt x="787" y="3595"/>
                  </a:cubicBezTo>
                  <a:cubicBezTo>
                    <a:pt x="787" y="3600"/>
                    <a:pt x="787" y="3606"/>
                    <a:pt x="787" y="3611"/>
                  </a:cubicBezTo>
                  <a:cubicBezTo>
                    <a:pt x="785" y="3614"/>
                    <a:pt x="782" y="3617"/>
                    <a:pt x="779" y="3620"/>
                  </a:cubicBezTo>
                  <a:cubicBezTo>
                    <a:pt x="779" y="3623"/>
                    <a:pt x="779" y="3625"/>
                    <a:pt x="779" y="3628"/>
                  </a:cubicBezTo>
                  <a:cubicBezTo>
                    <a:pt x="787" y="3636"/>
                    <a:pt x="795" y="3645"/>
                    <a:pt x="804" y="3654"/>
                  </a:cubicBezTo>
                  <a:cubicBezTo>
                    <a:pt x="804" y="3658"/>
                    <a:pt x="804" y="3664"/>
                    <a:pt x="804" y="3669"/>
                  </a:cubicBezTo>
                  <a:cubicBezTo>
                    <a:pt x="802" y="3669"/>
                    <a:pt x="798" y="3669"/>
                    <a:pt x="795" y="3669"/>
                  </a:cubicBezTo>
                  <a:cubicBezTo>
                    <a:pt x="793" y="3672"/>
                    <a:pt x="791" y="3675"/>
                    <a:pt x="787" y="3678"/>
                  </a:cubicBezTo>
                  <a:cubicBezTo>
                    <a:pt x="776" y="3678"/>
                    <a:pt x="765" y="3678"/>
                    <a:pt x="754" y="3678"/>
                  </a:cubicBezTo>
                  <a:cubicBezTo>
                    <a:pt x="752" y="3676"/>
                    <a:pt x="749" y="3673"/>
                    <a:pt x="746" y="3669"/>
                  </a:cubicBezTo>
                  <a:cubicBezTo>
                    <a:pt x="740" y="3669"/>
                    <a:pt x="735" y="3669"/>
                    <a:pt x="729" y="3669"/>
                  </a:cubicBezTo>
                  <a:cubicBezTo>
                    <a:pt x="727" y="3667"/>
                    <a:pt x="724" y="3665"/>
                    <a:pt x="721" y="3661"/>
                  </a:cubicBezTo>
                  <a:cubicBezTo>
                    <a:pt x="715" y="3661"/>
                    <a:pt x="709" y="3661"/>
                    <a:pt x="704" y="3661"/>
                  </a:cubicBezTo>
                  <a:cubicBezTo>
                    <a:pt x="699" y="3656"/>
                    <a:pt x="694" y="3650"/>
                    <a:pt x="688" y="3645"/>
                  </a:cubicBezTo>
                  <a:cubicBezTo>
                    <a:pt x="688" y="3639"/>
                    <a:pt x="688" y="3634"/>
                    <a:pt x="688" y="3628"/>
                  </a:cubicBezTo>
                  <a:cubicBezTo>
                    <a:pt x="680" y="3628"/>
                    <a:pt x="671" y="3628"/>
                    <a:pt x="663" y="3628"/>
                  </a:cubicBezTo>
                  <a:cubicBezTo>
                    <a:pt x="660" y="3630"/>
                    <a:pt x="658" y="3634"/>
                    <a:pt x="655" y="3637"/>
                  </a:cubicBezTo>
                  <a:cubicBezTo>
                    <a:pt x="652" y="3637"/>
                    <a:pt x="650" y="3637"/>
                    <a:pt x="647" y="3637"/>
                  </a:cubicBezTo>
                  <a:cubicBezTo>
                    <a:pt x="644" y="3639"/>
                    <a:pt x="641" y="3642"/>
                    <a:pt x="638" y="3645"/>
                  </a:cubicBezTo>
                  <a:cubicBezTo>
                    <a:pt x="632" y="3645"/>
                    <a:pt x="627" y="3645"/>
                    <a:pt x="621" y="3645"/>
                  </a:cubicBezTo>
                  <a:cubicBezTo>
                    <a:pt x="619" y="3647"/>
                    <a:pt x="616" y="3650"/>
                    <a:pt x="613" y="3654"/>
                  </a:cubicBezTo>
                  <a:cubicBezTo>
                    <a:pt x="597" y="3654"/>
                    <a:pt x="580" y="3654"/>
                    <a:pt x="563" y="3654"/>
                  </a:cubicBezTo>
                  <a:cubicBezTo>
                    <a:pt x="563" y="3661"/>
                    <a:pt x="563" y="3669"/>
                    <a:pt x="563" y="3678"/>
                  </a:cubicBezTo>
                  <a:cubicBezTo>
                    <a:pt x="561" y="3681"/>
                    <a:pt x="558" y="3683"/>
                    <a:pt x="555" y="3686"/>
                  </a:cubicBezTo>
                  <a:cubicBezTo>
                    <a:pt x="555" y="3689"/>
                    <a:pt x="555" y="3692"/>
                    <a:pt x="555" y="3695"/>
                  </a:cubicBezTo>
                  <a:cubicBezTo>
                    <a:pt x="544" y="3705"/>
                    <a:pt x="533" y="3716"/>
                    <a:pt x="522" y="3727"/>
                  </a:cubicBezTo>
                  <a:cubicBezTo>
                    <a:pt x="522" y="3739"/>
                    <a:pt x="522" y="3750"/>
                    <a:pt x="522" y="3761"/>
                  </a:cubicBezTo>
                  <a:cubicBezTo>
                    <a:pt x="519" y="3763"/>
                    <a:pt x="517" y="3766"/>
                    <a:pt x="514" y="3769"/>
                  </a:cubicBezTo>
                  <a:cubicBezTo>
                    <a:pt x="514" y="3774"/>
                    <a:pt x="514" y="3780"/>
                    <a:pt x="514" y="3785"/>
                  </a:cubicBezTo>
                  <a:cubicBezTo>
                    <a:pt x="511" y="3788"/>
                    <a:pt x="508" y="3791"/>
                    <a:pt x="505" y="3794"/>
                  </a:cubicBezTo>
                  <a:cubicBezTo>
                    <a:pt x="505" y="3799"/>
                    <a:pt x="505" y="3805"/>
                    <a:pt x="505" y="3810"/>
                  </a:cubicBezTo>
                  <a:cubicBezTo>
                    <a:pt x="489" y="3827"/>
                    <a:pt x="472" y="3844"/>
                    <a:pt x="456" y="3860"/>
                  </a:cubicBezTo>
                  <a:cubicBezTo>
                    <a:pt x="456" y="3863"/>
                    <a:pt x="456" y="3865"/>
                    <a:pt x="456" y="3868"/>
                  </a:cubicBezTo>
                  <a:cubicBezTo>
                    <a:pt x="453" y="3868"/>
                    <a:pt x="451" y="3868"/>
                    <a:pt x="448" y="3868"/>
                  </a:cubicBezTo>
                  <a:cubicBezTo>
                    <a:pt x="445" y="3871"/>
                    <a:pt x="442" y="3874"/>
                    <a:pt x="439" y="3877"/>
                  </a:cubicBezTo>
                  <a:cubicBezTo>
                    <a:pt x="431" y="3877"/>
                    <a:pt x="423" y="3877"/>
                    <a:pt x="414" y="3877"/>
                  </a:cubicBezTo>
                  <a:cubicBezTo>
                    <a:pt x="409" y="3871"/>
                    <a:pt x="403" y="3866"/>
                    <a:pt x="398" y="3860"/>
                  </a:cubicBezTo>
                  <a:cubicBezTo>
                    <a:pt x="398" y="3855"/>
                    <a:pt x="398" y="3849"/>
                    <a:pt x="398" y="3844"/>
                  </a:cubicBezTo>
                  <a:cubicBezTo>
                    <a:pt x="395" y="3844"/>
                    <a:pt x="393" y="3844"/>
                    <a:pt x="390" y="3844"/>
                  </a:cubicBezTo>
                  <a:cubicBezTo>
                    <a:pt x="387" y="3846"/>
                    <a:pt x="384" y="3849"/>
                    <a:pt x="381" y="3852"/>
                  </a:cubicBezTo>
                  <a:cubicBezTo>
                    <a:pt x="379" y="3852"/>
                    <a:pt x="376" y="3852"/>
                    <a:pt x="373" y="3852"/>
                  </a:cubicBezTo>
                  <a:cubicBezTo>
                    <a:pt x="371" y="3855"/>
                    <a:pt x="368" y="3857"/>
                    <a:pt x="364" y="3860"/>
                  </a:cubicBezTo>
                  <a:cubicBezTo>
                    <a:pt x="362" y="3860"/>
                    <a:pt x="360" y="3860"/>
                    <a:pt x="356" y="3860"/>
                  </a:cubicBezTo>
                  <a:cubicBezTo>
                    <a:pt x="354" y="3858"/>
                    <a:pt x="352" y="3855"/>
                    <a:pt x="348" y="3852"/>
                  </a:cubicBezTo>
                  <a:cubicBezTo>
                    <a:pt x="337" y="3852"/>
                    <a:pt x="326" y="3852"/>
                    <a:pt x="315" y="3852"/>
                  </a:cubicBezTo>
                  <a:cubicBezTo>
                    <a:pt x="313" y="3850"/>
                    <a:pt x="309" y="3847"/>
                    <a:pt x="306" y="3844"/>
                  </a:cubicBezTo>
                  <a:cubicBezTo>
                    <a:pt x="306" y="3836"/>
                    <a:pt x="306" y="3828"/>
                    <a:pt x="306" y="3819"/>
                  </a:cubicBezTo>
                  <a:cubicBezTo>
                    <a:pt x="304" y="3817"/>
                    <a:pt x="302" y="3813"/>
                    <a:pt x="298" y="3810"/>
                  </a:cubicBezTo>
                  <a:cubicBezTo>
                    <a:pt x="298" y="3800"/>
                    <a:pt x="298" y="3789"/>
                    <a:pt x="298" y="3778"/>
                  </a:cubicBezTo>
                  <a:cubicBezTo>
                    <a:pt x="296" y="3775"/>
                    <a:pt x="294" y="3772"/>
                    <a:pt x="290" y="3769"/>
                  </a:cubicBezTo>
                  <a:cubicBezTo>
                    <a:pt x="290" y="3766"/>
                    <a:pt x="290" y="3764"/>
                    <a:pt x="290" y="3761"/>
                  </a:cubicBezTo>
                  <a:cubicBezTo>
                    <a:pt x="288" y="3758"/>
                    <a:pt x="285" y="3756"/>
                    <a:pt x="282" y="3753"/>
                  </a:cubicBezTo>
                  <a:cubicBezTo>
                    <a:pt x="274" y="3753"/>
                    <a:pt x="266" y="3753"/>
                    <a:pt x="257" y="3753"/>
                  </a:cubicBezTo>
                  <a:cubicBezTo>
                    <a:pt x="255" y="3751"/>
                    <a:pt x="251" y="3747"/>
                    <a:pt x="248" y="3744"/>
                  </a:cubicBezTo>
                  <a:cubicBezTo>
                    <a:pt x="246" y="3744"/>
                    <a:pt x="243" y="3744"/>
                    <a:pt x="240" y="3744"/>
                  </a:cubicBezTo>
                  <a:cubicBezTo>
                    <a:pt x="240" y="3736"/>
                    <a:pt x="240" y="3728"/>
                    <a:pt x="240" y="3720"/>
                  </a:cubicBezTo>
                  <a:cubicBezTo>
                    <a:pt x="238" y="3717"/>
                    <a:pt x="236" y="3714"/>
                    <a:pt x="232" y="3711"/>
                  </a:cubicBezTo>
                  <a:cubicBezTo>
                    <a:pt x="213" y="3711"/>
                    <a:pt x="194" y="3711"/>
                    <a:pt x="174" y="3711"/>
                  </a:cubicBezTo>
                  <a:cubicBezTo>
                    <a:pt x="172" y="3708"/>
                    <a:pt x="169" y="3706"/>
                    <a:pt x="166" y="3703"/>
                  </a:cubicBezTo>
                  <a:cubicBezTo>
                    <a:pt x="160" y="3703"/>
                    <a:pt x="154" y="3703"/>
                    <a:pt x="149" y="3703"/>
                  </a:cubicBezTo>
                  <a:cubicBezTo>
                    <a:pt x="146" y="3700"/>
                    <a:pt x="144" y="3698"/>
                    <a:pt x="141" y="3695"/>
                  </a:cubicBezTo>
                  <a:cubicBezTo>
                    <a:pt x="139" y="3695"/>
                    <a:pt x="136" y="3695"/>
                    <a:pt x="133" y="3695"/>
                  </a:cubicBezTo>
                  <a:cubicBezTo>
                    <a:pt x="131" y="3692"/>
                    <a:pt x="127" y="3689"/>
                    <a:pt x="124" y="3686"/>
                  </a:cubicBezTo>
                  <a:cubicBezTo>
                    <a:pt x="124" y="3684"/>
                    <a:pt x="124" y="3681"/>
                    <a:pt x="124" y="3678"/>
                  </a:cubicBezTo>
                  <a:cubicBezTo>
                    <a:pt x="119" y="3678"/>
                    <a:pt x="113" y="3678"/>
                    <a:pt x="108" y="3678"/>
                  </a:cubicBezTo>
                  <a:cubicBezTo>
                    <a:pt x="105" y="3681"/>
                    <a:pt x="103" y="3683"/>
                    <a:pt x="100" y="3686"/>
                  </a:cubicBezTo>
                  <a:cubicBezTo>
                    <a:pt x="97" y="3684"/>
                    <a:pt x="95" y="3681"/>
                    <a:pt x="92" y="3678"/>
                  </a:cubicBezTo>
                  <a:cubicBezTo>
                    <a:pt x="89" y="3678"/>
                    <a:pt x="86" y="3678"/>
                    <a:pt x="83" y="3678"/>
                  </a:cubicBezTo>
                  <a:cubicBezTo>
                    <a:pt x="77" y="3673"/>
                    <a:pt x="72" y="3667"/>
                    <a:pt x="66" y="3661"/>
                  </a:cubicBezTo>
                  <a:cubicBezTo>
                    <a:pt x="66" y="3656"/>
                    <a:pt x="66" y="3650"/>
                    <a:pt x="66" y="3645"/>
                  </a:cubicBezTo>
                  <a:cubicBezTo>
                    <a:pt x="64" y="3642"/>
                    <a:pt x="61" y="3640"/>
                    <a:pt x="58" y="3637"/>
                  </a:cubicBezTo>
                  <a:cubicBezTo>
                    <a:pt x="58" y="3626"/>
                    <a:pt x="58" y="3615"/>
                    <a:pt x="58" y="3603"/>
                  </a:cubicBezTo>
                  <a:cubicBezTo>
                    <a:pt x="56" y="3601"/>
                    <a:pt x="53" y="3599"/>
                    <a:pt x="49" y="3595"/>
                  </a:cubicBezTo>
                  <a:cubicBezTo>
                    <a:pt x="49" y="3590"/>
                    <a:pt x="49" y="3584"/>
                    <a:pt x="49" y="3579"/>
                  </a:cubicBezTo>
                  <a:cubicBezTo>
                    <a:pt x="47" y="3576"/>
                    <a:pt x="45" y="3573"/>
                    <a:pt x="42" y="3570"/>
                  </a:cubicBezTo>
                  <a:cubicBezTo>
                    <a:pt x="42" y="3565"/>
                    <a:pt x="42" y="3560"/>
                    <a:pt x="42" y="3554"/>
                  </a:cubicBezTo>
                  <a:cubicBezTo>
                    <a:pt x="36" y="3549"/>
                    <a:pt x="30" y="3543"/>
                    <a:pt x="25" y="3537"/>
                  </a:cubicBezTo>
                  <a:cubicBezTo>
                    <a:pt x="22" y="3537"/>
                    <a:pt x="20" y="3537"/>
                    <a:pt x="17" y="3537"/>
                  </a:cubicBezTo>
                  <a:cubicBezTo>
                    <a:pt x="11" y="3532"/>
                    <a:pt x="6" y="3526"/>
                    <a:pt x="0" y="3521"/>
                  </a:cubicBezTo>
                  <a:cubicBezTo>
                    <a:pt x="3" y="3518"/>
                    <a:pt x="5" y="3515"/>
                    <a:pt x="8" y="3512"/>
                  </a:cubicBezTo>
                  <a:cubicBezTo>
                    <a:pt x="8" y="3504"/>
                    <a:pt x="8" y="3496"/>
                    <a:pt x="8" y="3487"/>
                  </a:cubicBezTo>
                  <a:cubicBezTo>
                    <a:pt x="6" y="3485"/>
                    <a:pt x="3" y="3483"/>
                    <a:pt x="0" y="3479"/>
                  </a:cubicBezTo>
                  <a:cubicBezTo>
                    <a:pt x="0" y="3477"/>
                    <a:pt x="0" y="3474"/>
                    <a:pt x="0" y="3471"/>
                  </a:cubicBezTo>
                  <a:cubicBezTo>
                    <a:pt x="8" y="3463"/>
                    <a:pt x="16" y="3455"/>
                    <a:pt x="25" y="3446"/>
                  </a:cubicBezTo>
                  <a:cubicBezTo>
                    <a:pt x="25" y="3440"/>
                    <a:pt x="25" y="3435"/>
                    <a:pt x="25" y="3429"/>
                  </a:cubicBezTo>
                  <a:cubicBezTo>
                    <a:pt x="22" y="3427"/>
                    <a:pt x="20" y="3425"/>
                    <a:pt x="17" y="3421"/>
                  </a:cubicBezTo>
                  <a:cubicBezTo>
                    <a:pt x="17" y="3410"/>
                    <a:pt x="17" y="3399"/>
                    <a:pt x="17" y="3388"/>
                  </a:cubicBezTo>
                  <a:cubicBezTo>
                    <a:pt x="15" y="3386"/>
                    <a:pt x="11" y="3383"/>
                    <a:pt x="8" y="3380"/>
                  </a:cubicBezTo>
                  <a:cubicBezTo>
                    <a:pt x="8" y="3374"/>
                    <a:pt x="8" y="3369"/>
                    <a:pt x="8" y="3363"/>
                  </a:cubicBezTo>
                  <a:cubicBezTo>
                    <a:pt x="14" y="3358"/>
                    <a:pt x="19" y="3352"/>
                    <a:pt x="25" y="3347"/>
                  </a:cubicBezTo>
                  <a:cubicBezTo>
                    <a:pt x="27" y="3347"/>
                    <a:pt x="30" y="3347"/>
                    <a:pt x="34" y="3347"/>
                  </a:cubicBezTo>
                  <a:cubicBezTo>
                    <a:pt x="38" y="3341"/>
                    <a:pt x="44" y="3335"/>
                    <a:pt x="49" y="3330"/>
                  </a:cubicBezTo>
                  <a:cubicBezTo>
                    <a:pt x="52" y="3332"/>
                    <a:pt x="55" y="3335"/>
                    <a:pt x="58" y="3339"/>
                  </a:cubicBezTo>
                  <a:cubicBezTo>
                    <a:pt x="58" y="3341"/>
                    <a:pt x="58" y="3343"/>
                    <a:pt x="58" y="3347"/>
                  </a:cubicBezTo>
                  <a:cubicBezTo>
                    <a:pt x="61" y="3349"/>
                    <a:pt x="63" y="3351"/>
                    <a:pt x="66" y="3355"/>
                  </a:cubicBezTo>
                  <a:cubicBezTo>
                    <a:pt x="69" y="3355"/>
                    <a:pt x="72" y="3355"/>
                    <a:pt x="75" y="3355"/>
                  </a:cubicBezTo>
                  <a:cubicBezTo>
                    <a:pt x="77" y="3357"/>
                    <a:pt x="80" y="3360"/>
                    <a:pt x="83" y="3363"/>
                  </a:cubicBezTo>
                  <a:cubicBezTo>
                    <a:pt x="88" y="3358"/>
                    <a:pt x="94" y="3352"/>
                    <a:pt x="100" y="3347"/>
                  </a:cubicBezTo>
                  <a:cubicBezTo>
                    <a:pt x="100" y="3339"/>
                    <a:pt x="100" y="3331"/>
                    <a:pt x="100" y="3322"/>
                  </a:cubicBezTo>
                  <a:cubicBezTo>
                    <a:pt x="97" y="3320"/>
                    <a:pt x="95" y="3316"/>
                    <a:pt x="92" y="3313"/>
                  </a:cubicBezTo>
                  <a:cubicBezTo>
                    <a:pt x="92" y="3305"/>
                    <a:pt x="92" y="3297"/>
                    <a:pt x="92" y="3289"/>
                  </a:cubicBezTo>
                  <a:cubicBezTo>
                    <a:pt x="94" y="3286"/>
                    <a:pt x="96" y="3284"/>
                    <a:pt x="100" y="3281"/>
                  </a:cubicBezTo>
                  <a:cubicBezTo>
                    <a:pt x="102" y="3281"/>
                    <a:pt x="104" y="3281"/>
                    <a:pt x="108" y="3281"/>
                  </a:cubicBezTo>
                  <a:cubicBezTo>
                    <a:pt x="108" y="3283"/>
                    <a:pt x="108" y="3285"/>
                    <a:pt x="108" y="3289"/>
                  </a:cubicBezTo>
                  <a:cubicBezTo>
                    <a:pt x="110" y="3291"/>
                    <a:pt x="113" y="3294"/>
                    <a:pt x="116" y="3297"/>
                  </a:cubicBezTo>
                  <a:cubicBezTo>
                    <a:pt x="116" y="3300"/>
                    <a:pt x="116" y="3302"/>
                    <a:pt x="116" y="3305"/>
                  </a:cubicBezTo>
                  <a:cubicBezTo>
                    <a:pt x="119" y="3308"/>
                    <a:pt x="121" y="3310"/>
                    <a:pt x="124" y="3313"/>
                  </a:cubicBezTo>
                  <a:cubicBezTo>
                    <a:pt x="127" y="3313"/>
                    <a:pt x="130" y="3313"/>
                    <a:pt x="133" y="3313"/>
                  </a:cubicBezTo>
                  <a:cubicBezTo>
                    <a:pt x="135" y="3311"/>
                    <a:pt x="138" y="3308"/>
                    <a:pt x="141" y="3305"/>
                  </a:cubicBezTo>
                  <a:cubicBezTo>
                    <a:pt x="141" y="3303"/>
                    <a:pt x="141" y="3300"/>
                    <a:pt x="141" y="3297"/>
                  </a:cubicBezTo>
                  <a:cubicBezTo>
                    <a:pt x="139" y="3295"/>
                    <a:pt x="136" y="3292"/>
                    <a:pt x="133" y="3289"/>
                  </a:cubicBezTo>
                  <a:cubicBezTo>
                    <a:pt x="133" y="3286"/>
                    <a:pt x="133" y="3284"/>
                    <a:pt x="133" y="3281"/>
                  </a:cubicBezTo>
                  <a:cubicBezTo>
                    <a:pt x="131" y="3278"/>
                    <a:pt x="127" y="3275"/>
                    <a:pt x="124" y="3272"/>
                  </a:cubicBezTo>
                  <a:cubicBezTo>
                    <a:pt x="124" y="3269"/>
                    <a:pt x="124" y="3267"/>
                    <a:pt x="124" y="3264"/>
                  </a:cubicBezTo>
                  <a:cubicBezTo>
                    <a:pt x="122" y="3262"/>
                    <a:pt x="119" y="3258"/>
                    <a:pt x="116" y="3255"/>
                  </a:cubicBezTo>
                  <a:cubicBezTo>
                    <a:pt x="116" y="3250"/>
                    <a:pt x="116" y="3245"/>
                    <a:pt x="116" y="3239"/>
                  </a:cubicBezTo>
                  <a:cubicBezTo>
                    <a:pt x="122" y="3234"/>
                    <a:pt x="127" y="3228"/>
                    <a:pt x="133" y="3223"/>
                  </a:cubicBezTo>
                  <a:cubicBezTo>
                    <a:pt x="133" y="3217"/>
                    <a:pt x="133" y="3211"/>
                    <a:pt x="133" y="3206"/>
                  </a:cubicBezTo>
                  <a:cubicBezTo>
                    <a:pt x="135" y="3203"/>
                    <a:pt x="138" y="3201"/>
                    <a:pt x="141" y="3198"/>
                  </a:cubicBezTo>
                  <a:cubicBezTo>
                    <a:pt x="149" y="3198"/>
                    <a:pt x="157" y="3198"/>
                    <a:pt x="166" y="3198"/>
                  </a:cubicBezTo>
                  <a:cubicBezTo>
                    <a:pt x="168" y="3200"/>
                    <a:pt x="171" y="3203"/>
                    <a:pt x="174" y="3206"/>
                  </a:cubicBezTo>
                  <a:cubicBezTo>
                    <a:pt x="185" y="3206"/>
                    <a:pt x="196" y="3206"/>
                    <a:pt x="207" y="3206"/>
                  </a:cubicBezTo>
                  <a:cubicBezTo>
                    <a:pt x="218" y="3195"/>
                    <a:pt x="229" y="3184"/>
                    <a:pt x="240" y="3172"/>
                  </a:cubicBezTo>
                  <a:cubicBezTo>
                    <a:pt x="243" y="3172"/>
                    <a:pt x="245" y="3172"/>
                    <a:pt x="248" y="3172"/>
                  </a:cubicBezTo>
                  <a:cubicBezTo>
                    <a:pt x="254" y="3167"/>
                    <a:pt x="259" y="3161"/>
                    <a:pt x="265" y="3156"/>
                  </a:cubicBezTo>
                  <a:cubicBezTo>
                    <a:pt x="265" y="3153"/>
                    <a:pt x="265" y="3151"/>
                    <a:pt x="265" y="3148"/>
                  </a:cubicBezTo>
                  <a:cubicBezTo>
                    <a:pt x="267" y="3145"/>
                    <a:pt x="271" y="3143"/>
                    <a:pt x="274" y="3140"/>
                  </a:cubicBezTo>
                  <a:cubicBezTo>
                    <a:pt x="276" y="3140"/>
                    <a:pt x="278" y="3140"/>
                    <a:pt x="282" y="3140"/>
                  </a:cubicBezTo>
                  <a:cubicBezTo>
                    <a:pt x="284" y="3137"/>
                    <a:pt x="287" y="3134"/>
                    <a:pt x="290" y="3131"/>
                  </a:cubicBezTo>
                  <a:cubicBezTo>
                    <a:pt x="301" y="3131"/>
                    <a:pt x="312" y="3131"/>
                    <a:pt x="323" y="3131"/>
                  </a:cubicBezTo>
                  <a:cubicBezTo>
                    <a:pt x="325" y="3129"/>
                    <a:pt x="329" y="3126"/>
                    <a:pt x="332" y="3123"/>
                  </a:cubicBezTo>
                  <a:cubicBezTo>
                    <a:pt x="332" y="3118"/>
                    <a:pt x="332" y="3112"/>
                    <a:pt x="332" y="3106"/>
                  </a:cubicBezTo>
                  <a:cubicBezTo>
                    <a:pt x="340" y="3099"/>
                    <a:pt x="348" y="3091"/>
                    <a:pt x="356" y="3082"/>
                  </a:cubicBezTo>
                  <a:cubicBezTo>
                    <a:pt x="359" y="3082"/>
                    <a:pt x="361" y="3082"/>
                    <a:pt x="364" y="3082"/>
                  </a:cubicBezTo>
                  <a:cubicBezTo>
                    <a:pt x="370" y="3076"/>
                    <a:pt x="375" y="3071"/>
                    <a:pt x="381" y="3065"/>
                  </a:cubicBezTo>
                  <a:cubicBezTo>
                    <a:pt x="379" y="3063"/>
                    <a:pt x="376" y="3060"/>
                    <a:pt x="373" y="3056"/>
                  </a:cubicBezTo>
                  <a:cubicBezTo>
                    <a:pt x="373" y="3054"/>
                    <a:pt x="373" y="3052"/>
                    <a:pt x="373" y="3048"/>
                  </a:cubicBezTo>
                  <a:cubicBezTo>
                    <a:pt x="375" y="3046"/>
                    <a:pt x="378" y="3044"/>
                    <a:pt x="381" y="3040"/>
                  </a:cubicBezTo>
                  <a:cubicBezTo>
                    <a:pt x="381" y="3035"/>
                    <a:pt x="381" y="3029"/>
                    <a:pt x="381" y="3024"/>
                  </a:cubicBezTo>
                  <a:cubicBezTo>
                    <a:pt x="383" y="3021"/>
                    <a:pt x="387" y="3018"/>
                    <a:pt x="390" y="3015"/>
                  </a:cubicBezTo>
                  <a:cubicBezTo>
                    <a:pt x="390" y="3007"/>
                    <a:pt x="390" y="2999"/>
                    <a:pt x="390" y="2990"/>
                  </a:cubicBezTo>
                  <a:cubicBezTo>
                    <a:pt x="395" y="2985"/>
                    <a:pt x="400" y="2979"/>
                    <a:pt x="406" y="2974"/>
                  </a:cubicBezTo>
                  <a:cubicBezTo>
                    <a:pt x="408" y="2974"/>
                    <a:pt x="411" y="2974"/>
                    <a:pt x="414" y="2974"/>
                  </a:cubicBezTo>
                  <a:cubicBezTo>
                    <a:pt x="417" y="2971"/>
                    <a:pt x="419" y="2969"/>
                    <a:pt x="422" y="2966"/>
                  </a:cubicBezTo>
                  <a:cubicBezTo>
                    <a:pt x="425" y="2966"/>
                    <a:pt x="428" y="2966"/>
                    <a:pt x="431" y="2966"/>
                  </a:cubicBezTo>
                  <a:cubicBezTo>
                    <a:pt x="431" y="2963"/>
                    <a:pt x="431" y="2960"/>
                    <a:pt x="431" y="2957"/>
                  </a:cubicBezTo>
                  <a:cubicBezTo>
                    <a:pt x="434" y="2955"/>
                    <a:pt x="436" y="2952"/>
                    <a:pt x="439" y="2949"/>
                  </a:cubicBezTo>
                  <a:cubicBezTo>
                    <a:pt x="439" y="2943"/>
                    <a:pt x="439" y="2938"/>
                    <a:pt x="439" y="2932"/>
                  </a:cubicBezTo>
                  <a:cubicBezTo>
                    <a:pt x="450" y="2932"/>
                    <a:pt x="461" y="2932"/>
                    <a:pt x="472" y="2932"/>
                  </a:cubicBezTo>
                  <a:cubicBezTo>
                    <a:pt x="475" y="2935"/>
                    <a:pt x="477" y="2938"/>
                    <a:pt x="480" y="2941"/>
                  </a:cubicBezTo>
                  <a:cubicBezTo>
                    <a:pt x="483" y="2941"/>
                    <a:pt x="486" y="2941"/>
                    <a:pt x="489" y="2941"/>
                  </a:cubicBezTo>
                  <a:cubicBezTo>
                    <a:pt x="492" y="2943"/>
                    <a:pt x="494" y="2946"/>
                    <a:pt x="497" y="2949"/>
                  </a:cubicBezTo>
                  <a:cubicBezTo>
                    <a:pt x="500" y="2947"/>
                    <a:pt x="502" y="2944"/>
                    <a:pt x="505" y="2941"/>
                  </a:cubicBezTo>
                  <a:cubicBezTo>
                    <a:pt x="505" y="2930"/>
                    <a:pt x="505" y="2919"/>
                    <a:pt x="505" y="2908"/>
                  </a:cubicBezTo>
                  <a:cubicBezTo>
                    <a:pt x="507" y="2905"/>
                    <a:pt x="511" y="2902"/>
                    <a:pt x="514" y="2899"/>
                  </a:cubicBezTo>
                  <a:cubicBezTo>
                    <a:pt x="522" y="2899"/>
                    <a:pt x="530" y="2899"/>
                    <a:pt x="538" y="2899"/>
                  </a:cubicBezTo>
                  <a:cubicBezTo>
                    <a:pt x="541" y="2897"/>
                    <a:pt x="544" y="2894"/>
                    <a:pt x="547" y="2891"/>
                  </a:cubicBezTo>
                  <a:cubicBezTo>
                    <a:pt x="547" y="2889"/>
                    <a:pt x="547" y="2886"/>
                    <a:pt x="547" y="2883"/>
                  </a:cubicBezTo>
                  <a:cubicBezTo>
                    <a:pt x="555" y="2875"/>
                    <a:pt x="563" y="2866"/>
                    <a:pt x="572" y="2858"/>
                  </a:cubicBezTo>
                  <a:cubicBezTo>
                    <a:pt x="574" y="2858"/>
                    <a:pt x="577" y="2858"/>
                    <a:pt x="580" y="2858"/>
                  </a:cubicBezTo>
                  <a:cubicBezTo>
                    <a:pt x="585" y="2853"/>
                    <a:pt x="591" y="2847"/>
                    <a:pt x="597" y="2842"/>
                  </a:cubicBezTo>
                  <a:cubicBezTo>
                    <a:pt x="602" y="2842"/>
                    <a:pt x="608" y="2842"/>
                    <a:pt x="613" y="2842"/>
                  </a:cubicBezTo>
                  <a:cubicBezTo>
                    <a:pt x="616" y="2839"/>
                    <a:pt x="618" y="2836"/>
                    <a:pt x="621" y="2833"/>
                  </a:cubicBezTo>
                  <a:cubicBezTo>
                    <a:pt x="621" y="2825"/>
                    <a:pt x="621" y="2817"/>
                    <a:pt x="621" y="2808"/>
                  </a:cubicBezTo>
                  <a:cubicBezTo>
                    <a:pt x="616" y="2803"/>
                    <a:pt x="610" y="2797"/>
                    <a:pt x="604" y="2792"/>
                  </a:cubicBezTo>
                  <a:cubicBezTo>
                    <a:pt x="604" y="2786"/>
                    <a:pt x="604" y="2780"/>
                    <a:pt x="604" y="2775"/>
                  </a:cubicBezTo>
                  <a:cubicBezTo>
                    <a:pt x="612" y="2767"/>
                    <a:pt x="621" y="2759"/>
                    <a:pt x="630" y="2750"/>
                  </a:cubicBezTo>
                  <a:cubicBezTo>
                    <a:pt x="632" y="2750"/>
                    <a:pt x="635" y="2750"/>
                    <a:pt x="638" y="2750"/>
                  </a:cubicBezTo>
                  <a:cubicBezTo>
                    <a:pt x="643" y="2745"/>
                    <a:pt x="649" y="2739"/>
                    <a:pt x="655" y="2734"/>
                  </a:cubicBezTo>
                  <a:cubicBezTo>
                    <a:pt x="655" y="2728"/>
                    <a:pt x="655" y="2722"/>
                    <a:pt x="655" y="2717"/>
                  </a:cubicBezTo>
                  <a:cubicBezTo>
                    <a:pt x="657" y="2714"/>
                    <a:pt x="659" y="2712"/>
                    <a:pt x="663" y="2709"/>
                  </a:cubicBezTo>
                  <a:cubicBezTo>
                    <a:pt x="663" y="2701"/>
                    <a:pt x="663" y="2693"/>
                    <a:pt x="663" y="2684"/>
                  </a:cubicBezTo>
                  <a:cubicBezTo>
                    <a:pt x="665" y="2682"/>
                    <a:pt x="668" y="2679"/>
                    <a:pt x="671" y="2676"/>
                  </a:cubicBezTo>
                  <a:cubicBezTo>
                    <a:pt x="671" y="2673"/>
                    <a:pt x="671" y="2671"/>
                    <a:pt x="671" y="2668"/>
                  </a:cubicBezTo>
                  <a:cubicBezTo>
                    <a:pt x="679" y="2660"/>
                    <a:pt x="687" y="2652"/>
                    <a:pt x="696" y="2643"/>
                  </a:cubicBezTo>
                  <a:cubicBezTo>
                    <a:pt x="696" y="2637"/>
                    <a:pt x="696" y="2632"/>
                    <a:pt x="696" y="2626"/>
                  </a:cubicBezTo>
                  <a:cubicBezTo>
                    <a:pt x="694" y="2624"/>
                    <a:pt x="691" y="2621"/>
                    <a:pt x="688" y="2617"/>
                  </a:cubicBezTo>
                  <a:cubicBezTo>
                    <a:pt x="688" y="2604"/>
                    <a:pt x="688" y="2590"/>
                    <a:pt x="688" y="2576"/>
                  </a:cubicBezTo>
                  <a:cubicBezTo>
                    <a:pt x="690" y="2574"/>
                    <a:pt x="693" y="2571"/>
                    <a:pt x="696" y="2568"/>
                  </a:cubicBezTo>
                  <a:cubicBezTo>
                    <a:pt x="696" y="2566"/>
                    <a:pt x="696" y="2563"/>
                    <a:pt x="696" y="2559"/>
                  </a:cubicBezTo>
                  <a:cubicBezTo>
                    <a:pt x="698" y="2557"/>
                    <a:pt x="701" y="2555"/>
                    <a:pt x="704" y="2551"/>
                  </a:cubicBezTo>
                  <a:cubicBezTo>
                    <a:pt x="704" y="2549"/>
                    <a:pt x="704" y="2546"/>
                    <a:pt x="704" y="2543"/>
                  </a:cubicBezTo>
                  <a:cubicBezTo>
                    <a:pt x="706" y="2540"/>
                    <a:pt x="709" y="2538"/>
                    <a:pt x="713" y="2535"/>
                  </a:cubicBezTo>
                  <a:cubicBezTo>
                    <a:pt x="718" y="2535"/>
                    <a:pt x="722" y="2536"/>
                    <a:pt x="727" y="2536"/>
                  </a:cubicBezTo>
                  <a:cubicBezTo>
                    <a:pt x="733" y="2530"/>
                    <a:pt x="740" y="2524"/>
                    <a:pt x="746" y="2518"/>
                  </a:cubicBezTo>
                  <a:cubicBezTo>
                    <a:pt x="748" y="2518"/>
                    <a:pt x="751" y="2518"/>
                    <a:pt x="754" y="2518"/>
                  </a:cubicBezTo>
                  <a:cubicBezTo>
                    <a:pt x="754" y="2516"/>
                    <a:pt x="754" y="2513"/>
                    <a:pt x="754" y="2510"/>
                  </a:cubicBezTo>
                  <a:cubicBezTo>
                    <a:pt x="762" y="2502"/>
                    <a:pt x="770" y="2494"/>
                    <a:pt x="779" y="2486"/>
                  </a:cubicBezTo>
                  <a:cubicBezTo>
                    <a:pt x="779" y="2474"/>
                    <a:pt x="779" y="2463"/>
                    <a:pt x="779" y="2452"/>
                  </a:cubicBezTo>
                  <a:cubicBezTo>
                    <a:pt x="781" y="2450"/>
                    <a:pt x="784" y="2447"/>
                    <a:pt x="787" y="2443"/>
                  </a:cubicBezTo>
                  <a:cubicBezTo>
                    <a:pt x="787" y="2433"/>
                    <a:pt x="787" y="2422"/>
                    <a:pt x="787" y="2411"/>
                  </a:cubicBezTo>
                  <a:cubicBezTo>
                    <a:pt x="790" y="2408"/>
                    <a:pt x="792" y="2405"/>
                    <a:pt x="795" y="2402"/>
                  </a:cubicBezTo>
                  <a:cubicBezTo>
                    <a:pt x="795" y="2394"/>
                    <a:pt x="795" y="2386"/>
                    <a:pt x="795" y="2377"/>
                  </a:cubicBezTo>
                  <a:cubicBezTo>
                    <a:pt x="784" y="2366"/>
                    <a:pt x="773" y="2355"/>
                    <a:pt x="762" y="2344"/>
                  </a:cubicBezTo>
                  <a:cubicBezTo>
                    <a:pt x="760" y="2344"/>
                    <a:pt x="757" y="2344"/>
                    <a:pt x="754" y="2344"/>
                  </a:cubicBezTo>
                  <a:cubicBezTo>
                    <a:pt x="754" y="2342"/>
                    <a:pt x="754" y="2339"/>
                    <a:pt x="754" y="2336"/>
                  </a:cubicBezTo>
                  <a:cubicBezTo>
                    <a:pt x="752" y="2334"/>
                    <a:pt x="749" y="2331"/>
                    <a:pt x="746" y="2328"/>
                  </a:cubicBezTo>
                  <a:cubicBezTo>
                    <a:pt x="746" y="2326"/>
                    <a:pt x="746" y="2323"/>
                    <a:pt x="746" y="2319"/>
                  </a:cubicBezTo>
                  <a:cubicBezTo>
                    <a:pt x="744" y="2317"/>
                    <a:pt x="740" y="2315"/>
                    <a:pt x="737" y="2311"/>
                  </a:cubicBezTo>
                  <a:cubicBezTo>
                    <a:pt x="737" y="2306"/>
                    <a:pt x="737" y="2300"/>
                    <a:pt x="737" y="2295"/>
                  </a:cubicBezTo>
                  <a:cubicBezTo>
                    <a:pt x="735" y="2292"/>
                    <a:pt x="732" y="2290"/>
                    <a:pt x="729" y="2287"/>
                  </a:cubicBezTo>
                  <a:cubicBezTo>
                    <a:pt x="729" y="2254"/>
                    <a:pt x="729" y="2221"/>
                    <a:pt x="729" y="2187"/>
                  </a:cubicBezTo>
                  <a:cubicBezTo>
                    <a:pt x="727" y="2185"/>
                    <a:pt x="724" y="2182"/>
                    <a:pt x="721" y="2179"/>
                  </a:cubicBezTo>
                  <a:cubicBezTo>
                    <a:pt x="721" y="2171"/>
                    <a:pt x="721" y="2163"/>
                    <a:pt x="721" y="2154"/>
                  </a:cubicBezTo>
                  <a:cubicBezTo>
                    <a:pt x="723" y="2152"/>
                    <a:pt x="726" y="2148"/>
                    <a:pt x="729" y="2145"/>
                  </a:cubicBezTo>
                  <a:cubicBezTo>
                    <a:pt x="740" y="2145"/>
                    <a:pt x="751" y="2145"/>
                    <a:pt x="762" y="2145"/>
                  </a:cubicBezTo>
                  <a:cubicBezTo>
                    <a:pt x="770" y="2137"/>
                    <a:pt x="779" y="2129"/>
                    <a:pt x="787" y="2121"/>
                  </a:cubicBezTo>
                  <a:cubicBezTo>
                    <a:pt x="787" y="2105"/>
                    <a:pt x="787" y="2088"/>
                    <a:pt x="787" y="2071"/>
                  </a:cubicBezTo>
                  <a:cubicBezTo>
                    <a:pt x="793" y="2066"/>
                    <a:pt x="798" y="2060"/>
                    <a:pt x="804" y="2055"/>
                  </a:cubicBezTo>
                  <a:cubicBezTo>
                    <a:pt x="804" y="2052"/>
                    <a:pt x="804" y="2049"/>
                    <a:pt x="804" y="2046"/>
                  </a:cubicBezTo>
                  <a:cubicBezTo>
                    <a:pt x="806" y="2043"/>
                    <a:pt x="809" y="2041"/>
                    <a:pt x="812" y="2038"/>
                  </a:cubicBezTo>
                  <a:cubicBezTo>
                    <a:pt x="812" y="2032"/>
                    <a:pt x="812" y="2027"/>
                    <a:pt x="812" y="2021"/>
                  </a:cubicBezTo>
                  <a:cubicBezTo>
                    <a:pt x="818" y="2016"/>
                    <a:pt x="823" y="2010"/>
                    <a:pt x="829" y="2004"/>
                  </a:cubicBezTo>
                  <a:cubicBezTo>
                    <a:pt x="826" y="2002"/>
                    <a:pt x="823" y="2000"/>
                    <a:pt x="820" y="1997"/>
                  </a:cubicBezTo>
                  <a:cubicBezTo>
                    <a:pt x="820" y="1994"/>
                    <a:pt x="820" y="1991"/>
                    <a:pt x="820" y="1988"/>
                  </a:cubicBezTo>
                  <a:cubicBezTo>
                    <a:pt x="818" y="1985"/>
                    <a:pt x="815" y="1983"/>
                    <a:pt x="812" y="1980"/>
                  </a:cubicBezTo>
                  <a:cubicBezTo>
                    <a:pt x="812" y="1977"/>
                    <a:pt x="812" y="1975"/>
                    <a:pt x="812" y="1972"/>
                  </a:cubicBezTo>
                  <a:cubicBezTo>
                    <a:pt x="810" y="1969"/>
                    <a:pt x="807" y="1966"/>
                    <a:pt x="804" y="1963"/>
                  </a:cubicBezTo>
                  <a:cubicBezTo>
                    <a:pt x="804" y="1961"/>
                    <a:pt x="804" y="1958"/>
                    <a:pt x="804" y="1955"/>
                  </a:cubicBezTo>
                  <a:cubicBezTo>
                    <a:pt x="802" y="1953"/>
                    <a:pt x="798" y="1950"/>
                    <a:pt x="795" y="1946"/>
                  </a:cubicBezTo>
                  <a:cubicBezTo>
                    <a:pt x="793" y="1946"/>
                    <a:pt x="791" y="1946"/>
                    <a:pt x="787" y="1946"/>
                  </a:cubicBezTo>
                  <a:cubicBezTo>
                    <a:pt x="787" y="1938"/>
                    <a:pt x="787" y="1931"/>
                    <a:pt x="787" y="1922"/>
                  </a:cubicBezTo>
                  <a:cubicBezTo>
                    <a:pt x="790" y="1919"/>
                    <a:pt x="792" y="1917"/>
                    <a:pt x="795" y="1914"/>
                  </a:cubicBezTo>
                  <a:cubicBezTo>
                    <a:pt x="803" y="1914"/>
                    <a:pt x="811" y="1914"/>
                    <a:pt x="820" y="1914"/>
                  </a:cubicBezTo>
                  <a:cubicBezTo>
                    <a:pt x="822" y="1911"/>
                    <a:pt x="826" y="1908"/>
                    <a:pt x="829" y="1905"/>
                  </a:cubicBezTo>
                  <a:cubicBezTo>
                    <a:pt x="831" y="1905"/>
                    <a:pt x="833" y="1905"/>
                    <a:pt x="837" y="1905"/>
                  </a:cubicBezTo>
                  <a:cubicBezTo>
                    <a:pt x="839" y="1903"/>
                    <a:pt x="842" y="1900"/>
                    <a:pt x="845" y="1897"/>
                  </a:cubicBezTo>
                  <a:cubicBezTo>
                    <a:pt x="845" y="1895"/>
                    <a:pt x="845" y="1892"/>
                    <a:pt x="845" y="1888"/>
                  </a:cubicBezTo>
                  <a:cubicBezTo>
                    <a:pt x="848" y="1886"/>
                    <a:pt x="850" y="1884"/>
                    <a:pt x="853" y="1880"/>
                  </a:cubicBezTo>
                  <a:cubicBezTo>
                    <a:pt x="853" y="1869"/>
                    <a:pt x="853" y="1858"/>
                    <a:pt x="853" y="1847"/>
                  </a:cubicBezTo>
                  <a:cubicBezTo>
                    <a:pt x="861" y="1839"/>
                    <a:pt x="869" y="1831"/>
                    <a:pt x="878" y="1822"/>
                  </a:cubicBezTo>
                  <a:cubicBezTo>
                    <a:pt x="880" y="1822"/>
                    <a:pt x="884" y="1822"/>
                    <a:pt x="887" y="1822"/>
                  </a:cubicBezTo>
                  <a:cubicBezTo>
                    <a:pt x="889" y="1820"/>
                    <a:pt x="892" y="1818"/>
                    <a:pt x="895" y="1814"/>
                  </a:cubicBezTo>
                  <a:cubicBezTo>
                    <a:pt x="895" y="1812"/>
                    <a:pt x="895" y="1809"/>
                    <a:pt x="895" y="1806"/>
                  </a:cubicBezTo>
                  <a:cubicBezTo>
                    <a:pt x="900" y="1800"/>
                    <a:pt x="906" y="1795"/>
                    <a:pt x="911" y="1789"/>
                  </a:cubicBezTo>
                  <a:cubicBezTo>
                    <a:pt x="914" y="1789"/>
                    <a:pt x="916" y="1789"/>
                    <a:pt x="919" y="1789"/>
                  </a:cubicBezTo>
                  <a:cubicBezTo>
                    <a:pt x="927" y="1781"/>
                    <a:pt x="936" y="1773"/>
                    <a:pt x="945" y="1764"/>
                  </a:cubicBezTo>
                  <a:cubicBezTo>
                    <a:pt x="945" y="1756"/>
                    <a:pt x="945" y="1748"/>
                    <a:pt x="945" y="1740"/>
                  </a:cubicBezTo>
                  <a:cubicBezTo>
                    <a:pt x="942" y="1737"/>
                    <a:pt x="939" y="1735"/>
                    <a:pt x="936" y="1732"/>
                  </a:cubicBezTo>
                  <a:cubicBezTo>
                    <a:pt x="936" y="1729"/>
                    <a:pt x="936" y="1726"/>
                    <a:pt x="936" y="1723"/>
                  </a:cubicBezTo>
                  <a:cubicBezTo>
                    <a:pt x="942" y="1717"/>
                    <a:pt x="947" y="1712"/>
                    <a:pt x="953" y="1706"/>
                  </a:cubicBezTo>
                  <a:cubicBezTo>
                    <a:pt x="955" y="1706"/>
                    <a:pt x="958" y="1706"/>
                    <a:pt x="961" y="1706"/>
                  </a:cubicBezTo>
                  <a:cubicBezTo>
                    <a:pt x="963" y="1704"/>
                    <a:pt x="966" y="1702"/>
                    <a:pt x="969" y="1698"/>
                  </a:cubicBezTo>
                  <a:cubicBezTo>
                    <a:pt x="972" y="1698"/>
                    <a:pt x="974" y="1698"/>
                    <a:pt x="977" y="1698"/>
                  </a:cubicBezTo>
                  <a:cubicBezTo>
                    <a:pt x="980" y="1696"/>
                    <a:pt x="983" y="1693"/>
                    <a:pt x="986" y="1690"/>
                  </a:cubicBezTo>
                  <a:cubicBezTo>
                    <a:pt x="986" y="1674"/>
                    <a:pt x="986" y="1657"/>
                    <a:pt x="986" y="1640"/>
                  </a:cubicBezTo>
                  <a:cubicBezTo>
                    <a:pt x="989" y="1638"/>
                    <a:pt x="991" y="1635"/>
                    <a:pt x="994" y="1632"/>
                  </a:cubicBezTo>
                  <a:cubicBezTo>
                    <a:pt x="994" y="1624"/>
                    <a:pt x="994" y="1616"/>
                    <a:pt x="994" y="1607"/>
                  </a:cubicBezTo>
                  <a:cubicBezTo>
                    <a:pt x="996" y="1605"/>
                    <a:pt x="1000" y="1602"/>
                    <a:pt x="1003" y="1599"/>
                  </a:cubicBezTo>
                  <a:cubicBezTo>
                    <a:pt x="1003" y="1597"/>
                    <a:pt x="1003" y="1593"/>
                    <a:pt x="1003" y="1590"/>
                  </a:cubicBezTo>
                  <a:cubicBezTo>
                    <a:pt x="1000" y="1588"/>
                    <a:pt x="997" y="1585"/>
                    <a:pt x="994" y="1582"/>
                  </a:cubicBezTo>
                  <a:cubicBezTo>
                    <a:pt x="994" y="1580"/>
                    <a:pt x="994" y="1577"/>
                    <a:pt x="994" y="1574"/>
                  </a:cubicBezTo>
                  <a:cubicBezTo>
                    <a:pt x="992" y="1572"/>
                    <a:pt x="989" y="1569"/>
                    <a:pt x="986" y="1566"/>
                  </a:cubicBezTo>
                  <a:cubicBezTo>
                    <a:pt x="986" y="1535"/>
                    <a:pt x="986" y="1505"/>
                    <a:pt x="986" y="1475"/>
                  </a:cubicBezTo>
                  <a:cubicBezTo>
                    <a:pt x="989" y="1473"/>
                    <a:pt x="991" y="1469"/>
                    <a:pt x="994" y="1466"/>
                  </a:cubicBezTo>
                  <a:cubicBezTo>
                    <a:pt x="1000" y="1466"/>
                    <a:pt x="1005" y="1466"/>
                    <a:pt x="1011" y="1466"/>
                  </a:cubicBezTo>
                  <a:cubicBezTo>
                    <a:pt x="1016" y="1461"/>
                    <a:pt x="1022" y="1455"/>
                    <a:pt x="1027" y="1449"/>
                  </a:cubicBezTo>
                  <a:cubicBezTo>
                    <a:pt x="1030" y="1449"/>
                    <a:pt x="1032" y="1449"/>
                    <a:pt x="1035" y="1449"/>
                  </a:cubicBezTo>
                  <a:cubicBezTo>
                    <a:pt x="1038" y="1447"/>
                    <a:pt x="1041" y="1445"/>
                    <a:pt x="1044" y="1442"/>
                  </a:cubicBezTo>
                  <a:cubicBezTo>
                    <a:pt x="1044" y="1439"/>
                    <a:pt x="1044" y="1436"/>
                    <a:pt x="1044" y="1433"/>
                  </a:cubicBezTo>
                  <a:cubicBezTo>
                    <a:pt x="1047" y="1430"/>
                    <a:pt x="1049" y="1428"/>
                    <a:pt x="1052" y="1425"/>
                  </a:cubicBezTo>
                  <a:cubicBezTo>
                    <a:pt x="1052" y="1422"/>
                    <a:pt x="1052" y="1420"/>
                    <a:pt x="1052" y="1417"/>
                  </a:cubicBezTo>
                  <a:cubicBezTo>
                    <a:pt x="1054" y="1414"/>
                    <a:pt x="1057" y="1411"/>
                    <a:pt x="1060" y="1408"/>
                  </a:cubicBezTo>
                  <a:cubicBezTo>
                    <a:pt x="1060" y="1398"/>
                    <a:pt x="1060" y="1387"/>
                    <a:pt x="1060" y="1376"/>
                  </a:cubicBezTo>
                  <a:cubicBezTo>
                    <a:pt x="1058" y="1373"/>
                    <a:pt x="1055" y="1370"/>
                    <a:pt x="1052" y="1367"/>
                  </a:cubicBezTo>
                  <a:cubicBezTo>
                    <a:pt x="1052" y="1361"/>
                    <a:pt x="1052" y="1356"/>
                    <a:pt x="1052" y="1350"/>
                  </a:cubicBezTo>
                  <a:cubicBezTo>
                    <a:pt x="1055" y="1350"/>
                    <a:pt x="1058" y="1350"/>
                    <a:pt x="1060" y="1350"/>
                  </a:cubicBezTo>
                  <a:cubicBezTo>
                    <a:pt x="1063" y="1353"/>
                    <a:pt x="1066" y="1356"/>
                    <a:pt x="1069" y="1359"/>
                  </a:cubicBezTo>
                  <a:cubicBezTo>
                    <a:pt x="1072" y="1359"/>
                    <a:pt x="1074" y="1359"/>
                    <a:pt x="1077" y="1359"/>
                  </a:cubicBezTo>
                  <a:cubicBezTo>
                    <a:pt x="1082" y="1353"/>
                    <a:pt x="1088" y="1348"/>
                    <a:pt x="1093" y="1342"/>
                  </a:cubicBezTo>
                  <a:cubicBezTo>
                    <a:pt x="1097" y="1342"/>
                    <a:pt x="1100" y="1342"/>
                    <a:pt x="1102" y="1342"/>
                  </a:cubicBezTo>
                  <a:cubicBezTo>
                    <a:pt x="1102" y="1339"/>
                    <a:pt x="1102" y="1336"/>
                    <a:pt x="1102" y="1333"/>
                  </a:cubicBezTo>
                  <a:cubicBezTo>
                    <a:pt x="1105" y="1330"/>
                    <a:pt x="1108" y="1328"/>
                    <a:pt x="1110" y="1325"/>
                  </a:cubicBezTo>
                  <a:cubicBezTo>
                    <a:pt x="1110" y="1320"/>
                    <a:pt x="1110" y="1314"/>
                    <a:pt x="1110" y="1309"/>
                  </a:cubicBezTo>
                  <a:cubicBezTo>
                    <a:pt x="1113" y="1306"/>
                    <a:pt x="1116" y="1303"/>
                    <a:pt x="1118" y="1301"/>
                  </a:cubicBezTo>
                  <a:cubicBezTo>
                    <a:pt x="1118" y="1295"/>
                    <a:pt x="1118" y="1290"/>
                    <a:pt x="1118" y="1284"/>
                  </a:cubicBezTo>
                  <a:cubicBezTo>
                    <a:pt x="1127" y="1275"/>
                    <a:pt x="1136" y="1267"/>
                    <a:pt x="1144" y="1259"/>
                  </a:cubicBezTo>
                  <a:cubicBezTo>
                    <a:pt x="1155" y="1259"/>
                    <a:pt x="1166" y="1259"/>
                    <a:pt x="1176" y="1259"/>
                  </a:cubicBezTo>
                  <a:cubicBezTo>
                    <a:pt x="1182" y="1265"/>
                    <a:pt x="1187" y="1271"/>
                    <a:pt x="1193" y="1276"/>
                  </a:cubicBezTo>
                  <a:cubicBezTo>
                    <a:pt x="1193" y="1279"/>
                    <a:pt x="1193" y="1282"/>
                    <a:pt x="1193" y="1284"/>
                  </a:cubicBezTo>
                  <a:cubicBezTo>
                    <a:pt x="1196" y="1287"/>
                    <a:pt x="1199" y="1290"/>
                    <a:pt x="1202" y="1292"/>
                  </a:cubicBezTo>
                  <a:cubicBezTo>
                    <a:pt x="1202" y="1298"/>
                    <a:pt x="1202" y="1303"/>
                    <a:pt x="1202" y="1309"/>
                  </a:cubicBezTo>
                  <a:cubicBezTo>
                    <a:pt x="1205" y="1312"/>
                    <a:pt x="1207" y="1315"/>
                    <a:pt x="1210" y="1317"/>
                  </a:cubicBezTo>
                  <a:cubicBezTo>
                    <a:pt x="1210" y="1323"/>
                    <a:pt x="1210" y="1329"/>
                    <a:pt x="1210" y="1333"/>
                  </a:cubicBezTo>
                  <a:cubicBezTo>
                    <a:pt x="1215" y="1339"/>
                    <a:pt x="1221" y="1345"/>
                    <a:pt x="1226" y="1350"/>
                  </a:cubicBezTo>
                  <a:cubicBezTo>
                    <a:pt x="1229" y="1350"/>
                    <a:pt x="1232" y="1350"/>
                    <a:pt x="1234" y="1350"/>
                  </a:cubicBezTo>
                  <a:cubicBezTo>
                    <a:pt x="1237" y="1353"/>
                    <a:pt x="1241" y="1356"/>
                    <a:pt x="1243" y="1359"/>
                  </a:cubicBezTo>
                  <a:cubicBezTo>
                    <a:pt x="1257" y="1359"/>
                    <a:pt x="1271" y="1359"/>
                    <a:pt x="1284" y="1359"/>
                  </a:cubicBezTo>
                  <a:cubicBezTo>
                    <a:pt x="1287" y="1356"/>
                    <a:pt x="1290" y="1352"/>
                    <a:pt x="1292" y="1350"/>
                  </a:cubicBezTo>
                  <a:cubicBezTo>
                    <a:pt x="1295" y="1350"/>
                    <a:pt x="1299" y="1350"/>
                    <a:pt x="1301" y="1350"/>
                  </a:cubicBezTo>
                  <a:cubicBezTo>
                    <a:pt x="1304" y="1347"/>
                    <a:pt x="1307" y="1345"/>
                    <a:pt x="1309" y="1342"/>
                  </a:cubicBezTo>
                  <a:cubicBezTo>
                    <a:pt x="1312" y="1342"/>
                    <a:pt x="1315" y="1342"/>
                    <a:pt x="1317" y="1342"/>
                  </a:cubicBezTo>
                  <a:cubicBezTo>
                    <a:pt x="1317" y="1337"/>
                    <a:pt x="1317" y="1331"/>
                    <a:pt x="1317" y="1325"/>
                  </a:cubicBezTo>
                  <a:cubicBezTo>
                    <a:pt x="1309" y="1317"/>
                    <a:pt x="1301" y="1310"/>
                    <a:pt x="1292" y="1301"/>
                  </a:cubicBezTo>
                  <a:cubicBezTo>
                    <a:pt x="1292" y="1298"/>
                    <a:pt x="1292" y="1295"/>
                    <a:pt x="1292" y="1292"/>
                  </a:cubicBezTo>
                  <a:cubicBezTo>
                    <a:pt x="1276" y="1276"/>
                    <a:pt x="1260" y="1259"/>
                    <a:pt x="1243" y="1243"/>
                  </a:cubicBezTo>
                  <a:cubicBezTo>
                    <a:pt x="1245" y="1240"/>
                    <a:pt x="1248" y="1237"/>
                    <a:pt x="1251" y="1234"/>
                  </a:cubicBezTo>
                  <a:cubicBezTo>
                    <a:pt x="1251" y="1232"/>
                    <a:pt x="1251" y="1229"/>
                    <a:pt x="1251" y="1226"/>
                  </a:cubicBezTo>
                  <a:cubicBezTo>
                    <a:pt x="1253" y="1224"/>
                    <a:pt x="1256" y="1221"/>
                    <a:pt x="1260" y="1218"/>
                  </a:cubicBezTo>
                  <a:cubicBezTo>
                    <a:pt x="1268" y="1218"/>
                    <a:pt x="1275" y="1218"/>
                    <a:pt x="1284" y="1218"/>
                  </a:cubicBezTo>
                  <a:cubicBezTo>
                    <a:pt x="1290" y="1213"/>
                    <a:pt x="1295" y="1207"/>
                    <a:pt x="1301" y="1201"/>
                  </a:cubicBezTo>
                  <a:cubicBezTo>
                    <a:pt x="1301" y="1199"/>
                    <a:pt x="1301" y="1196"/>
                    <a:pt x="1301" y="1193"/>
                  </a:cubicBezTo>
                  <a:cubicBezTo>
                    <a:pt x="1303" y="1190"/>
                    <a:pt x="1306" y="1188"/>
                    <a:pt x="1309" y="1185"/>
                  </a:cubicBezTo>
                  <a:cubicBezTo>
                    <a:pt x="1309" y="1182"/>
                    <a:pt x="1309" y="1180"/>
                    <a:pt x="1309" y="1177"/>
                  </a:cubicBezTo>
                  <a:cubicBezTo>
                    <a:pt x="1306" y="1174"/>
                    <a:pt x="1304" y="1171"/>
                    <a:pt x="1301" y="1168"/>
                  </a:cubicBezTo>
                  <a:cubicBezTo>
                    <a:pt x="1299" y="1168"/>
                    <a:pt x="1295" y="1168"/>
                    <a:pt x="1292" y="1168"/>
                  </a:cubicBezTo>
                  <a:cubicBezTo>
                    <a:pt x="1292" y="1166"/>
                    <a:pt x="1292" y="1163"/>
                    <a:pt x="1292" y="1160"/>
                  </a:cubicBezTo>
                  <a:cubicBezTo>
                    <a:pt x="1295" y="1158"/>
                    <a:pt x="1298" y="1154"/>
                    <a:pt x="1301" y="1151"/>
                  </a:cubicBezTo>
                  <a:cubicBezTo>
                    <a:pt x="1301" y="1149"/>
                    <a:pt x="1301" y="1147"/>
                    <a:pt x="1301" y="1143"/>
                  </a:cubicBezTo>
                  <a:cubicBezTo>
                    <a:pt x="1309" y="1143"/>
                    <a:pt x="1317" y="1143"/>
                    <a:pt x="1326" y="1143"/>
                  </a:cubicBezTo>
                  <a:cubicBezTo>
                    <a:pt x="1326" y="1135"/>
                    <a:pt x="1326" y="1127"/>
                    <a:pt x="1326" y="1119"/>
                  </a:cubicBezTo>
                  <a:cubicBezTo>
                    <a:pt x="1328" y="1116"/>
                    <a:pt x="1330" y="1113"/>
                    <a:pt x="1334" y="1110"/>
                  </a:cubicBezTo>
                  <a:cubicBezTo>
                    <a:pt x="1326" y="1102"/>
                    <a:pt x="1318" y="1094"/>
                    <a:pt x="1309" y="1085"/>
                  </a:cubicBezTo>
                  <a:cubicBezTo>
                    <a:pt x="1306" y="1085"/>
                    <a:pt x="1304" y="1085"/>
                    <a:pt x="1301" y="1085"/>
                  </a:cubicBezTo>
                  <a:cubicBezTo>
                    <a:pt x="1301" y="1072"/>
                    <a:pt x="1301" y="1058"/>
                    <a:pt x="1301" y="1044"/>
                  </a:cubicBezTo>
                  <a:cubicBezTo>
                    <a:pt x="1299" y="1044"/>
                    <a:pt x="1295" y="1044"/>
                    <a:pt x="1292" y="1044"/>
                  </a:cubicBezTo>
                  <a:cubicBezTo>
                    <a:pt x="1290" y="1042"/>
                    <a:pt x="1287" y="1038"/>
                    <a:pt x="1284" y="1035"/>
                  </a:cubicBezTo>
                  <a:cubicBezTo>
                    <a:pt x="1284" y="1033"/>
                    <a:pt x="1284" y="1030"/>
                    <a:pt x="1284" y="1027"/>
                  </a:cubicBezTo>
                  <a:cubicBezTo>
                    <a:pt x="1287" y="1025"/>
                    <a:pt x="1289" y="1023"/>
                    <a:pt x="1292" y="1019"/>
                  </a:cubicBezTo>
                  <a:cubicBezTo>
                    <a:pt x="1322" y="1019"/>
                    <a:pt x="1353" y="1019"/>
                    <a:pt x="1384" y="1019"/>
                  </a:cubicBezTo>
                  <a:cubicBezTo>
                    <a:pt x="1384" y="1003"/>
                    <a:pt x="1384" y="986"/>
                    <a:pt x="1384" y="969"/>
                  </a:cubicBezTo>
                  <a:cubicBezTo>
                    <a:pt x="1386" y="967"/>
                    <a:pt x="1388" y="964"/>
                    <a:pt x="1392" y="961"/>
                  </a:cubicBezTo>
                  <a:cubicBezTo>
                    <a:pt x="1392" y="956"/>
                    <a:pt x="1392" y="950"/>
                    <a:pt x="1392" y="945"/>
                  </a:cubicBezTo>
                  <a:cubicBezTo>
                    <a:pt x="1386" y="939"/>
                    <a:pt x="1380" y="933"/>
                    <a:pt x="1375" y="928"/>
                  </a:cubicBezTo>
                  <a:cubicBezTo>
                    <a:pt x="1375" y="922"/>
                    <a:pt x="1375" y="917"/>
                    <a:pt x="1375" y="911"/>
                  </a:cubicBezTo>
                  <a:cubicBezTo>
                    <a:pt x="1372" y="909"/>
                    <a:pt x="1370" y="906"/>
                    <a:pt x="1367" y="903"/>
                  </a:cubicBezTo>
                  <a:cubicBezTo>
                    <a:pt x="1367" y="887"/>
                    <a:pt x="1367" y="870"/>
                    <a:pt x="1367" y="853"/>
                  </a:cubicBezTo>
                  <a:cubicBezTo>
                    <a:pt x="1369" y="851"/>
                    <a:pt x="1372" y="848"/>
                    <a:pt x="1375" y="845"/>
                  </a:cubicBezTo>
                  <a:cubicBezTo>
                    <a:pt x="1375" y="837"/>
                    <a:pt x="1375" y="829"/>
                    <a:pt x="1375" y="821"/>
                  </a:cubicBezTo>
                  <a:cubicBezTo>
                    <a:pt x="1377" y="818"/>
                    <a:pt x="1380" y="815"/>
                    <a:pt x="1384" y="812"/>
                  </a:cubicBezTo>
                  <a:cubicBezTo>
                    <a:pt x="1381" y="809"/>
                    <a:pt x="1378" y="807"/>
                    <a:pt x="1375" y="804"/>
                  </a:cubicBezTo>
                  <a:cubicBezTo>
                    <a:pt x="1375" y="798"/>
                    <a:pt x="1375" y="793"/>
                    <a:pt x="1375" y="787"/>
                  </a:cubicBezTo>
                  <a:cubicBezTo>
                    <a:pt x="1377" y="785"/>
                    <a:pt x="1380" y="782"/>
                    <a:pt x="1384" y="778"/>
                  </a:cubicBezTo>
                  <a:cubicBezTo>
                    <a:pt x="1384" y="774"/>
                    <a:pt x="1384" y="768"/>
                    <a:pt x="1384" y="763"/>
                  </a:cubicBezTo>
                  <a:cubicBezTo>
                    <a:pt x="1386" y="763"/>
                    <a:pt x="1388" y="763"/>
                    <a:pt x="1392" y="763"/>
                  </a:cubicBezTo>
                  <a:cubicBezTo>
                    <a:pt x="1394" y="760"/>
                    <a:pt x="1397" y="757"/>
                    <a:pt x="1400" y="754"/>
                  </a:cubicBezTo>
                  <a:cubicBezTo>
                    <a:pt x="1408" y="754"/>
                    <a:pt x="1416" y="754"/>
                    <a:pt x="1425" y="754"/>
                  </a:cubicBezTo>
                  <a:cubicBezTo>
                    <a:pt x="1427" y="751"/>
                    <a:pt x="1430" y="749"/>
                    <a:pt x="1433" y="746"/>
                  </a:cubicBezTo>
                  <a:cubicBezTo>
                    <a:pt x="1435" y="746"/>
                    <a:pt x="1438" y="746"/>
                    <a:pt x="1442" y="746"/>
                  </a:cubicBezTo>
                  <a:cubicBezTo>
                    <a:pt x="1447" y="740"/>
                    <a:pt x="1453" y="735"/>
                    <a:pt x="1458" y="729"/>
                  </a:cubicBezTo>
                  <a:cubicBezTo>
                    <a:pt x="1461" y="729"/>
                    <a:pt x="1463" y="729"/>
                    <a:pt x="1466" y="729"/>
                  </a:cubicBezTo>
                  <a:cubicBezTo>
                    <a:pt x="1485" y="710"/>
                    <a:pt x="1504" y="691"/>
                    <a:pt x="1524" y="671"/>
                  </a:cubicBezTo>
                  <a:cubicBezTo>
                    <a:pt x="1527" y="673"/>
                    <a:pt x="1529" y="676"/>
                    <a:pt x="1532" y="679"/>
                  </a:cubicBezTo>
                  <a:cubicBezTo>
                    <a:pt x="1532" y="681"/>
                    <a:pt x="1532" y="685"/>
                    <a:pt x="1532" y="688"/>
                  </a:cubicBezTo>
                  <a:cubicBezTo>
                    <a:pt x="1535" y="690"/>
                    <a:pt x="1538" y="693"/>
                    <a:pt x="1541" y="696"/>
                  </a:cubicBezTo>
                  <a:cubicBezTo>
                    <a:pt x="1541" y="698"/>
                    <a:pt x="1541" y="701"/>
                    <a:pt x="1541" y="704"/>
                  </a:cubicBezTo>
                  <a:cubicBezTo>
                    <a:pt x="1549" y="704"/>
                    <a:pt x="1557" y="704"/>
                    <a:pt x="1566" y="704"/>
                  </a:cubicBezTo>
                  <a:cubicBezTo>
                    <a:pt x="1568" y="702"/>
                    <a:pt x="1570" y="699"/>
                    <a:pt x="1574" y="696"/>
                  </a:cubicBezTo>
                  <a:cubicBezTo>
                    <a:pt x="1574" y="690"/>
                    <a:pt x="1574" y="685"/>
                    <a:pt x="1574" y="679"/>
                  </a:cubicBezTo>
                  <a:cubicBezTo>
                    <a:pt x="1582" y="679"/>
                    <a:pt x="1590" y="679"/>
                    <a:pt x="1599" y="679"/>
                  </a:cubicBezTo>
                  <a:cubicBezTo>
                    <a:pt x="1601" y="681"/>
                    <a:pt x="1604" y="685"/>
                    <a:pt x="1607" y="688"/>
                  </a:cubicBezTo>
                  <a:cubicBezTo>
                    <a:pt x="1607" y="690"/>
                    <a:pt x="1607" y="693"/>
                    <a:pt x="1607" y="696"/>
                  </a:cubicBezTo>
                  <a:cubicBezTo>
                    <a:pt x="1609" y="698"/>
                    <a:pt x="1612" y="701"/>
                    <a:pt x="1615" y="704"/>
                  </a:cubicBezTo>
                  <a:cubicBezTo>
                    <a:pt x="1628" y="704"/>
                    <a:pt x="1643" y="704"/>
                    <a:pt x="1657" y="704"/>
                  </a:cubicBezTo>
                  <a:cubicBezTo>
                    <a:pt x="1657" y="710"/>
                    <a:pt x="1657" y="716"/>
                    <a:pt x="1657" y="721"/>
                  </a:cubicBezTo>
                  <a:cubicBezTo>
                    <a:pt x="1659" y="724"/>
                    <a:pt x="1662" y="726"/>
                    <a:pt x="1665" y="729"/>
                  </a:cubicBezTo>
                  <a:cubicBezTo>
                    <a:pt x="1673" y="729"/>
                    <a:pt x="1681" y="729"/>
                    <a:pt x="1690" y="729"/>
                  </a:cubicBezTo>
                  <a:cubicBezTo>
                    <a:pt x="1692" y="731"/>
                    <a:pt x="1695" y="734"/>
                    <a:pt x="1698" y="737"/>
                  </a:cubicBezTo>
                  <a:cubicBezTo>
                    <a:pt x="1701" y="737"/>
                    <a:pt x="1703" y="737"/>
                    <a:pt x="1706" y="737"/>
                  </a:cubicBezTo>
                  <a:cubicBezTo>
                    <a:pt x="1712" y="743"/>
                    <a:pt x="1718" y="748"/>
                    <a:pt x="1723" y="754"/>
                  </a:cubicBezTo>
                  <a:cubicBezTo>
                    <a:pt x="1723" y="759"/>
                    <a:pt x="1723" y="765"/>
                    <a:pt x="1723" y="770"/>
                  </a:cubicBezTo>
                  <a:cubicBezTo>
                    <a:pt x="1721" y="773"/>
                    <a:pt x="1718" y="775"/>
                    <a:pt x="1715" y="778"/>
                  </a:cubicBezTo>
                  <a:cubicBezTo>
                    <a:pt x="1715" y="784"/>
                    <a:pt x="1715" y="790"/>
                    <a:pt x="1715" y="795"/>
                  </a:cubicBezTo>
                  <a:cubicBezTo>
                    <a:pt x="1710" y="795"/>
                    <a:pt x="1704" y="795"/>
                    <a:pt x="1698" y="795"/>
                  </a:cubicBezTo>
                  <a:cubicBezTo>
                    <a:pt x="1696" y="793"/>
                    <a:pt x="1693" y="790"/>
                    <a:pt x="1690" y="787"/>
                  </a:cubicBezTo>
                  <a:cubicBezTo>
                    <a:pt x="1682" y="787"/>
                    <a:pt x="1674" y="787"/>
                    <a:pt x="1665" y="787"/>
                  </a:cubicBezTo>
                  <a:cubicBezTo>
                    <a:pt x="1665" y="793"/>
                    <a:pt x="1665" y="798"/>
                    <a:pt x="1665" y="804"/>
                  </a:cubicBezTo>
                  <a:cubicBezTo>
                    <a:pt x="1667" y="806"/>
                    <a:pt x="1670" y="809"/>
                    <a:pt x="1673" y="812"/>
                  </a:cubicBezTo>
                  <a:cubicBezTo>
                    <a:pt x="1673" y="814"/>
                    <a:pt x="1673" y="817"/>
                    <a:pt x="1673" y="821"/>
                  </a:cubicBezTo>
                  <a:cubicBezTo>
                    <a:pt x="1684" y="821"/>
                    <a:pt x="1695" y="821"/>
                    <a:pt x="1706" y="821"/>
                  </a:cubicBezTo>
                  <a:cubicBezTo>
                    <a:pt x="1709" y="818"/>
                    <a:pt x="1712" y="815"/>
                    <a:pt x="1715" y="812"/>
                  </a:cubicBezTo>
                  <a:cubicBezTo>
                    <a:pt x="1720" y="812"/>
                    <a:pt x="1725" y="812"/>
                    <a:pt x="1731" y="812"/>
                  </a:cubicBezTo>
                  <a:cubicBezTo>
                    <a:pt x="1733" y="809"/>
                    <a:pt x="1737" y="807"/>
                    <a:pt x="1740" y="804"/>
                  </a:cubicBezTo>
                  <a:cubicBezTo>
                    <a:pt x="1745" y="804"/>
                    <a:pt x="1751" y="804"/>
                    <a:pt x="1756" y="804"/>
                  </a:cubicBezTo>
                  <a:cubicBezTo>
                    <a:pt x="1759" y="801"/>
                    <a:pt x="1761" y="798"/>
                    <a:pt x="1764" y="795"/>
                  </a:cubicBezTo>
                  <a:cubicBezTo>
                    <a:pt x="1772" y="795"/>
                    <a:pt x="1780" y="795"/>
                    <a:pt x="1789" y="795"/>
                  </a:cubicBezTo>
                  <a:cubicBezTo>
                    <a:pt x="1791" y="793"/>
                    <a:pt x="1795" y="790"/>
                    <a:pt x="1798" y="787"/>
                  </a:cubicBezTo>
                  <a:cubicBezTo>
                    <a:pt x="1798" y="785"/>
                    <a:pt x="1798" y="782"/>
                    <a:pt x="1798" y="778"/>
                  </a:cubicBezTo>
                  <a:cubicBezTo>
                    <a:pt x="1792" y="774"/>
                    <a:pt x="1787" y="768"/>
                    <a:pt x="1781" y="763"/>
                  </a:cubicBezTo>
                  <a:cubicBezTo>
                    <a:pt x="1787" y="757"/>
                    <a:pt x="1792" y="751"/>
                    <a:pt x="1798" y="746"/>
                  </a:cubicBezTo>
                  <a:cubicBezTo>
                    <a:pt x="1795" y="743"/>
                    <a:pt x="1792" y="740"/>
                    <a:pt x="1789" y="737"/>
                  </a:cubicBezTo>
                  <a:cubicBezTo>
                    <a:pt x="1789" y="732"/>
                    <a:pt x="1789" y="727"/>
                    <a:pt x="1789" y="721"/>
                  </a:cubicBezTo>
                  <a:cubicBezTo>
                    <a:pt x="1789" y="719"/>
                    <a:pt x="1789" y="716"/>
                    <a:pt x="1789" y="712"/>
                  </a:cubicBezTo>
                  <a:cubicBezTo>
                    <a:pt x="1787" y="710"/>
                    <a:pt x="1784" y="708"/>
                    <a:pt x="1781" y="704"/>
                  </a:cubicBezTo>
                  <a:cubicBezTo>
                    <a:pt x="1779" y="704"/>
                    <a:pt x="1776" y="704"/>
                    <a:pt x="1772" y="704"/>
                  </a:cubicBezTo>
                  <a:cubicBezTo>
                    <a:pt x="1772" y="702"/>
                    <a:pt x="1772" y="699"/>
                    <a:pt x="1772" y="696"/>
                  </a:cubicBezTo>
                  <a:cubicBezTo>
                    <a:pt x="1778" y="690"/>
                    <a:pt x="1784" y="685"/>
                    <a:pt x="1789" y="679"/>
                  </a:cubicBezTo>
                  <a:cubicBezTo>
                    <a:pt x="1789" y="674"/>
                    <a:pt x="1789" y="669"/>
                    <a:pt x="1789" y="663"/>
                  </a:cubicBezTo>
                  <a:cubicBezTo>
                    <a:pt x="1791" y="661"/>
                    <a:pt x="1795" y="658"/>
                    <a:pt x="1798" y="654"/>
                  </a:cubicBezTo>
                  <a:cubicBezTo>
                    <a:pt x="1790" y="646"/>
                    <a:pt x="1781" y="638"/>
                    <a:pt x="1772" y="630"/>
                  </a:cubicBezTo>
                  <a:cubicBezTo>
                    <a:pt x="1770" y="632"/>
                    <a:pt x="1768" y="634"/>
                    <a:pt x="1764" y="638"/>
                  </a:cubicBezTo>
                  <a:cubicBezTo>
                    <a:pt x="1764" y="640"/>
                    <a:pt x="1764" y="643"/>
                    <a:pt x="1764" y="646"/>
                  </a:cubicBezTo>
                  <a:cubicBezTo>
                    <a:pt x="1762" y="646"/>
                    <a:pt x="1760" y="646"/>
                    <a:pt x="1756" y="646"/>
                  </a:cubicBezTo>
                  <a:cubicBezTo>
                    <a:pt x="1751" y="652"/>
                    <a:pt x="1745" y="658"/>
                    <a:pt x="1740" y="663"/>
                  </a:cubicBezTo>
                  <a:cubicBezTo>
                    <a:pt x="1732" y="655"/>
                    <a:pt x="1724" y="646"/>
                    <a:pt x="1715" y="638"/>
                  </a:cubicBezTo>
                  <a:cubicBezTo>
                    <a:pt x="1729" y="624"/>
                    <a:pt x="1742" y="611"/>
                    <a:pt x="1756" y="596"/>
                  </a:cubicBezTo>
                  <a:cubicBezTo>
                    <a:pt x="1759" y="596"/>
                    <a:pt x="1761" y="596"/>
                    <a:pt x="1764" y="596"/>
                  </a:cubicBezTo>
                  <a:cubicBezTo>
                    <a:pt x="1767" y="594"/>
                    <a:pt x="1769" y="592"/>
                    <a:pt x="1772" y="588"/>
                  </a:cubicBezTo>
                  <a:cubicBezTo>
                    <a:pt x="1772" y="586"/>
                    <a:pt x="1772" y="583"/>
                    <a:pt x="1772" y="580"/>
                  </a:cubicBezTo>
                  <a:cubicBezTo>
                    <a:pt x="1780" y="572"/>
                    <a:pt x="1789" y="564"/>
                    <a:pt x="1798" y="555"/>
                  </a:cubicBezTo>
                  <a:cubicBezTo>
                    <a:pt x="1800" y="555"/>
                    <a:pt x="1803" y="555"/>
                    <a:pt x="1806" y="555"/>
                  </a:cubicBezTo>
                  <a:cubicBezTo>
                    <a:pt x="1811" y="549"/>
                    <a:pt x="1817" y="544"/>
                    <a:pt x="1822" y="538"/>
                  </a:cubicBezTo>
                  <a:cubicBezTo>
                    <a:pt x="1822" y="528"/>
                    <a:pt x="1822" y="517"/>
                    <a:pt x="1822" y="506"/>
                  </a:cubicBezTo>
                  <a:cubicBezTo>
                    <a:pt x="1815" y="498"/>
                    <a:pt x="1807" y="489"/>
                    <a:pt x="1798" y="480"/>
                  </a:cubicBezTo>
                  <a:cubicBezTo>
                    <a:pt x="1795" y="480"/>
                    <a:pt x="1792" y="480"/>
                    <a:pt x="1789" y="480"/>
                  </a:cubicBezTo>
                  <a:cubicBezTo>
                    <a:pt x="1789" y="470"/>
                    <a:pt x="1789" y="459"/>
                    <a:pt x="1789" y="448"/>
                  </a:cubicBezTo>
                  <a:cubicBezTo>
                    <a:pt x="1795" y="442"/>
                    <a:pt x="1800" y="437"/>
                    <a:pt x="1806" y="431"/>
                  </a:cubicBezTo>
                  <a:cubicBezTo>
                    <a:pt x="1814" y="431"/>
                    <a:pt x="1822" y="431"/>
                    <a:pt x="1830" y="431"/>
                  </a:cubicBezTo>
                  <a:cubicBezTo>
                    <a:pt x="1833" y="433"/>
                    <a:pt x="1836" y="436"/>
                    <a:pt x="1839" y="439"/>
                  </a:cubicBezTo>
                  <a:cubicBezTo>
                    <a:pt x="1845" y="439"/>
                    <a:pt x="1850" y="439"/>
                    <a:pt x="1856" y="439"/>
                  </a:cubicBezTo>
                  <a:cubicBezTo>
                    <a:pt x="1856" y="425"/>
                    <a:pt x="1856" y="412"/>
                    <a:pt x="1856" y="398"/>
                  </a:cubicBezTo>
                  <a:cubicBezTo>
                    <a:pt x="1858" y="395"/>
                    <a:pt x="1861" y="393"/>
                    <a:pt x="1864" y="390"/>
                  </a:cubicBezTo>
                  <a:cubicBezTo>
                    <a:pt x="1864" y="384"/>
                    <a:pt x="1864" y="378"/>
                    <a:pt x="1864" y="373"/>
                  </a:cubicBezTo>
                  <a:cubicBezTo>
                    <a:pt x="1858" y="367"/>
                    <a:pt x="1853" y="362"/>
                    <a:pt x="1847" y="356"/>
                  </a:cubicBezTo>
                  <a:cubicBezTo>
                    <a:pt x="1847" y="351"/>
                    <a:pt x="1847" y="345"/>
                    <a:pt x="1847" y="339"/>
                  </a:cubicBezTo>
                  <a:cubicBezTo>
                    <a:pt x="1842" y="334"/>
                    <a:pt x="1836" y="328"/>
                    <a:pt x="1830" y="323"/>
                  </a:cubicBezTo>
                  <a:cubicBezTo>
                    <a:pt x="1830" y="320"/>
                    <a:pt x="1830" y="318"/>
                    <a:pt x="1830" y="315"/>
                  </a:cubicBezTo>
                  <a:cubicBezTo>
                    <a:pt x="1828" y="312"/>
                    <a:pt x="1826" y="310"/>
                    <a:pt x="1822" y="307"/>
                  </a:cubicBezTo>
                  <a:cubicBezTo>
                    <a:pt x="1822" y="301"/>
                    <a:pt x="1822" y="296"/>
                    <a:pt x="1822" y="290"/>
                  </a:cubicBezTo>
                  <a:cubicBezTo>
                    <a:pt x="1820" y="288"/>
                    <a:pt x="1818" y="285"/>
                    <a:pt x="1815" y="281"/>
                  </a:cubicBezTo>
                  <a:cubicBezTo>
                    <a:pt x="1815" y="277"/>
                    <a:pt x="1815" y="271"/>
                    <a:pt x="1815" y="266"/>
                  </a:cubicBezTo>
                  <a:cubicBezTo>
                    <a:pt x="1817" y="263"/>
                    <a:pt x="1819" y="260"/>
                    <a:pt x="1822" y="257"/>
                  </a:cubicBezTo>
                  <a:cubicBezTo>
                    <a:pt x="1822" y="249"/>
                    <a:pt x="1822" y="241"/>
                    <a:pt x="1822" y="232"/>
                  </a:cubicBezTo>
                  <a:cubicBezTo>
                    <a:pt x="1825" y="230"/>
                    <a:pt x="1827" y="227"/>
                    <a:pt x="1830" y="223"/>
                  </a:cubicBezTo>
                  <a:cubicBezTo>
                    <a:pt x="1830" y="219"/>
                    <a:pt x="1830" y="213"/>
                    <a:pt x="1830" y="208"/>
                  </a:cubicBezTo>
                  <a:cubicBezTo>
                    <a:pt x="1836" y="202"/>
                    <a:pt x="1842" y="196"/>
                    <a:pt x="1847" y="191"/>
                  </a:cubicBezTo>
                  <a:cubicBezTo>
                    <a:pt x="1847" y="188"/>
                    <a:pt x="1847" y="185"/>
                    <a:pt x="1847" y="182"/>
                  </a:cubicBezTo>
                  <a:cubicBezTo>
                    <a:pt x="1850" y="180"/>
                    <a:pt x="1853" y="177"/>
                    <a:pt x="1856" y="174"/>
                  </a:cubicBezTo>
                  <a:cubicBezTo>
                    <a:pt x="1866" y="174"/>
                    <a:pt x="1877" y="174"/>
                    <a:pt x="1888" y="174"/>
                  </a:cubicBezTo>
                  <a:cubicBezTo>
                    <a:pt x="1891" y="177"/>
                    <a:pt x="1894" y="179"/>
                    <a:pt x="1897" y="182"/>
                  </a:cubicBezTo>
                  <a:cubicBezTo>
                    <a:pt x="1903" y="182"/>
                    <a:pt x="1908" y="182"/>
                    <a:pt x="1914" y="182"/>
                  </a:cubicBezTo>
                  <a:cubicBezTo>
                    <a:pt x="1916" y="180"/>
                    <a:pt x="1919" y="177"/>
                    <a:pt x="1922" y="174"/>
                  </a:cubicBezTo>
                  <a:cubicBezTo>
                    <a:pt x="1930" y="174"/>
                    <a:pt x="1938" y="174"/>
                    <a:pt x="1947" y="174"/>
                  </a:cubicBezTo>
                  <a:cubicBezTo>
                    <a:pt x="1947" y="166"/>
                    <a:pt x="1947" y="158"/>
                    <a:pt x="1947" y="149"/>
                  </a:cubicBezTo>
                  <a:cubicBezTo>
                    <a:pt x="1949" y="149"/>
                    <a:pt x="1952" y="149"/>
                    <a:pt x="1955" y="149"/>
                  </a:cubicBezTo>
                  <a:cubicBezTo>
                    <a:pt x="1958" y="152"/>
                    <a:pt x="1960" y="154"/>
                    <a:pt x="1963" y="157"/>
                  </a:cubicBezTo>
                  <a:cubicBezTo>
                    <a:pt x="1966" y="157"/>
                    <a:pt x="1968" y="157"/>
                    <a:pt x="1971" y="157"/>
                  </a:cubicBezTo>
                  <a:cubicBezTo>
                    <a:pt x="1974" y="155"/>
                    <a:pt x="1977" y="153"/>
                    <a:pt x="1980" y="149"/>
                  </a:cubicBezTo>
                  <a:cubicBezTo>
                    <a:pt x="1983" y="149"/>
                    <a:pt x="1985" y="149"/>
                    <a:pt x="1988" y="149"/>
                  </a:cubicBezTo>
                  <a:cubicBezTo>
                    <a:pt x="1991" y="153"/>
                    <a:pt x="1994" y="155"/>
                    <a:pt x="1997" y="157"/>
                  </a:cubicBezTo>
                  <a:cubicBezTo>
                    <a:pt x="2002" y="157"/>
                    <a:pt x="2008" y="157"/>
                    <a:pt x="2013" y="157"/>
                  </a:cubicBezTo>
                  <a:cubicBezTo>
                    <a:pt x="2016" y="161"/>
                    <a:pt x="2019" y="163"/>
                    <a:pt x="2021" y="165"/>
                  </a:cubicBezTo>
                  <a:cubicBezTo>
                    <a:pt x="2024" y="165"/>
                    <a:pt x="2027" y="165"/>
                    <a:pt x="2029" y="165"/>
                  </a:cubicBezTo>
                  <a:cubicBezTo>
                    <a:pt x="2035" y="171"/>
                    <a:pt x="2040" y="177"/>
                    <a:pt x="2046" y="182"/>
                  </a:cubicBezTo>
                  <a:cubicBezTo>
                    <a:pt x="2051" y="182"/>
                    <a:pt x="2057" y="182"/>
                    <a:pt x="2063" y="182"/>
                  </a:cubicBezTo>
                  <a:cubicBezTo>
                    <a:pt x="2066" y="179"/>
                    <a:pt x="2068" y="177"/>
                    <a:pt x="2071" y="174"/>
                  </a:cubicBezTo>
                  <a:cubicBezTo>
                    <a:pt x="2074" y="174"/>
                    <a:pt x="2077" y="174"/>
                    <a:pt x="2079" y="174"/>
                  </a:cubicBezTo>
                  <a:cubicBezTo>
                    <a:pt x="2082" y="171"/>
                    <a:pt x="2085" y="168"/>
                    <a:pt x="2087" y="165"/>
                  </a:cubicBezTo>
                  <a:cubicBezTo>
                    <a:pt x="2090" y="165"/>
                    <a:pt x="2094" y="165"/>
                    <a:pt x="2096" y="165"/>
                  </a:cubicBezTo>
                  <a:cubicBezTo>
                    <a:pt x="2102" y="160"/>
                    <a:pt x="2107" y="154"/>
                    <a:pt x="2113" y="149"/>
                  </a:cubicBezTo>
                  <a:cubicBezTo>
                    <a:pt x="2118" y="149"/>
                    <a:pt x="2124" y="149"/>
                    <a:pt x="2129" y="149"/>
                  </a:cubicBezTo>
                  <a:cubicBezTo>
                    <a:pt x="2134" y="155"/>
                    <a:pt x="2140" y="161"/>
                    <a:pt x="2145" y="165"/>
                  </a:cubicBezTo>
                  <a:cubicBezTo>
                    <a:pt x="2151" y="165"/>
                    <a:pt x="2156" y="165"/>
                    <a:pt x="2162" y="165"/>
                  </a:cubicBezTo>
                  <a:cubicBezTo>
                    <a:pt x="2165" y="169"/>
                    <a:pt x="2168" y="172"/>
                    <a:pt x="2171" y="174"/>
                  </a:cubicBezTo>
                  <a:cubicBezTo>
                    <a:pt x="2201" y="174"/>
                    <a:pt x="2231" y="174"/>
                    <a:pt x="2261" y="174"/>
                  </a:cubicBezTo>
                  <a:cubicBezTo>
                    <a:pt x="2267" y="169"/>
                    <a:pt x="2273" y="163"/>
                    <a:pt x="2278" y="157"/>
                  </a:cubicBezTo>
                  <a:cubicBezTo>
                    <a:pt x="2281" y="157"/>
                    <a:pt x="2284" y="157"/>
                    <a:pt x="2286" y="157"/>
                  </a:cubicBezTo>
                  <a:cubicBezTo>
                    <a:pt x="2292" y="152"/>
                    <a:pt x="2297" y="146"/>
                    <a:pt x="2303" y="141"/>
                  </a:cubicBezTo>
                  <a:cubicBezTo>
                    <a:pt x="2306" y="141"/>
                    <a:pt x="2309" y="141"/>
                    <a:pt x="2311" y="141"/>
                  </a:cubicBezTo>
                  <a:cubicBezTo>
                    <a:pt x="2311" y="135"/>
                    <a:pt x="2311" y="130"/>
                    <a:pt x="2311" y="124"/>
                  </a:cubicBezTo>
                  <a:cubicBezTo>
                    <a:pt x="2315" y="121"/>
                    <a:pt x="2317" y="118"/>
                    <a:pt x="2319" y="116"/>
                  </a:cubicBezTo>
                  <a:cubicBezTo>
                    <a:pt x="2323" y="116"/>
                    <a:pt x="2325" y="116"/>
                    <a:pt x="2327" y="116"/>
                  </a:cubicBezTo>
                  <a:cubicBezTo>
                    <a:pt x="2333" y="111"/>
                    <a:pt x="2339" y="105"/>
                    <a:pt x="2344" y="99"/>
                  </a:cubicBezTo>
                  <a:cubicBezTo>
                    <a:pt x="2350" y="99"/>
                    <a:pt x="2355" y="99"/>
                    <a:pt x="2361" y="99"/>
                  </a:cubicBezTo>
                  <a:cubicBezTo>
                    <a:pt x="2364" y="96"/>
                    <a:pt x="2367" y="94"/>
                    <a:pt x="2370" y="91"/>
                  </a:cubicBezTo>
                  <a:cubicBezTo>
                    <a:pt x="2373" y="91"/>
                    <a:pt x="2375" y="91"/>
                    <a:pt x="2377" y="91"/>
                  </a:cubicBezTo>
                  <a:cubicBezTo>
                    <a:pt x="2381" y="95"/>
                    <a:pt x="2383" y="97"/>
                    <a:pt x="2385" y="99"/>
                  </a:cubicBezTo>
                  <a:cubicBezTo>
                    <a:pt x="2391" y="99"/>
                    <a:pt x="2397" y="99"/>
                    <a:pt x="2402" y="99"/>
                  </a:cubicBezTo>
                  <a:cubicBezTo>
                    <a:pt x="2405" y="96"/>
                    <a:pt x="2408" y="94"/>
                    <a:pt x="2411" y="91"/>
                  </a:cubicBezTo>
                  <a:cubicBezTo>
                    <a:pt x="2414" y="91"/>
                    <a:pt x="2416" y="91"/>
                    <a:pt x="2419" y="91"/>
                  </a:cubicBezTo>
                  <a:cubicBezTo>
                    <a:pt x="2422" y="95"/>
                    <a:pt x="2424" y="97"/>
                    <a:pt x="2427" y="99"/>
                  </a:cubicBezTo>
                  <a:cubicBezTo>
                    <a:pt x="2436" y="99"/>
                    <a:pt x="2444" y="99"/>
                    <a:pt x="2452" y="99"/>
                  </a:cubicBezTo>
                  <a:cubicBezTo>
                    <a:pt x="2455" y="103"/>
                    <a:pt x="2458" y="106"/>
                    <a:pt x="2460" y="108"/>
                  </a:cubicBezTo>
                  <a:cubicBezTo>
                    <a:pt x="2471" y="108"/>
                    <a:pt x="2482" y="108"/>
                    <a:pt x="2494" y="108"/>
                  </a:cubicBezTo>
                  <a:cubicBezTo>
                    <a:pt x="2502" y="117"/>
                    <a:pt x="2510" y="125"/>
                    <a:pt x="2518" y="133"/>
                  </a:cubicBezTo>
                  <a:cubicBezTo>
                    <a:pt x="2540" y="133"/>
                    <a:pt x="2562" y="133"/>
                    <a:pt x="2584" y="133"/>
                  </a:cubicBezTo>
                  <a:cubicBezTo>
                    <a:pt x="2587" y="130"/>
                    <a:pt x="2590" y="127"/>
                    <a:pt x="2593" y="124"/>
                  </a:cubicBezTo>
                  <a:cubicBezTo>
                    <a:pt x="2595" y="124"/>
                    <a:pt x="2598" y="124"/>
                    <a:pt x="2601" y="124"/>
                  </a:cubicBezTo>
                  <a:cubicBezTo>
                    <a:pt x="2603" y="122"/>
                    <a:pt x="2607" y="119"/>
                    <a:pt x="2610" y="116"/>
                  </a:cubicBezTo>
                  <a:cubicBezTo>
                    <a:pt x="2610" y="114"/>
                    <a:pt x="2610" y="111"/>
                    <a:pt x="2610" y="108"/>
                  </a:cubicBezTo>
                  <a:cubicBezTo>
                    <a:pt x="2612" y="106"/>
                    <a:pt x="2614" y="103"/>
                    <a:pt x="2618" y="99"/>
                  </a:cubicBezTo>
                  <a:cubicBezTo>
                    <a:pt x="2615" y="97"/>
                    <a:pt x="2613" y="95"/>
                    <a:pt x="2610" y="91"/>
                  </a:cubicBezTo>
                  <a:cubicBezTo>
                    <a:pt x="2610" y="83"/>
                    <a:pt x="2610" y="75"/>
                    <a:pt x="2610" y="66"/>
                  </a:cubicBezTo>
                  <a:cubicBezTo>
                    <a:pt x="2614" y="66"/>
                    <a:pt x="2620" y="66"/>
                    <a:pt x="2626" y="66"/>
                  </a:cubicBezTo>
                  <a:cubicBezTo>
                    <a:pt x="2631" y="71"/>
                    <a:pt x="2637" y="77"/>
                    <a:pt x="2642" y="83"/>
                  </a:cubicBezTo>
                  <a:cubicBezTo>
                    <a:pt x="2642" y="85"/>
                    <a:pt x="2642" y="88"/>
                    <a:pt x="2642" y="91"/>
                  </a:cubicBezTo>
                  <a:cubicBezTo>
                    <a:pt x="2661" y="91"/>
                    <a:pt x="2680" y="91"/>
                    <a:pt x="2700" y="91"/>
                  </a:cubicBezTo>
                  <a:cubicBezTo>
                    <a:pt x="2703" y="89"/>
                    <a:pt x="2706" y="86"/>
                    <a:pt x="2709" y="83"/>
                  </a:cubicBezTo>
                  <a:cubicBezTo>
                    <a:pt x="2717" y="83"/>
                    <a:pt x="2725" y="83"/>
                    <a:pt x="2734" y="83"/>
                  </a:cubicBezTo>
                  <a:cubicBezTo>
                    <a:pt x="2734" y="77"/>
                    <a:pt x="2734" y="71"/>
                    <a:pt x="2734" y="66"/>
                  </a:cubicBezTo>
                  <a:cubicBezTo>
                    <a:pt x="2736" y="64"/>
                    <a:pt x="2739" y="61"/>
                    <a:pt x="2742" y="58"/>
                  </a:cubicBezTo>
                  <a:cubicBezTo>
                    <a:pt x="2753" y="58"/>
                    <a:pt x="2764" y="58"/>
                    <a:pt x="2775" y="58"/>
                  </a:cubicBezTo>
                  <a:cubicBezTo>
                    <a:pt x="2777" y="56"/>
                    <a:pt x="2780" y="53"/>
                    <a:pt x="2783" y="50"/>
                  </a:cubicBezTo>
                  <a:cubicBezTo>
                    <a:pt x="2783" y="48"/>
                    <a:pt x="2783" y="44"/>
                    <a:pt x="2783" y="41"/>
                  </a:cubicBezTo>
                  <a:cubicBezTo>
                    <a:pt x="2789" y="41"/>
                    <a:pt x="2794" y="41"/>
                    <a:pt x="2800" y="41"/>
                  </a:cubicBezTo>
                  <a:cubicBezTo>
                    <a:pt x="2800" y="36"/>
                    <a:pt x="2800" y="30"/>
                    <a:pt x="2800" y="25"/>
                  </a:cubicBezTo>
                  <a:cubicBezTo>
                    <a:pt x="2808" y="17"/>
                    <a:pt x="2816" y="9"/>
                    <a:pt x="2825" y="0"/>
                  </a:cubicBezTo>
                  <a:cubicBezTo>
                    <a:pt x="2833" y="0"/>
                    <a:pt x="2841" y="0"/>
                    <a:pt x="2850" y="0"/>
                  </a:cubicBezTo>
                  <a:cubicBezTo>
                    <a:pt x="2852" y="2"/>
                    <a:pt x="2855" y="6"/>
                    <a:pt x="2858" y="9"/>
                  </a:cubicBezTo>
                  <a:cubicBezTo>
                    <a:pt x="2860" y="9"/>
                    <a:pt x="2863" y="9"/>
                    <a:pt x="2867" y="9"/>
                  </a:cubicBezTo>
                  <a:cubicBezTo>
                    <a:pt x="2869" y="11"/>
                    <a:pt x="2871" y="13"/>
                    <a:pt x="2875" y="17"/>
                  </a:cubicBezTo>
                  <a:cubicBezTo>
                    <a:pt x="2877" y="17"/>
                    <a:pt x="2879" y="17"/>
                    <a:pt x="2882" y="17"/>
                  </a:cubicBezTo>
                  <a:cubicBezTo>
                    <a:pt x="2885" y="19"/>
                    <a:pt x="2888" y="21"/>
                    <a:pt x="2891" y="25"/>
                  </a:cubicBezTo>
                  <a:cubicBezTo>
                    <a:pt x="2894" y="25"/>
                    <a:pt x="2896" y="25"/>
                    <a:pt x="2899" y="25"/>
                  </a:cubicBezTo>
                  <a:cubicBezTo>
                    <a:pt x="2902" y="22"/>
                    <a:pt x="2905" y="20"/>
                    <a:pt x="2908" y="17"/>
                  </a:cubicBezTo>
                  <a:cubicBezTo>
                    <a:pt x="2908" y="14"/>
                    <a:pt x="2908" y="12"/>
                    <a:pt x="2908" y="9"/>
                  </a:cubicBezTo>
                  <a:cubicBezTo>
                    <a:pt x="2910" y="6"/>
                    <a:pt x="2913" y="3"/>
                    <a:pt x="2916" y="0"/>
                  </a:cubicBezTo>
                  <a:cubicBezTo>
                    <a:pt x="2924" y="0"/>
                    <a:pt x="2932" y="0"/>
                    <a:pt x="2940" y="0"/>
                  </a:cubicBezTo>
                  <a:cubicBezTo>
                    <a:pt x="2944" y="3"/>
                    <a:pt x="2947" y="6"/>
                    <a:pt x="2949" y="9"/>
                  </a:cubicBezTo>
                  <a:cubicBezTo>
                    <a:pt x="2949" y="12"/>
                    <a:pt x="2949" y="14"/>
                    <a:pt x="2949" y="17"/>
                  </a:cubicBezTo>
                  <a:cubicBezTo>
                    <a:pt x="2946" y="20"/>
                    <a:pt x="2943" y="22"/>
                    <a:pt x="2940" y="25"/>
                  </a:cubicBezTo>
                  <a:cubicBezTo>
                    <a:pt x="2940" y="28"/>
                    <a:pt x="2940" y="31"/>
                    <a:pt x="2940" y="33"/>
                  </a:cubicBezTo>
                  <a:cubicBezTo>
                    <a:pt x="2944" y="37"/>
                    <a:pt x="2947" y="39"/>
                    <a:pt x="2949" y="41"/>
                  </a:cubicBezTo>
                  <a:cubicBezTo>
                    <a:pt x="2949" y="44"/>
                    <a:pt x="2949" y="48"/>
                    <a:pt x="2949" y="50"/>
                  </a:cubicBezTo>
                  <a:cubicBezTo>
                    <a:pt x="2952" y="53"/>
                    <a:pt x="2955" y="56"/>
                    <a:pt x="2957" y="58"/>
                  </a:cubicBezTo>
                  <a:cubicBezTo>
                    <a:pt x="2957" y="61"/>
                    <a:pt x="2957" y="64"/>
                    <a:pt x="2957" y="66"/>
                  </a:cubicBezTo>
                  <a:cubicBezTo>
                    <a:pt x="2960" y="69"/>
                    <a:pt x="2964" y="72"/>
                    <a:pt x="2966" y="75"/>
                  </a:cubicBezTo>
                  <a:cubicBezTo>
                    <a:pt x="2966" y="78"/>
                    <a:pt x="2966" y="80"/>
                    <a:pt x="2966" y="83"/>
                  </a:cubicBezTo>
                  <a:cubicBezTo>
                    <a:pt x="2969" y="86"/>
                    <a:pt x="2971" y="89"/>
                    <a:pt x="2974" y="91"/>
                  </a:cubicBezTo>
                  <a:cubicBezTo>
                    <a:pt x="2974" y="95"/>
                    <a:pt x="2974" y="97"/>
                    <a:pt x="2974" y="99"/>
                  </a:cubicBezTo>
                  <a:cubicBezTo>
                    <a:pt x="2977" y="103"/>
                    <a:pt x="2979" y="106"/>
                    <a:pt x="2982" y="108"/>
                  </a:cubicBezTo>
                  <a:cubicBezTo>
                    <a:pt x="2982" y="114"/>
                    <a:pt x="2982" y="119"/>
                    <a:pt x="2982" y="124"/>
                  </a:cubicBezTo>
                  <a:cubicBezTo>
                    <a:pt x="2985" y="127"/>
                    <a:pt x="2988" y="130"/>
                    <a:pt x="2991" y="133"/>
                  </a:cubicBezTo>
                  <a:cubicBezTo>
                    <a:pt x="2991" y="144"/>
                    <a:pt x="2991" y="155"/>
                    <a:pt x="2991" y="165"/>
                  </a:cubicBezTo>
                  <a:cubicBezTo>
                    <a:pt x="2994" y="169"/>
                    <a:pt x="2996" y="172"/>
                    <a:pt x="2999" y="174"/>
                  </a:cubicBezTo>
                  <a:cubicBezTo>
                    <a:pt x="2999" y="180"/>
                    <a:pt x="2999" y="185"/>
                    <a:pt x="2999" y="191"/>
                  </a:cubicBezTo>
                  <a:cubicBezTo>
                    <a:pt x="3002" y="194"/>
                    <a:pt x="3005" y="196"/>
                    <a:pt x="3007" y="199"/>
                  </a:cubicBezTo>
                  <a:cubicBezTo>
                    <a:pt x="3007" y="210"/>
                    <a:pt x="3007" y="221"/>
                    <a:pt x="3007" y="232"/>
                  </a:cubicBezTo>
                  <a:cubicBezTo>
                    <a:pt x="3010" y="235"/>
                    <a:pt x="3013" y="238"/>
                    <a:pt x="3015" y="240"/>
                  </a:cubicBezTo>
                  <a:cubicBezTo>
                    <a:pt x="3015" y="243"/>
                    <a:pt x="3015" y="246"/>
                    <a:pt x="3015" y="249"/>
                  </a:cubicBezTo>
                  <a:cubicBezTo>
                    <a:pt x="3021" y="249"/>
                    <a:pt x="3026" y="249"/>
                    <a:pt x="3032" y="249"/>
                  </a:cubicBezTo>
                  <a:cubicBezTo>
                    <a:pt x="3035" y="246"/>
                    <a:pt x="3037" y="242"/>
                    <a:pt x="3040" y="240"/>
                  </a:cubicBezTo>
                  <a:cubicBezTo>
                    <a:pt x="3045" y="240"/>
                    <a:pt x="3051" y="240"/>
                    <a:pt x="3057" y="240"/>
                  </a:cubicBezTo>
                  <a:cubicBezTo>
                    <a:pt x="3060" y="237"/>
                    <a:pt x="3063" y="234"/>
                    <a:pt x="3065" y="232"/>
                  </a:cubicBezTo>
                  <a:cubicBezTo>
                    <a:pt x="3074" y="232"/>
                    <a:pt x="3082" y="232"/>
                    <a:pt x="3090" y="232"/>
                  </a:cubicBezTo>
                  <a:cubicBezTo>
                    <a:pt x="3093" y="229"/>
                    <a:pt x="3096" y="226"/>
                    <a:pt x="3098" y="223"/>
                  </a:cubicBezTo>
                  <a:cubicBezTo>
                    <a:pt x="3103" y="223"/>
                    <a:pt x="3109" y="223"/>
                    <a:pt x="3115" y="223"/>
                  </a:cubicBezTo>
                  <a:cubicBezTo>
                    <a:pt x="3118" y="220"/>
                    <a:pt x="3121" y="218"/>
                    <a:pt x="3123" y="215"/>
                  </a:cubicBezTo>
                  <a:cubicBezTo>
                    <a:pt x="3129" y="215"/>
                    <a:pt x="3134" y="215"/>
                    <a:pt x="3139" y="215"/>
                  </a:cubicBezTo>
                  <a:cubicBezTo>
                    <a:pt x="3142" y="212"/>
                    <a:pt x="3146" y="210"/>
                    <a:pt x="3148" y="207"/>
                  </a:cubicBezTo>
                  <a:cubicBezTo>
                    <a:pt x="3159" y="207"/>
                    <a:pt x="3170" y="207"/>
                    <a:pt x="3181" y="207"/>
                  </a:cubicBezTo>
                  <a:cubicBezTo>
                    <a:pt x="3185" y="204"/>
                    <a:pt x="3187" y="201"/>
                    <a:pt x="3189" y="199"/>
                  </a:cubicBezTo>
                  <a:cubicBezTo>
                    <a:pt x="3200" y="199"/>
                    <a:pt x="3212" y="199"/>
                    <a:pt x="3223" y="199"/>
                  </a:cubicBezTo>
                  <a:cubicBezTo>
                    <a:pt x="3226" y="196"/>
                    <a:pt x="3228" y="193"/>
                    <a:pt x="3231" y="191"/>
                  </a:cubicBezTo>
                  <a:cubicBezTo>
                    <a:pt x="3245" y="191"/>
                    <a:pt x="3259" y="191"/>
                    <a:pt x="3272" y="191"/>
                  </a:cubicBezTo>
                  <a:cubicBezTo>
                    <a:pt x="3275" y="188"/>
                    <a:pt x="3278" y="184"/>
                    <a:pt x="3281" y="182"/>
                  </a:cubicBezTo>
                  <a:cubicBezTo>
                    <a:pt x="3290" y="182"/>
                    <a:pt x="3297" y="182"/>
                    <a:pt x="3305" y="182"/>
                  </a:cubicBezTo>
                  <a:cubicBezTo>
                    <a:pt x="3305" y="185"/>
                    <a:pt x="3305" y="188"/>
                    <a:pt x="3305" y="191"/>
                  </a:cubicBezTo>
                  <a:cubicBezTo>
                    <a:pt x="3309" y="194"/>
                    <a:pt x="3311" y="196"/>
                    <a:pt x="3313" y="199"/>
                  </a:cubicBezTo>
                  <a:cubicBezTo>
                    <a:pt x="3313" y="202"/>
                    <a:pt x="3313" y="205"/>
                    <a:pt x="3313" y="207"/>
                  </a:cubicBezTo>
                  <a:cubicBezTo>
                    <a:pt x="3328" y="207"/>
                    <a:pt x="3341" y="207"/>
                    <a:pt x="3355" y="207"/>
                  </a:cubicBezTo>
                  <a:cubicBezTo>
                    <a:pt x="3358" y="204"/>
                    <a:pt x="3361" y="201"/>
                    <a:pt x="3363" y="199"/>
                  </a:cubicBezTo>
                  <a:cubicBezTo>
                    <a:pt x="3369" y="199"/>
                    <a:pt x="3375" y="199"/>
                    <a:pt x="3380" y="199"/>
                  </a:cubicBezTo>
                  <a:cubicBezTo>
                    <a:pt x="3383" y="196"/>
                    <a:pt x="3386" y="193"/>
                    <a:pt x="3388" y="191"/>
                  </a:cubicBezTo>
                  <a:cubicBezTo>
                    <a:pt x="3397" y="191"/>
                    <a:pt x="3405" y="191"/>
                    <a:pt x="3413" y="191"/>
                  </a:cubicBezTo>
                  <a:cubicBezTo>
                    <a:pt x="3416" y="188"/>
                    <a:pt x="3419" y="184"/>
                    <a:pt x="3422" y="182"/>
                  </a:cubicBezTo>
                  <a:cubicBezTo>
                    <a:pt x="3427" y="182"/>
                    <a:pt x="3433" y="182"/>
                    <a:pt x="3437" y="182"/>
                  </a:cubicBezTo>
                  <a:cubicBezTo>
                    <a:pt x="3441" y="179"/>
                    <a:pt x="3444" y="176"/>
                    <a:pt x="3446" y="174"/>
                  </a:cubicBezTo>
                  <a:cubicBezTo>
                    <a:pt x="3463" y="174"/>
                    <a:pt x="3480" y="174"/>
                    <a:pt x="3495" y="174"/>
                  </a:cubicBezTo>
                  <a:cubicBezTo>
                    <a:pt x="3499" y="171"/>
                    <a:pt x="3502" y="168"/>
                    <a:pt x="3504" y="165"/>
                  </a:cubicBezTo>
                  <a:cubicBezTo>
                    <a:pt x="3513" y="165"/>
                    <a:pt x="3521" y="165"/>
                    <a:pt x="3529" y="165"/>
                  </a:cubicBezTo>
                  <a:cubicBezTo>
                    <a:pt x="3532" y="162"/>
                    <a:pt x="3534" y="160"/>
                    <a:pt x="3537" y="157"/>
                  </a:cubicBezTo>
                  <a:cubicBezTo>
                    <a:pt x="3542" y="157"/>
                    <a:pt x="3548" y="157"/>
                    <a:pt x="3554" y="157"/>
                  </a:cubicBezTo>
                  <a:cubicBezTo>
                    <a:pt x="3554" y="166"/>
                    <a:pt x="3554" y="174"/>
                    <a:pt x="3554" y="182"/>
                  </a:cubicBezTo>
                  <a:cubicBezTo>
                    <a:pt x="3557" y="185"/>
                    <a:pt x="3560" y="188"/>
                    <a:pt x="3562" y="191"/>
                  </a:cubicBezTo>
                  <a:cubicBezTo>
                    <a:pt x="3562" y="202"/>
                    <a:pt x="3562" y="213"/>
                    <a:pt x="3562" y="223"/>
                  </a:cubicBezTo>
                  <a:cubicBezTo>
                    <a:pt x="3565" y="227"/>
                    <a:pt x="3568" y="230"/>
                    <a:pt x="3570" y="232"/>
                  </a:cubicBezTo>
                  <a:cubicBezTo>
                    <a:pt x="3570" y="243"/>
                    <a:pt x="3570" y="254"/>
                    <a:pt x="3570" y="266"/>
                  </a:cubicBezTo>
                  <a:cubicBezTo>
                    <a:pt x="3573" y="269"/>
                    <a:pt x="3577" y="271"/>
                    <a:pt x="3579" y="273"/>
                  </a:cubicBezTo>
                  <a:cubicBezTo>
                    <a:pt x="3582" y="273"/>
                    <a:pt x="3585" y="273"/>
                    <a:pt x="3587" y="273"/>
                  </a:cubicBezTo>
                  <a:cubicBezTo>
                    <a:pt x="3590" y="270"/>
                    <a:pt x="3592" y="268"/>
                    <a:pt x="3595" y="266"/>
                  </a:cubicBezTo>
                  <a:cubicBezTo>
                    <a:pt x="3609" y="266"/>
                    <a:pt x="3623" y="266"/>
                    <a:pt x="3637" y="266"/>
                  </a:cubicBezTo>
                  <a:cubicBezTo>
                    <a:pt x="3637" y="269"/>
                    <a:pt x="3637" y="271"/>
                    <a:pt x="3637" y="273"/>
                  </a:cubicBezTo>
                  <a:cubicBezTo>
                    <a:pt x="3640" y="277"/>
                    <a:pt x="3643" y="279"/>
                    <a:pt x="3645" y="281"/>
                  </a:cubicBezTo>
                  <a:cubicBezTo>
                    <a:pt x="3645" y="290"/>
                    <a:pt x="3645" y="299"/>
                    <a:pt x="3645" y="307"/>
                  </a:cubicBezTo>
                  <a:cubicBezTo>
                    <a:pt x="3648" y="310"/>
                    <a:pt x="3651" y="312"/>
                    <a:pt x="3653" y="315"/>
                  </a:cubicBezTo>
                  <a:cubicBezTo>
                    <a:pt x="3653" y="324"/>
                    <a:pt x="3653" y="331"/>
                    <a:pt x="3653" y="339"/>
                  </a:cubicBezTo>
                  <a:cubicBezTo>
                    <a:pt x="3656" y="343"/>
                    <a:pt x="3659" y="346"/>
                    <a:pt x="3662" y="348"/>
                  </a:cubicBezTo>
                  <a:cubicBezTo>
                    <a:pt x="3662" y="354"/>
                    <a:pt x="3662" y="359"/>
                    <a:pt x="3662" y="365"/>
                  </a:cubicBezTo>
                  <a:cubicBezTo>
                    <a:pt x="3665" y="368"/>
                    <a:pt x="3667" y="370"/>
                    <a:pt x="3670" y="373"/>
                  </a:cubicBezTo>
                  <a:cubicBezTo>
                    <a:pt x="3675" y="373"/>
                    <a:pt x="3681" y="373"/>
                    <a:pt x="3686" y="373"/>
                  </a:cubicBezTo>
                  <a:cubicBezTo>
                    <a:pt x="3692" y="367"/>
                    <a:pt x="3697" y="362"/>
                    <a:pt x="3703" y="356"/>
                  </a:cubicBezTo>
                  <a:cubicBezTo>
                    <a:pt x="3706" y="356"/>
                    <a:pt x="3709" y="356"/>
                    <a:pt x="3711" y="356"/>
                  </a:cubicBezTo>
                  <a:cubicBezTo>
                    <a:pt x="3717" y="351"/>
                    <a:pt x="3722" y="345"/>
                    <a:pt x="3728" y="339"/>
                  </a:cubicBezTo>
                  <a:cubicBezTo>
                    <a:pt x="3731" y="339"/>
                    <a:pt x="3734" y="339"/>
                    <a:pt x="3736" y="339"/>
                  </a:cubicBezTo>
                  <a:cubicBezTo>
                    <a:pt x="3736" y="336"/>
                    <a:pt x="3736" y="334"/>
                    <a:pt x="3736" y="331"/>
                  </a:cubicBezTo>
                  <a:cubicBezTo>
                    <a:pt x="3742" y="326"/>
                    <a:pt x="3748" y="320"/>
                    <a:pt x="3752" y="315"/>
                  </a:cubicBezTo>
                  <a:cubicBezTo>
                    <a:pt x="3755" y="315"/>
                    <a:pt x="3759" y="315"/>
                    <a:pt x="3761" y="315"/>
                  </a:cubicBezTo>
                  <a:cubicBezTo>
                    <a:pt x="3764" y="312"/>
                    <a:pt x="3767" y="309"/>
                    <a:pt x="3769" y="307"/>
                  </a:cubicBezTo>
                  <a:cubicBezTo>
                    <a:pt x="3775" y="307"/>
                    <a:pt x="3780" y="307"/>
                    <a:pt x="3786" y="307"/>
                  </a:cubicBezTo>
                  <a:cubicBezTo>
                    <a:pt x="3789" y="304"/>
                    <a:pt x="3791" y="300"/>
                    <a:pt x="3794" y="298"/>
                  </a:cubicBezTo>
                  <a:cubicBezTo>
                    <a:pt x="3797" y="298"/>
                    <a:pt x="3800" y="298"/>
                    <a:pt x="3802" y="298"/>
                  </a:cubicBezTo>
                  <a:cubicBezTo>
                    <a:pt x="3806" y="295"/>
                    <a:pt x="3808" y="293"/>
                    <a:pt x="3810" y="290"/>
                  </a:cubicBezTo>
                  <a:cubicBezTo>
                    <a:pt x="3814" y="290"/>
                    <a:pt x="3817" y="290"/>
                    <a:pt x="3819" y="290"/>
                  </a:cubicBezTo>
                  <a:cubicBezTo>
                    <a:pt x="3825" y="285"/>
                    <a:pt x="3830" y="279"/>
                    <a:pt x="3836" y="273"/>
                  </a:cubicBezTo>
                  <a:cubicBezTo>
                    <a:pt x="3839" y="273"/>
                    <a:pt x="3841" y="273"/>
                    <a:pt x="3844" y="273"/>
                  </a:cubicBezTo>
                  <a:cubicBezTo>
                    <a:pt x="3847" y="270"/>
                    <a:pt x="3849" y="268"/>
                    <a:pt x="3852" y="266"/>
                  </a:cubicBezTo>
                  <a:cubicBezTo>
                    <a:pt x="3857" y="266"/>
                    <a:pt x="3863" y="266"/>
                    <a:pt x="3868" y="266"/>
                  </a:cubicBezTo>
                  <a:cubicBezTo>
                    <a:pt x="3872" y="262"/>
                    <a:pt x="3875" y="259"/>
                    <a:pt x="3877" y="257"/>
                  </a:cubicBezTo>
                  <a:cubicBezTo>
                    <a:pt x="3894" y="257"/>
                    <a:pt x="3911" y="257"/>
                    <a:pt x="3926" y="257"/>
                  </a:cubicBezTo>
                  <a:cubicBezTo>
                    <a:pt x="3930" y="254"/>
                    <a:pt x="3933" y="251"/>
                    <a:pt x="3935" y="249"/>
                  </a:cubicBezTo>
                  <a:cubicBezTo>
                    <a:pt x="3938" y="249"/>
                    <a:pt x="3941" y="249"/>
                    <a:pt x="3943" y="249"/>
                  </a:cubicBezTo>
                  <a:cubicBezTo>
                    <a:pt x="3946" y="246"/>
                    <a:pt x="3949" y="242"/>
                    <a:pt x="3951" y="240"/>
                  </a:cubicBezTo>
                  <a:cubicBezTo>
                    <a:pt x="3962" y="240"/>
                    <a:pt x="3973" y="240"/>
                    <a:pt x="3984" y="240"/>
                  </a:cubicBezTo>
                  <a:cubicBezTo>
                    <a:pt x="3988" y="237"/>
                    <a:pt x="3990" y="234"/>
                    <a:pt x="3992" y="232"/>
                  </a:cubicBezTo>
                  <a:cubicBezTo>
                    <a:pt x="4001" y="232"/>
                    <a:pt x="4010" y="232"/>
                    <a:pt x="4018" y="232"/>
                  </a:cubicBezTo>
                  <a:cubicBezTo>
                    <a:pt x="4021" y="229"/>
                    <a:pt x="4023" y="226"/>
                    <a:pt x="4026" y="223"/>
                  </a:cubicBezTo>
                  <a:cubicBezTo>
                    <a:pt x="4035" y="223"/>
                    <a:pt x="4043" y="223"/>
                    <a:pt x="4050" y="223"/>
                  </a:cubicBezTo>
                  <a:cubicBezTo>
                    <a:pt x="4062" y="234"/>
                    <a:pt x="4073" y="246"/>
                    <a:pt x="4084" y="257"/>
                  </a:cubicBezTo>
                  <a:cubicBezTo>
                    <a:pt x="4084" y="260"/>
                    <a:pt x="4084" y="263"/>
                    <a:pt x="4084" y="266"/>
                  </a:cubicBezTo>
                  <a:cubicBezTo>
                    <a:pt x="4087" y="269"/>
                    <a:pt x="4090" y="271"/>
                    <a:pt x="4093" y="273"/>
                  </a:cubicBezTo>
                  <a:cubicBezTo>
                    <a:pt x="4093" y="277"/>
                    <a:pt x="4093" y="279"/>
                    <a:pt x="4093" y="281"/>
                  </a:cubicBezTo>
                  <a:cubicBezTo>
                    <a:pt x="4098" y="287"/>
                    <a:pt x="4104" y="293"/>
                    <a:pt x="4109" y="298"/>
                  </a:cubicBezTo>
                  <a:cubicBezTo>
                    <a:pt x="4112" y="298"/>
                    <a:pt x="4115" y="298"/>
                    <a:pt x="4117" y="298"/>
                  </a:cubicBezTo>
                  <a:cubicBezTo>
                    <a:pt x="4126" y="307"/>
                    <a:pt x="4134" y="315"/>
                    <a:pt x="4142" y="323"/>
                  </a:cubicBezTo>
                  <a:cubicBezTo>
                    <a:pt x="4156" y="323"/>
                    <a:pt x="4170" y="323"/>
                    <a:pt x="4183" y="323"/>
                  </a:cubicBezTo>
                  <a:cubicBezTo>
                    <a:pt x="4183" y="331"/>
                    <a:pt x="4183" y="340"/>
                    <a:pt x="4183" y="348"/>
                  </a:cubicBezTo>
                  <a:cubicBezTo>
                    <a:pt x="4180" y="351"/>
                    <a:pt x="4178" y="354"/>
                    <a:pt x="4175" y="356"/>
                  </a:cubicBezTo>
                  <a:cubicBezTo>
                    <a:pt x="4175" y="367"/>
                    <a:pt x="4175" y="378"/>
                    <a:pt x="4175" y="390"/>
                  </a:cubicBezTo>
                  <a:cubicBezTo>
                    <a:pt x="4170" y="395"/>
                    <a:pt x="4164" y="401"/>
                    <a:pt x="4159" y="406"/>
                  </a:cubicBezTo>
                  <a:cubicBezTo>
                    <a:pt x="4155" y="406"/>
                    <a:pt x="4152" y="406"/>
                    <a:pt x="4150" y="406"/>
                  </a:cubicBezTo>
                  <a:cubicBezTo>
                    <a:pt x="4144" y="412"/>
                    <a:pt x="4139" y="417"/>
                    <a:pt x="4134" y="422"/>
                  </a:cubicBezTo>
                  <a:cubicBezTo>
                    <a:pt x="4134" y="428"/>
                    <a:pt x="4134" y="433"/>
                    <a:pt x="4134" y="439"/>
                  </a:cubicBezTo>
                  <a:cubicBezTo>
                    <a:pt x="4131" y="439"/>
                    <a:pt x="4128" y="439"/>
                    <a:pt x="4125" y="439"/>
                  </a:cubicBezTo>
                  <a:cubicBezTo>
                    <a:pt x="4122" y="442"/>
                    <a:pt x="4120" y="445"/>
                    <a:pt x="4117" y="448"/>
                  </a:cubicBezTo>
                  <a:cubicBezTo>
                    <a:pt x="4117" y="462"/>
                    <a:pt x="4117" y="475"/>
                    <a:pt x="4117" y="489"/>
                  </a:cubicBezTo>
                  <a:cubicBezTo>
                    <a:pt x="4114" y="492"/>
                    <a:pt x="4111" y="494"/>
                    <a:pt x="4109" y="497"/>
                  </a:cubicBezTo>
                  <a:cubicBezTo>
                    <a:pt x="4109" y="502"/>
                    <a:pt x="4109" y="508"/>
                    <a:pt x="4109" y="514"/>
                  </a:cubicBezTo>
                  <a:cubicBezTo>
                    <a:pt x="4105" y="517"/>
                    <a:pt x="4103" y="519"/>
                    <a:pt x="4101" y="522"/>
                  </a:cubicBezTo>
                  <a:cubicBezTo>
                    <a:pt x="4101" y="536"/>
                    <a:pt x="4101" y="550"/>
                    <a:pt x="4101" y="564"/>
                  </a:cubicBezTo>
                  <a:cubicBezTo>
                    <a:pt x="4097" y="567"/>
                    <a:pt x="4095" y="569"/>
                    <a:pt x="4093" y="572"/>
                  </a:cubicBezTo>
                  <a:cubicBezTo>
                    <a:pt x="4093" y="580"/>
                    <a:pt x="4093" y="588"/>
                    <a:pt x="4093" y="596"/>
                  </a:cubicBezTo>
                  <a:cubicBezTo>
                    <a:pt x="4087" y="602"/>
                    <a:pt x="4081" y="607"/>
                    <a:pt x="4076" y="613"/>
                  </a:cubicBezTo>
                  <a:cubicBezTo>
                    <a:pt x="4076" y="616"/>
                    <a:pt x="4076" y="619"/>
                    <a:pt x="4076" y="621"/>
                  </a:cubicBezTo>
                  <a:cubicBezTo>
                    <a:pt x="4073" y="624"/>
                    <a:pt x="4070" y="627"/>
                    <a:pt x="4067" y="630"/>
                  </a:cubicBezTo>
                  <a:cubicBezTo>
                    <a:pt x="4067" y="635"/>
                    <a:pt x="4067" y="641"/>
                    <a:pt x="4067" y="646"/>
                  </a:cubicBezTo>
                  <a:cubicBezTo>
                    <a:pt x="4070" y="650"/>
                    <a:pt x="4074" y="652"/>
                    <a:pt x="4076" y="654"/>
                  </a:cubicBezTo>
                  <a:cubicBezTo>
                    <a:pt x="4076" y="665"/>
                    <a:pt x="4076" y="677"/>
                    <a:pt x="4076" y="688"/>
                  </a:cubicBezTo>
                  <a:cubicBezTo>
                    <a:pt x="4073" y="691"/>
                    <a:pt x="4070" y="693"/>
                    <a:pt x="4067" y="696"/>
                  </a:cubicBezTo>
                  <a:cubicBezTo>
                    <a:pt x="4067" y="707"/>
                    <a:pt x="4067" y="718"/>
                    <a:pt x="4067" y="729"/>
                  </a:cubicBezTo>
                  <a:cubicBezTo>
                    <a:pt x="4064" y="732"/>
                    <a:pt x="4062" y="735"/>
                    <a:pt x="4059" y="737"/>
                  </a:cubicBezTo>
                  <a:cubicBezTo>
                    <a:pt x="4059" y="748"/>
                    <a:pt x="4059" y="759"/>
                    <a:pt x="4059" y="770"/>
                  </a:cubicBezTo>
                  <a:cubicBezTo>
                    <a:pt x="4056" y="774"/>
                    <a:pt x="4053" y="776"/>
                    <a:pt x="4050" y="778"/>
                  </a:cubicBezTo>
                  <a:cubicBezTo>
                    <a:pt x="4050" y="784"/>
                    <a:pt x="4050" y="789"/>
                    <a:pt x="4050" y="795"/>
                  </a:cubicBezTo>
                  <a:cubicBezTo>
                    <a:pt x="4047" y="798"/>
                    <a:pt x="4045" y="801"/>
                    <a:pt x="4043" y="804"/>
                  </a:cubicBezTo>
                  <a:cubicBezTo>
                    <a:pt x="4043" y="807"/>
                    <a:pt x="4043" y="809"/>
                    <a:pt x="4043" y="812"/>
                  </a:cubicBezTo>
                  <a:cubicBezTo>
                    <a:pt x="4039" y="815"/>
                    <a:pt x="4037" y="818"/>
                    <a:pt x="4035" y="820"/>
                  </a:cubicBezTo>
                  <a:cubicBezTo>
                    <a:pt x="4035" y="832"/>
                    <a:pt x="4035" y="843"/>
                    <a:pt x="4035" y="853"/>
                  </a:cubicBezTo>
                  <a:cubicBezTo>
                    <a:pt x="4043" y="862"/>
                    <a:pt x="4051" y="870"/>
                    <a:pt x="4059" y="878"/>
                  </a:cubicBezTo>
                  <a:cubicBezTo>
                    <a:pt x="4059" y="881"/>
                    <a:pt x="4059" y="884"/>
                    <a:pt x="4059" y="886"/>
                  </a:cubicBezTo>
                  <a:cubicBezTo>
                    <a:pt x="4068" y="895"/>
                    <a:pt x="4076" y="903"/>
                    <a:pt x="4084" y="911"/>
                  </a:cubicBezTo>
                  <a:cubicBezTo>
                    <a:pt x="4084" y="917"/>
                    <a:pt x="4084" y="922"/>
                    <a:pt x="4084" y="928"/>
                  </a:cubicBezTo>
                  <a:cubicBezTo>
                    <a:pt x="4087" y="931"/>
                    <a:pt x="4090" y="933"/>
                    <a:pt x="4093" y="936"/>
                  </a:cubicBezTo>
                  <a:cubicBezTo>
                    <a:pt x="4093" y="939"/>
                    <a:pt x="4093" y="942"/>
                    <a:pt x="4093" y="945"/>
                  </a:cubicBezTo>
                  <a:cubicBezTo>
                    <a:pt x="4098" y="950"/>
                    <a:pt x="4104" y="956"/>
                    <a:pt x="4109" y="961"/>
                  </a:cubicBezTo>
                  <a:cubicBezTo>
                    <a:pt x="4109" y="964"/>
                    <a:pt x="4109" y="967"/>
                    <a:pt x="4109" y="969"/>
                  </a:cubicBezTo>
                  <a:cubicBezTo>
                    <a:pt x="4105" y="972"/>
                    <a:pt x="4103" y="975"/>
                    <a:pt x="4101" y="977"/>
                  </a:cubicBezTo>
                  <a:cubicBezTo>
                    <a:pt x="4101" y="980"/>
                    <a:pt x="4101" y="983"/>
                    <a:pt x="4101" y="986"/>
                  </a:cubicBezTo>
                  <a:cubicBezTo>
                    <a:pt x="4097" y="989"/>
                    <a:pt x="4095" y="991"/>
                    <a:pt x="4093" y="994"/>
                  </a:cubicBezTo>
                  <a:cubicBezTo>
                    <a:pt x="4093" y="997"/>
                    <a:pt x="4093" y="1000"/>
                    <a:pt x="4093" y="1003"/>
                  </a:cubicBezTo>
                  <a:cubicBezTo>
                    <a:pt x="4089" y="1006"/>
                    <a:pt x="4086" y="1008"/>
                    <a:pt x="4084" y="1011"/>
                  </a:cubicBezTo>
                  <a:cubicBezTo>
                    <a:pt x="4081" y="1011"/>
                    <a:pt x="4078" y="1011"/>
                    <a:pt x="4076" y="1011"/>
                  </a:cubicBezTo>
                  <a:cubicBezTo>
                    <a:pt x="4067" y="1019"/>
                    <a:pt x="4058" y="1027"/>
                    <a:pt x="4050" y="1035"/>
                  </a:cubicBezTo>
                  <a:cubicBezTo>
                    <a:pt x="4050" y="1041"/>
                    <a:pt x="4050" y="1046"/>
                    <a:pt x="4050" y="1052"/>
                  </a:cubicBezTo>
                  <a:cubicBezTo>
                    <a:pt x="4047" y="1055"/>
                    <a:pt x="4045" y="1058"/>
                    <a:pt x="4043" y="1061"/>
                  </a:cubicBezTo>
                  <a:cubicBezTo>
                    <a:pt x="4043" y="1066"/>
                    <a:pt x="4043" y="1072"/>
                    <a:pt x="4043" y="1077"/>
                  </a:cubicBezTo>
                  <a:cubicBezTo>
                    <a:pt x="4039" y="1080"/>
                    <a:pt x="4037" y="1083"/>
                    <a:pt x="4035" y="1085"/>
                  </a:cubicBezTo>
                  <a:cubicBezTo>
                    <a:pt x="4035" y="1091"/>
                    <a:pt x="4035" y="1096"/>
                    <a:pt x="4035" y="1102"/>
                  </a:cubicBezTo>
                  <a:cubicBezTo>
                    <a:pt x="4031" y="1105"/>
                    <a:pt x="4028" y="1108"/>
                    <a:pt x="4026" y="1110"/>
                  </a:cubicBezTo>
                  <a:cubicBezTo>
                    <a:pt x="4023" y="1110"/>
                    <a:pt x="4020" y="1110"/>
                    <a:pt x="4018" y="1110"/>
                  </a:cubicBezTo>
                  <a:cubicBezTo>
                    <a:pt x="4018" y="1129"/>
                    <a:pt x="4018" y="1148"/>
                    <a:pt x="4018" y="1168"/>
                  </a:cubicBezTo>
                  <a:cubicBezTo>
                    <a:pt x="4016" y="1168"/>
                    <a:pt x="4012" y="1168"/>
                    <a:pt x="4009" y="1168"/>
                  </a:cubicBezTo>
                  <a:cubicBezTo>
                    <a:pt x="4007" y="1170"/>
                    <a:pt x="4004" y="1174"/>
                    <a:pt x="4001" y="1177"/>
                  </a:cubicBezTo>
                  <a:cubicBezTo>
                    <a:pt x="3999" y="1177"/>
                    <a:pt x="3996" y="1177"/>
                    <a:pt x="3992" y="1177"/>
                  </a:cubicBezTo>
                  <a:cubicBezTo>
                    <a:pt x="3990" y="1179"/>
                    <a:pt x="3988" y="1182"/>
                    <a:pt x="3985" y="1185"/>
                  </a:cubicBezTo>
                  <a:cubicBezTo>
                    <a:pt x="3985" y="1190"/>
                    <a:pt x="3985" y="1196"/>
                    <a:pt x="3985" y="1201"/>
                  </a:cubicBezTo>
                  <a:cubicBezTo>
                    <a:pt x="3987" y="1204"/>
                    <a:pt x="3989" y="1206"/>
                    <a:pt x="3992" y="1209"/>
                  </a:cubicBezTo>
                  <a:cubicBezTo>
                    <a:pt x="3992" y="1240"/>
                    <a:pt x="3992" y="1270"/>
                    <a:pt x="3992" y="1301"/>
                  </a:cubicBezTo>
                  <a:cubicBezTo>
                    <a:pt x="3990" y="1303"/>
                    <a:pt x="3988" y="1306"/>
                    <a:pt x="3985" y="1309"/>
                  </a:cubicBezTo>
                  <a:cubicBezTo>
                    <a:pt x="3987" y="1311"/>
                    <a:pt x="3989" y="1314"/>
                    <a:pt x="3992" y="1317"/>
                  </a:cubicBezTo>
                  <a:cubicBezTo>
                    <a:pt x="3992" y="1325"/>
                    <a:pt x="3992" y="1333"/>
                    <a:pt x="3992" y="1342"/>
                  </a:cubicBezTo>
                  <a:cubicBezTo>
                    <a:pt x="3998" y="1348"/>
                    <a:pt x="4004" y="1353"/>
                    <a:pt x="4009" y="1359"/>
                  </a:cubicBezTo>
                  <a:cubicBezTo>
                    <a:pt x="4009" y="1361"/>
                    <a:pt x="4009" y="1364"/>
                    <a:pt x="4009" y="1367"/>
                  </a:cubicBezTo>
                  <a:cubicBezTo>
                    <a:pt x="4012" y="1369"/>
                    <a:pt x="4015" y="1372"/>
                    <a:pt x="4018" y="1376"/>
                  </a:cubicBezTo>
                  <a:cubicBezTo>
                    <a:pt x="4018" y="1378"/>
                    <a:pt x="4018" y="1380"/>
                    <a:pt x="4018" y="1383"/>
                  </a:cubicBezTo>
                  <a:cubicBezTo>
                    <a:pt x="4020" y="1386"/>
                    <a:pt x="4023" y="1388"/>
                    <a:pt x="4026" y="1391"/>
                  </a:cubicBezTo>
                  <a:cubicBezTo>
                    <a:pt x="4026" y="1394"/>
                    <a:pt x="4026" y="1397"/>
                    <a:pt x="4026" y="1400"/>
                  </a:cubicBezTo>
                  <a:cubicBezTo>
                    <a:pt x="4023" y="1400"/>
                    <a:pt x="4021" y="1400"/>
                    <a:pt x="4018" y="1400"/>
                  </a:cubicBezTo>
                  <a:cubicBezTo>
                    <a:pt x="4016" y="1403"/>
                    <a:pt x="4012" y="1405"/>
                    <a:pt x="4009" y="1408"/>
                  </a:cubicBezTo>
                  <a:cubicBezTo>
                    <a:pt x="4004" y="1408"/>
                    <a:pt x="3998" y="1408"/>
                    <a:pt x="3992" y="1408"/>
                  </a:cubicBezTo>
                  <a:cubicBezTo>
                    <a:pt x="3988" y="1403"/>
                    <a:pt x="3982" y="1397"/>
                    <a:pt x="3977" y="1391"/>
                  </a:cubicBezTo>
                  <a:cubicBezTo>
                    <a:pt x="3974" y="1391"/>
                    <a:pt x="3971" y="1391"/>
                    <a:pt x="3968" y="1391"/>
                  </a:cubicBezTo>
                  <a:cubicBezTo>
                    <a:pt x="3968" y="1397"/>
                    <a:pt x="3968" y="1403"/>
                    <a:pt x="3968" y="1408"/>
                  </a:cubicBezTo>
                  <a:cubicBezTo>
                    <a:pt x="3965" y="1410"/>
                    <a:pt x="3963" y="1414"/>
                    <a:pt x="3960" y="1417"/>
                  </a:cubicBezTo>
                  <a:cubicBezTo>
                    <a:pt x="3960" y="1419"/>
                    <a:pt x="3960" y="1422"/>
                    <a:pt x="3960" y="1425"/>
                  </a:cubicBezTo>
                  <a:cubicBezTo>
                    <a:pt x="3957" y="1427"/>
                    <a:pt x="3954" y="1430"/>
                    <a:pt x="3951" y="1433"/>
                  </a:cubicBezTo>
                  <a:cubicBezTo>
                    <a:pt x="3954" y="1435"/>
                    <a:pt x="3957" y="1438"/>
                    <a:pt x="3960" y="1442"/>
                  </a:cubicBezTo>
                  <a:cubicBezTo>
                    <a:pt x="3954" y="1447"/>
                    <a:pt x="3949" y="1453"/>
                    <a:pt x="3943" y="1458"/>
                  </a:cubicBezTo>
                  <a:cubicBezTo>
                    <a:pt x="3941" y="1458"/>
                    <a:pt x="3938" y="1458"/>
                    <a:pt x="3935" y="1458"/>
                  </a:cubicBezTo>
                  <a:cubicBezTo>
                    <a:pt x="3933" y="1456"/>
                    <a:pt x="3930" y="1453"/>
                    <a:pt x="3926" y="1449"/>
                  </a:cubicBezTo>
                  <a:cubicBezTo>
                    <a:pt x="3926" y="1439"/>
                    <a:pt x="3926" y="1428"/>
                    <a:pt x="3926" y="1417"/>
                  </a:cubicBezTo>
                  <a:cubicBezTo>
                    <a:pt x="3921" y="1411"/>
                    <a:pt x="3915" y="1406"/>
                    <a:pt x="3910" y="1400"/>
                  </a:cubicBezTo>
                  <a:cubicBezTo>
                    <a:pt x="3910" y="1389"/>
                    <a:pt x="3910" y="1378"/>
                    <a:pt x="3910" y="1367"/>
                  </a:cubicBezTo>
                  <a:cubicBezTo>
                    <a:pt x="3907" y="1364"/>
                    <a:pt x="3904" y="1361"/>
                    <a:pt x="3902" y="1359"/>
                  </a:cubicBezTo>
                  <a:cubicBezTo>
                    <a:pt x="3899" y="1359"/>
                    <a:pt x="3895" y="1359"/>
                    <a:pt x="3893" y="1359"/>
                  </a:cubicBezTo>
                  <a:cubicBezTo>
                    <a:pt x="3893" y="1370"/>
                    <a:pt x="3893" y="1381"/>
                    <a:pt x="3893" y="1391"/>
                  </a:cubicBezTo>
                  <a:cubicBezTo>
                    <a:pt x="3896" y="1395"/>
                    <a:pt x="3899" y="1398"/>
                    <a:pt x="3902" y="1400"/>
                  </a:cubicBezTo>
                  <a:cubicBezTo>
                    <a:pt x="3902" y="1406"/>
                    <a:pt x="3902" y="1411"/>
                    <a:pt x="3902" y="1417"/>
                  </a:cubicBezTo>
                  <a:cubicBezTo>
                    <a:pt x="3899" y="1420"/>
                    <a:pt x="3895" y="1422"/>
                    <a:pt x="3893" y="1425"/>
                  </a:cubicBezTo>
                  <a:cubicBezTo>
                    <a:pt x="3888" y="1425"/>
                    <a:pt x="3882" y="1425"/>
                    <a:pt x="3877" y="1425"/>
                  </a:cubicBezTo>
                  <a:cubicBezTo>
                    <a:pt x="3877" y="1439"/>
                    <a:pt x="3877" y="1453"/>
                    <a:pt x="3877" y="1466"/>
                  </a:cubicBezTo>
                  <a:cubicBezTo>
                    <a:pt x="3874" y="1469"/>
                    <a:pt x="3871" y="1473"/>
                    <a:pt x="3868" y="1475"/>
                  </a:cubicBezTo>
                  <a:cubicBezTo>
                    <a:pt x="3865" y="1475"/>
                    <a:pt x="3863" y="1475"/>
                    <a:pt x="3860" y="1475"/>
                  </a:cubicBezTo>
                  <a:cubicBezTo>
                    <a:pt x="3857" y="1472"/>
                    <a:pt x="3854" y="1469"/>
                    <a:pt x="3852" y="1466"/>
                  </a:cubicBezTo>
                  <a:cubicBezTo>
                    <a:pt x="3846" y="1466"/>
                    <a:pt x="3841" y="1466"/>
                    <a:pt x="3836" y="1466"/>
                  </a:cubicBezTo>
                  <a:cubicBezTo>
                    <a:pt x="3836" y="1475"/>
                    <a:pt x="3836" y="1483"/>
                    <a:pt x="3836" y="1491"/>
                  </a:cubicBezTo>
                  <a:cubicBezTo>
                    <a:pt x="3839" y="1494"/>
                    <a:pt x="3841" y="1497"/>
                    <a:pt x="3844" y="1500"/>
                  </a:cubicBezTo>
                  <a:cubicBezTo>
                    <a:pt x="3844" y="1503"/>
                    <a:pt x="3844" y="1505"/>
                    <a:pt x="3844" y="1508"/>
                  </a:cubicBezTo>
                  <a:cubicBezTo>
                    <a:pt x="3841" y="1511"/>
                    <a:pt x="3838" y="1514"/>
                    <a:pt x="3836" y="1516"/>
                  </a:cubicBezTo>
                  <a:cubicBezTo>
                    <a:pt x="3836" y="1525"/>
                    <a:pt x="3836" y="1533"/>
                    <a:pt x="3836" y="1541"/>
                  </a:cubicBezTo>
                  <a:cubicBezTo>
                    <a:pt x="3845" y="1541"/>
                    <a:pt x="3853" y="1541"/>
                    <a:pt x="3860" y="1541"/>
                  </a:cubicBezTo>
                  <a:cubicBezTo>
                    <a:pt x="3860" y="1558"/>
                    <a:pt x="3860" y="1574"/>
                    <a:pt x="3860" y="1590"/>
                  </a:cubicBezTo>
                  <a:cubicBezTo>
                    <a:pt x="3864" y="1593"/>
                    <a:pt x="3866" y="1597"/>
                    <a:pt x="3868" y="1599"/>
                  </a:cubicBezTo>
                  <a:cubicBezTo>
                    <a:pt x="3868" y="1602"/>
                    <a:pt x="3868" y="1605"/>
                    <a:pt x="3868" y="1607"/>
                  </a:cubicBezTo>
                  <a:cubicBezTo>
                    <a:pt x="3872" y="1610"/>
                    <a:pt x="3875" y="1613"/>
                    <a:pt x="3877" y="1616"/>
                  </a:cubicBezTo>
                  <a:cubicBezTo>
                    <a:pt x="3877" y="1619"/>
                    <a:pt x="3877" y="1621"/>
                    <a:pt x="3877" y="1624"/>
                  </a:cubicBezTo>
                  <a:cubicBezTo>
                    <a:pt x="3877" y="1629"/>
                    <a:pt x="3877" y="1635"/>
                    <a:pt x="3877" y="1640"/>
                  </a:cubicBezTo>
                  <a:cubicBezTo>
                    <a:pt x="3880" y="1643"/>
                    <a:pt x="3883" y="1646"/>
                    <a:pt x="3885" y="1648"/>
                  </a:cubicBezTo>
                  <a:cubicBezTo>
                    <a:pt x="3885" y="1679"/>
                    <a:pt x="3885" y="1709"/>
                    <a:pt x="3885" y="1740"/>
                  </a:cubicBezTo>
                  <a:cubicBezTo>
                    <a:pt x="3888" y="1743"/>
                    <a:pt x="3891" y="1745"/>
                    <a:pt x="3893" y="1748"/>
                  </a:cubicBezTo>
                  <a:cubicBezTo>
                    <a:pt x="3893" y="1751"/>
                    <a:pt x="3893" y="1754"/>
                    <a:pt x="3893" y="1756"/>
                  </a:cubicBezTo>
                  <a:cubicBezTo>
                    <a:pt x="3896" y="1760"/>
                    <a:pt x="3899" y="1762"/>
                    <a:pt x="3902" y="1764"/>
                  </a:cubicBezTo>
                  <a:cubicBezTo>
                    <a:pt x="3902" y="1768"/>
                    <a:pt x="3902" y="1771"/>
                    <a:pt x="3902" y="1773"/>
                  </a:cubicBezTo>
                  <a:cubicBezTo>
                    <a:pt x="3899" y="1776"/>
                    <a:pt x="3895" y="1779"/>
                    <a:pt x="3893" y="1781"/>
                  </a:cubicBezTo>
                  <a:cubicBezTo>
                    <a:pt x="3884" y="1781"/>
                    <a:pt x="3876" y="1781"/>
                    <a:pt x="3868" y="1781"/>
                  </a:cubicBezTo>
                  <a:cubicBezTo>
                    <a:pt x="3868" y="1784"/>
                    <a:pt x="3868" y="1787"/>
                    <a:pt x="3868" y="1789"/>
                  </a:cubicBezTo>
                  <a:cubicBezTo>
                    <a:pt x="3865" y="1792"/>
                    <a:pt x="3863" y="1795"/>
                    <a:pt x="3860" y="1798"/>
                  </a:cubicBezTo>
                  <a:cubicBezTo>
                    <a:pt x="3860" y="1801"/>
                    <a:pt x="3860" y="1803"/>
                    <a:pt x="3860" y="1806"/>
                  </a:cubicBezTo>
                  <a:cubicBezTo>
                    <a:pt x="3857" y="1809"/>
                    <a:pt x="3854" y="1812"/>
                    <a:pt x="3852" y="1814"/>
                  </a:cubicBezTo>
                  <a:cubicBezTo>
                    <a:pt x="3852" y="1818"/>
                    <a:pt x="3852" y="1820"/>
                    <a:pt x="3852" y="1822"/>
                  </a:cubicBezTo>
                  <a:cubicBezTo>
                    <a:pt x="3855" y="1826"/>
                    <a:pt x="3858" y="1829"/>
                    <a:pt x="3860" y="1831"/>
                  </a:cubicBezTo>
                  <a:cubicBezTo>
                    <a:pt x="3860" y="1834"/>
                    <a:pt x="3860" y="1837"/>
                    <a:pt x="3860" y="1839"/>
                  </a:cubicBezTo>
                  <a:cubicBezTo>
                    <a:pt x="3869" y="1848"/>
                    <a:pt x="3877" y="1856"/>
                    <a:pt x="3885" y="1864"/>
                  </a:cubicBezTo>
                  <a:cubicBezTo>
                    <a:pt x="3885" y="1867"/>
                    <a:pt x="3885" y="1870"/>
                    <a:pt x="3885" y="1872"/>
                  </a:cubicBezTo>
                  <a:cubicBezTo>
                    <a:pt x="3888" y="1876"/>
                    <a:pt x="3891" y="1878"/>
                    <a:pt x="3893" y="1880"/>
                  </a:cubicBezTo>
                  <a:cubicBezTo>
                    <a:pt x="3893" y="1889"/>
                    <a:pt x="3893" y="1897"/>
                    <a:pt x="3893" y="1905"/>
                  </a:cubicBezTo>
                  <a:cubicBezTo>
                    <a:pt x="3896" y="1908"/>
                    <a:pt x="3899" y="1911"/>
                    <a:pt x="3902" y="1914"/>
                  </a:cubicBezTo>
                  <a:cubicBezTo>
                    <a:pt x="3902" y="1923"/>
                    <a:pt x="3902" y="1931"/>
                    <a:pt x="3902" y="1938"/>
                  </a:cubicBezTo>
                  <a:cubicBezTo>
                    <a:pt x="3899" y="1942"/>
                    <a:pt x="3895" y="1944"/>
                    <a:pt x="3893" y="1946"/>
                  </a:cubicBezTo>
                  <a:cubicBezTo>
                    <a:pt x="3890" y="1946"/>
                    <a:pt x="3887" y="1946"/>
                    <a:pt x="3885" y="1946"/>
                  </a:cubicBezTo>
                  <a:cubicBezTo>
                    <a:pt x="3880" y="1952"/>
                    <a:pt x="3874" y="1958"/>
                    <a:pt x="3868" y="1963"/>
                  </a:cubicBezTo>
                  <a:cubicBezTo>
                    <a:pt x="3865" y="1963"/>
                    <a:pt x="3863" y="1963"/>
                    <a:pt x="3860" y="1963"/>
                  </a:cubicBezTo>
                  <a:cubicBezTo>
                    <a:pt x="3852" y="1972"/>
                    <a:pt x="3844" y="1980"/>
                    <a:pt x="3836" y="1988"/>
                  </a:cubicBezTo>
                  <a:cubicBezTo>
                    <a:pt x="3833" y="1988"/>
                    <a:pt x="3829" y="1988"/>
                    <a:pt x="3827" y="1988"/>
                  </a:cubicBezTo>
                  <a:cubicBezTo>
                    <a:pt x="3822" y="1993"/>
                    <a:pt x="3816" y="1999"/>
                    <a:pt x="3810" y="2004"/>
                  </a:cubicBezTo>
                  <a:cubicBezTo>
                    <a:pt x="3810" y="2008"/>
                    <a:pt x="3810" y="2011"/>
                    <a:pt x="3810" y="2013"/>
                  </a:cubicBezTo>
                  <a:cubicBezTo>
                    <a:pt x="3807" y="2016"/>
                    <a:pt x="3805" y="2019"/>
                    <a:pt x="3802" y="2021"/>
                  </a:cubicBezTo>
                  <a:cubicBezTo>
                    <a:pt x="3802" y="2038"/>
                    <a:pt x="3802" y="2055"/>
                    <a:pt x="3802" y="2071"/>
                  </a:cubicBezTo>
                  <a:cubicBezTo>
                    <a:pt x="3799" y="2074"/>
                    <a:pt x="3796" y="2077"/>
                    <a:pt x="3794" y="2079"/>
                  </a:cubicBezTo>
                  <a:cubicBezTo>
                    <a:pt x="3794" y="2082"/>
                    <a:pt x="3794" y="2085"/>
                    <a:pt x="3794" y="2087"/>
                  </a:cubicBezTo>
                  <a:cubicBezTo>
                    <a:pt x="3790" y="2090"/>
                    <a:pt x="3788" y="2094"/>
                    <a:pt x="3786" y="2096"/>
                  </a:cubicBezTo>
                  <a:cubicBezTo>
                    <a:pt x="3789" y="2099"/>
                    <a:pt x="3791" y="2101"/>
                    <a:pt x="3794" y="2104"/>
                  </a:cubicBezTo>
                  <a:cubicBezTo>
                    <a:pt x="3794" y="2107"/>
                    <a:pt x="3794" y="2110"/>
                    <a:pt x="3794" y="2113"/>
                  </a:cubicBezTo>
                  <a:cubicBezTo>
                    <a:pt x="3797" y="2116"/>
                    <a:pt x="3800" y="2118"/>
                    <a:pt x="3802" y="2121"/>
                  </a:cubicBezTo>
                  <a:cubicBezTo>
                    <a:pt x="3808" y="2121"/>
                    <a:pt x="3814" y="2121"/>
                    <a:pt x="3819" y="2121"/>
                  </a:cubicBezTo>
                  <a:cubicBezTo>
                    <a:pt x="3822" y="2124"/>
                    <a:pt x="3825" y="2127"/>
                    <a:pt x="3827" y="2129"/>
                  </a:cubicBezTo>
                  <a:cubicBezTo>
                    <a:pt x="3833" y="2129"/>
                    <a:pt x="3838" y="2129"/>
                    <a:pt x="3844" y="2129"/>
                  </a:cubicBezTo>
                  <a:cubicBezTo>
                    <a:pt x="3849" y="2135"/>
                    <a:pt x="3855" y="2140"/>
                    <a:pt x="3860" y="2145"/>
                  </a:cubicBezTo>
                  <a:cubicBezTo>
                    <a:pt x="3860" y="2148"/>
                    <a:pt x="3860" y="2152"/>
                    <a:pt x="3860" y="2154"/>
                  </a:cubicBezTo>
                  <a:cubicBezTo>
                    <a:pt x="3864" y="2157"/>
                    <a:pt x="3866" y="2160"/>
                    <a:pt x="3868" y="2162"/>
                  </a:cubicBezTo>
                  <a:cubicBezTo>
                    <a:pt x="3868" y="2167"/>
                    <a:pt x="3868" y="2173"/>
                    <a:pt x="3868" y="2179"/>
                  </a:cubicBezTo>
                  <a:cubicBezTo>
                    <a:pt x="3872" y="2182"/>
                    <a:pt x="3875" y="2185"/>
                    <a:pt x="3877" y="2187"/>
                  </a:cubicBezTo>
                  <a:cubicBezTo>
                    <a:pt x="3877" y="2191"/>
                    <a:pt x="3877" y="2193"/>
                    <a:pt x="3877" y="2195"/>
                  </a:cubicBezTo>
                  <a:cubicBezTo>
                    <a:pt x="3880" y="2198"/>
                    <a:pt x="3883" y="2201"/>
                    <a:pt x="3885" y="2203"/>
                  </a:cubicBezTo>
                  <a:cubicBezTo>
                    <a:pt x="3885" y="2214"/>
                    <a:pt x="3885" y="2225"/>
                    <a:pt x="3885" y="2237"/>
                  </a:cubicBezTo>
                  <a:cubicBezTo>
                    <a:pt x="3888" y="2240"/>
                    <a:pt x="3891" y="2242"/>
                    <a:pt x="3893" y="2245"/>
                  </a:cubicBezTo>
                  <a:cubicBezTo>
                    <a:pt x="3893" y="2256"/>
                    <a:pt x="3893" y="2267"/>
                    <a:pt x="3893" y="2278"/>
                  </a:cubicBezTo>
                  <a:cubicBezTo>
                    <a:pt x="3896" y="2281"/>
                    <a:pt x="3899" y="2284"/>
                    <a:pt x="3902" y="2287"/>
                  </a:cubicBezTo>
                  <a:cubicBezTo>
                    <a:pt x="3902" y="2292"/>
                    <a:pt x="3902" y="2298"/>
                    <a:pt x="3902" y="2303"/>
                  </a:cubicBezTo>
                  <a:cubicBezTo>
                    <a:pt x="3899" y="2306"/>
                    <a:pt x="3895" y="2309"/>
                    <a:pt x="3893" y="2311"/>
                  </a:cubicBezTo>
                  <a:cubicBezTo>
                    <a:pt x="3893" y="2315"/>
                    <a:pt x="3893" y="2317"/>
                    <a:pt x="3893" y="2319"/>
                  </a:cubicBezTo>
                  <a:cubicBezTo>
                    <a:pt x="3890" y="2323"/>
                    <a:pt x="3887" y="2326"/>
                    <a:pt x="3885" y="2328"/>
                  </a:cubicBezTo>
                  <a:cubicBezTo>
                    <a:pt x="3885" y="2334"/>
                    <a:pt x="3885" y="2339"/>
                    <a:pt x="3885" y="2344"/>
                  </a:cubicBezTo>
                  <a:cubicBezTo>
                    <a:pt x="3882" y="2347"/>
                    <a:pt x="3880" y="2350"/>
                    <a:pt x="3877" y="2353"/>
                  </a:cubicBezTo>
                  <a:cubicBezTo>
                    <a:pt x="3877" y="2358"/>
                    <a:pt x="3877" y="2364"/>
                    <a:pt x="3877" y="2369"/>
                  </a:cubicBezTo>
                  <a:cubicBezTo>
                    <a:pt x="3877" y="2373"/>
                    <a:pt x="3877" y="2375"/>
                    <a:pt x="3877" y="2377"/>
                  </a:cubicBezTo>
                  <a:cubicBezTo>
                    <a:pt x="3880" y="2381"/>
                    <a:pt x="3883" y="2384"/>
                    <a:pt x="3885" y="2386"/>
                  </a:cubicBezTo>
                  <a:cubicBezTo>
                    <a:pt x="3888" y="2386"/>
                    <a:pt x="3891" y="2386"/>
                    <a:pt x="3893" y="2386"/>
                  </a:cubicBezTo>
                  <a:cubicBezTo>
                    <a:pt x="3899" y="2392"/>
                    <a:pt x="3904" y="2397"/>
                    <a:pt x="3910" y="2402"/>
                  </a:cubicBezTo>
                  <a:cubicBezTo>
                    <a:pt x="3913" y="2402"/>
                    <a:pt x="3916" y="2402"/>
                    <a:pt x="3918" y="2402"/>
                  </a:cubicBezTo>
                  <a:cubicBezTo>
                    <a:pt x="3922" y="2405"/>
                    <a:pt x="3924" y="2408"/>
                    <a:pt x="3926" y="2411"/>
                  </a:cubicBezTo>
                  <a:cubicBezTo>
                    <a:pt x="3926" y="2414"/>
                    <a:pt x="3926" y="2416"/>
                    <a:pt x="3926" y="2419"/>
                  </a:cubicBezTo>
                  <a:cubicBezTo>
                    <a:pt x="3932" y="2424"/>
                    <a:pt x="3938" y="2430"/>
                    <a:pt x="3943" y="2435"/>
                  </a:cubicBezTo>
                  <a:cubicBezTo>
                    <a:pt x="3943" y="2441"/>
                    <a:pt x="3943" y="2447"/>
                    <a:pt x="3943" y="2452"/>
                  </a:cubicBezTo>
                  <a:cubicBezTo>
                    <a:pt x="3946" y="2455"/>
                    <a:pt x="3949" y="2458"/>
                    <a:pt x="3951" y="2460"/>
                  </a:cubicBezTo>
                  <a:cubicBezTo>
                    <a:pt x="3951" y="2469"/>
                    <a:pt x="3951" y="2478"/>
                    <a:pt x="3951" y="2485"/>
                  </a:cubicBezTo>
                  <a:cubicBezTo>
                    <a:pt x="3948" y="2489"/>
                    <a:pt x="3946" y="2491"/>
                    <a:pt x="3943" y="2493"/>
                  </a:cubicBezTo>
                  <a:cubicBezTo>
                    <a:pt x="3943" y="2497"/>
                    <a:pt x="3943" y="2499"/>
                    <a:pt x="3943" y="2501"/>
                  </a:cubicBezTo>
                  <a:cubicBezTo>
                    <a:pt x="3940" y="2505"/>
                    <a:pt x="3938" y="2508"/>
                    <a:pt x="3935" y="2510"/>
                  </a:cubicBezTo>
                  <a:cubicBezTo>
                    <a:pt x="3935" y="2513"/>
                    <a:pt x="3935" y="2516"/>
                    <a:pt x="3935" y="2518"/>
                  </a:cubicBezTo>
                  <a:cubicBezTo>
                    <a:pt x="3932" y="2521"/>
                    <a:pt x="3929" y="2524"/>
                    <a:pt x="3926" y="2527"/>
                  </a:cubicBezTo>
                  <a:cubicBezTo>
                    <a:pt x="3926" y="2532"/>
                    <a:pt x="3926" y="2538"/>
                    <a:pt x="3926" y="2543"/>
                  </a:cubicBezTo>
                  <a:cubicBezTo>
                    <a:pt x="3923" y="2546"/>
                    <a:pt x="3921" y="2549"/>
                    <a:pt x="3918" y="2551"/>
                  </a:cubicBezTo>
                  <a:cubicBezTo>
                    <a:pt x="3918" y="2555"/>
                    <a:pt x="3918" y="2557"/>
                    <a:pt x="3918" y="2559"/>
                  </a:cubicBezTo>
                  <a:cubicBezTo>
                    <a:pt x="3915" y="2563"/>
                    <a:pt x="3912" y="2566"/>
                    <a:pt x="3910" y="2568"/>
                  </a:cubicBezTo>
                  <a:cubicBezTo>
                    <a:pt x="3910" y="2571"/>
                    <a:pt x="3910" y="2574"/>
                    <a:pt x="3910" y="2576"/>
                  </a:cubicBezTo>
                  <a:cubicBezTo>
                    <a:pt x="3907" y="2579"/>
                    <a:pt x="3904" y="2582"/>
                    <a:pt x="3902" y="2585"/>
                  </a:cubicBezTo>
                  <a:cubicBezTo>
                    <a:pt x="3902" y="2588"/>
                    <a:pt x="3902" y="2590"/>
                    <a:pt x="3902" y="2593"/>
                  </a:cubicBezTo>
                  <a:cubicBezTo>
                    <a:pt x="3899" y="2596"/>
                    <a:pt x="3895" y="2598"/>
                    <a:pt x="3893" y="2601"/>
                  </a:cubicBezTo>
                  <a:cubicBezTo>
                    <a:pt x="3893" y="2604"/>
                    <a:pt x="3893" y="2607"/>
                    <a:pt x="3893" y="2610"/>
                  </a:cubicBezTo>
                  <a:cubicBezTo>
                    <a:pt x="3887" y="2615"/>
                    <a:pt x="3882" y="2621"/>
                    <a:pt x="3877" y="2626"/>
                  </a:cubicBezTo>
                  <a:cubicBezTo>
                    <a:pt x="3877" y="2632"/>
                    <a:pt x="3877" y="2637"/>
                    <a:pt x="3877" y="2643"/>
                  </a:cubicBezTo>
                  <a:cubicBezTo>
                    <a:pt x="3874" y="2646"/>
                    <a:pt x="3871" y="2648"/>
                    <a:pt x="3868" y="2651"/>
                  </a:cubicBezTo>
                  <a:cubicBezTo>
                    <a:pt x="3868" y="2656"/>
                    <a:pt x="3868" y="2662"/>
                    <a:pt x="3868" y="2668"/>
                  </a:cubicBezTo>
                  <a:cubicBezTo>
                    <a:pt x="3863" y="2673"/>
                    <a:pt x="3857" y="2679"/>
                    <a:pt x="3852" y="2684"/>
                  </a:cubicBezTo>
                  <a:cubicBezTo>
                    <a:pt x="3852" y="2693"/>
                    <a:pt x="3852" y="2701"/>
                    <a:pt x="3852" y="2709"/>
                  </a:cubicBezTo>
                  <a:cubicBezTo>
                    <a:pt x="3849" y="2712"/>
                    <a:pt x="3846" y="2714"/>
                    <a:pt x="3844" y="2717"/>
                  </a:cubicBezTo>
                  <a:cubicBezTo>
                    <a:pt x="3844" y="2720"/>
                    <a:pt x="3844" y="2723"/>
                    <a:pt x="3844" y="2726"/>
                  </a:cubicBezTo>
                  <a:cubicBezTo>
                    <a:pt x="3841" y="2729"/>
                    <a:pt x="3838" y="2731"/>
                    <a:pt x="3836" y="2734"/>
                  </a:cubicBezTo>
                  <a:cubicBezTo>
                    <a:pt x="3833" y="2734"/>
                    <a:pt x="3829" y="2734"/>
                    <a:pt x="3827" y="2734"/>
                  </a:cubicBezTo>
                  <a:cubicBezTo>
                    <a:pt x="3824" y="2737"/>
                    <a:pt x="3822" y="2740"/>
                    <a:pt x="3819" y="2742"/>
                  </a:cubicBezTo>
                  <a:cubicBezTo>
                    <a:pt x="3797" y="2742"/>
                    <a:pt x="3775" y="2742"/>
                    <a:pt x="3752" y="2742"/>
                  </a:cubicBezTo>
                  <a:cubicBezTo>
                    <a:pt x="3749" y="2739"/>
                    <a:pt x="3747" y="2736"/>
                    <a:pt x="3744" y="2734"/>
                  </a:cubicBezTo>
                  <a:cubicBezTo>
                    <a:pt x="3736" y="2734"/>
                    <a:pt x="3728" y="2734"/>
                    <a:pt x="3720" y="2734"/>
                  </a:cubicBezTo>
                  <a:cubicBezTo>
                    <a:pt x="3717" y="2730"/>
                    <a:pt x="3713" y="2728"/>
                    <a:pt x="3711" y="2726"/>
                  </a:cubicBezTo>
                  <a:cubicBezTo>
                    <a:pt x="3708" y="2726"/>
                    <a:pt x="3705" y="2726"/>
                    <a:pt x="3703" y="2726"/>
                  </a:cubicBezTo>
                  <a:cubicBezTo>
                    <a:pt x="3700" y="2729"/>
                    <a:pt x="3697" y="2731"/>
                    <a:pt x="3694" y="2734"/>
                  </a:cubicBezTo>
                  <a:cubicBezTo>
                    <a:pt x="3694" y="2737"/>
                    <a:pt x="3694" y="2740"/>
                    <a:pt x="3694" y="2742"/>
                  </a:cubicBezTo>
                  <a:cubicBezTo>
                    <a:pt x="3686" y="2751"/>
                    <a:pt x="3678" y="2759"/>
                    <a:pt x="3670" y="2767"/>
                  </a:cubicBezTo>
                  <a:cubicBezTo>
                    <a:pt x="3670" y="2770"/>
                    <a:pt x="3670" y="2773"/>
                    <a:pt x="3670" y="2775"/>
                  </a:cubicBezTo>
                  <a:cubicBezTo>
                    <a:pt x="3666" y="2778"/>
                    <a:pt x="3664" y="2781"/>
                    <a:pt x="3662" y="2784"/>
                  </a:cubicBezTo>
                  <a:cubicBezTo>
                    <a:pt x="3662" y="2787"/>
                    <a:pt x="3662" y="2789"/>
                    <a:pt x="3662" y="2792"/>
                  </a:cubicBezTo>
                  <a:cubicBezTo>
                    <a:pt x="3659" y="2795"/>
                    <a:pt x="3655" y="2797"/>
                    <a:pt x="3653" y="2800"/>
                  </a:cubicBezTo>
                  <a:cubicBezTo>
                    <a:pt x="3653" y="2805"/>
                    <a:pt x="3653" y="2811"/>
                    <a:pt x="3653" y="2816"/>
                  </a:cubicBezTo>
                  <a:cubicBezTo>
                    <a:pt x="3650" y="2819"/>
                    <a:pt x="3647" y="2823"/>
                    <a:pt x="3645" y="2825"/>
                  </a:cubicBezTo>
                  <a:cubicBezTo>
                    <a:pt x="3645" y="2831"/>
                    <a:pt x="3645" y="2836"/>
                    <a:pt x="3645" y="2842"/>
                  </a:cubicBezTo>
                  <a:cubicBezTo>
                    <a:pt x="3639" y="2847"/>
                    <a:pt x="3634" y="2853"/>
                    <a:pt x="3628" y="2858"/>
                  </a:cubicBezTo>
                  <a:cubicBezTo>
                    <a:pt x="3628" y="2861"/>
                    <a:pt x="3628" y="2864"/>
                    <a:pt x="3628" y="2866"/>
                  </a:cubicBezTo>
                  <a:cubicBezTo>
                    <a:pt x="3625" y="2870"/>
                    <a:pt x="3623" y="2872"/>
                    <a:pt x="3620" y="2874"/>
                  </a:cubicBezTo>
                  <a:cubicBezTo>
                    <a:pt x="3620" y="2900"/>
                    <a:pt x="3620" y="2924"/>
                    <a:pt x="3620" y="2949"/>
                  </a:cubicBezTo>
                  <a:cubicBezTo>
                    <a:pt x="3624" y="2952"/>
                    <a:pt x="3626" y="2955"/>
                    <a:pt x="3628" y="2957"/>
                  </a:cubicBezTo>
                  <a:cubicBezTo>
                    <a:pt x="3628" y="2968"/>
                    <a:pt x="3628" y="2979"/>
                    <a:pt x="3628" y="2990"/>
                  </a:cubicBezTo>
                  <a:cubicBezTo>
                    <a:pt x="3620" y="2999"/>
                    <a:pt x="3612" y="3007"/>
                    <a:pt x="3604" y="3015"/>
                  </a:cubicBezTo>
                  <a:cubicBezTo>
                    <a:pt x="3604" y="3018"/>
                    <a:pt x="3604" y="3021"/>
                    <a:pt x="3604" y="3024"/>
                  </a:cubicBezTo>
                  <a:cubicBezTo>
                    <a:pt x="3600" y="3027"/>
                    <a:pt x="3597" y="3029"/>
                    <a:pt x="3595" y="3032"/>
                  </a:cubicBezTo>
                  <a:cubicBezTo>
                    <a:pt x="3585" y="3032"/>
                    <a:pt x="3573" y="3032"/>
                    <a:pt x="3562" y="3032"/>
                  </a:cubicBezTo>
                  <a:cubicBezTo>
                    <a:pt x="3560" y="3029"/>
                    <a:pt x="3557" y="3027"/>
                    <a:pt x="3554" y="3024"/>
                  </a:cubicBezTo>
                  <a:cubicBezTo>
                    <a:pt x="3546" y="3024"/>
                    <a:pt x="3538" y="3024"/>
                    <a:pt x="3529" y="3024"/>
                  </a:cubicBezTo>
                  <a:cubicBezTo>
                    <a:pt x="3527" y="3021"/>
                    <a:pt x="3524" y="3018"/>
                    <a:pt x="3521" y="3015"/>
                  </a:cubicBezTo>
                  <a:cubicBezTo>
                    <a:pt x="3493" y="3015"/>
                    <a:pt x="3465" y="3015"/>
                    <a:pt x="3437" y="3015"/>
                  </a:cubicBezTo>
                  <a:cubicBezTo>
                    <a:pt x="3435" y="3017"/>
                    <a:pt x="3433" y="3021"/>
                    <a:pt x="3430" y="3024"/>
                  </a:cubicBezTo>
                  <a:cubicBezTo>
                    <a:pt x="3427" y="3024"/>
                    <a:pt x="3425" y="3024"/>
                    <a:pt x="3422" y="3024"/>
                  </a:cubicBezTo>
                  <a:cubicBezTo>
                    <a:pt x="3416" y="3029"/>
                    <a:pt x="3410" y="3035"/>
                    <a:pt x="3405" y="3040"/>
                  </a:cubicBezTo>
                  <a:cubicBezTo>
                    <a:pt x="3405" y="3043"/>
                    <a:pt x="3405" y="3045"/>
                    <a:pt x="3405" y="3048"/>
                  </a:cubicBezTo>
                  <a:cubicBezTo>
                    <a:pt x="3397" y="3048"/>
                    <a:pt x="3389" y="3048"/>
                    <a:pt x="3380" y="3048"/>
                  </a:cubicBezTo>
                  <a:cubicBezTo>
                    <a:pt x="3378" y="3051"/>
                    <a:pt x="3375" y="3053"/>
                    <a:pt x="3371" y="3056"/>
                  </a:cubicBezTo>
                  <a:cubicBezTo>
                    <a:pt x="3366" y="3056"/>
                    <a:pt x="3360" y="3056"/>
                    <a:pt x="3355" y="3056"/>
                  </a:cubicBezTo>
                  <a:cubicBezTo>
                    <a:pt x="3352" y="3059"/>
                    <a:pt x="3350" y="3062"/>
                    <a:pt x="3347" y="3065"/>
                  </a:cubicBezTo>
                  <a:cubicBezTo>
                    <a:pt x="3339" y="3065"/>
                    <a:pt x="3331" y="3065"/>
                    <a:pt x="3322" y="3065"/>
                  </a:cubicBezTo>
                  <a:cubicBezTo>
                    <a:pt x="3320" y="3068"/>
                    <a:pt x="3317" y="3070"/>
                    <a:pt x="3313" y="3073"/>
                  </a:cubicBezTo>
                  <a:cubicBezTo>
                    <a:pt x="3305" y="3073"/>
                    <a:pt x="3297" y="3073"/>
                    <a:pt x="3289" y="3073"/>
                  </a:cubicBezTo>
                  <a:cubicBezTo>
                    <a:pt x="3283" y="3079"/>
                    <a:pt x="3278" y="3084"/>
                    <a:pt x="3272" y="3090"/>
                  </a:cubicBezTo>
                  <a:cubicBezTo>
                    <a:pt x="3272" y="3095"/>
                    <a:pt x="3272" y="3101"/>
                    <a:pt x="3272" y="3106"/>
                  </a:cubicBezTo>
                  <a:cubicBezTo>
                    <a:pt x="3252" y="3126"/>
                    <a:pt x="3233" y="3145"/>
                    <a:pt x="3214" y="3165"/>
                  </a:cubicBezTo>
                  <a:cubicBezTo>
                    <a:pt x="3211" y="3161"/>
                    <a:pt x="3208" y="3158"/>
                    <a:pt x="3206" y="3156"/>
                  </a:cubicBezTo>
                  <a:cubicBezTo>
                    <a:pt x="3192" y="3156"/>
                    <a:pt x="3178" y="3156"/>
                    <a:pt x="3165" y="3156"/>
                  </a:cubicBezTo>
                  <a:cubicBezTo>
                    <a:pt x="3165" y="3159"/>
                    <a:pt x="3165" y="3162"/>
                    <a:pt x="3165" y="3165"/>
                  </a:cubicBezTo>
                  <a:cubicBezTo>
                    <a:pt x="3162" y="3168"/>
                    <a:pt x="3158" y="3170"/>
                    <a:pt x="3156" y="3172"/>
                  </a:cubicBezTo>
                  <a:cubicBezTo>
                    <a:pt x="3156" y="3178"/>
                    <a:pt x="3156" y="3184"/>
                    <a:pt x="3156" y="3189"/>
                  </a:cubicBezTo>
                  <a:cubicBezTo>
                    <a:pt x="3153" y="3189"/>
                    <a:pt x="3150" y="3189"/>
                    <a:pt x="3148" y="3189"/>
                  </a:cubicBezTo>
                  <a:cubicBezTo>
                    <a:pt x="3142" y="3195"/>
                    <a:pt x="3137" y="3200"/>
                    <a:pt x="3131" y="3206"/>
                  </a:cubicBezTo>
                  <a:cubicBezTo>
                    <a:pt x="3126" y="3206"/>
                    <a:pt x="3120" y="3206"/>
                    <a:pt x="3115" y="3206"/>
                  </a:cubicBezTo>
                  <a:cubicBezTo>
                    <a:pt x="3111" y="3209"/>
                    <a:pt x="3109" y="3211"/>
                    <a:pt x="3107" y="3214"/>
                  </a:cubicBezTo>
                  <a:cubicBezTo>
                    <a:pt x="3101" y="3214"/>
                    <a:pt x="3096" y="3214"/>
                    <a:pt x="3090" y="3214"/>
                  </a:cubicBezTo>
                  <a:cubicBezTo>
                    <a:pt x="3087" y="3217"/>
                    <a:pt x="3084" y="3220"/>
                    <a:pt x="3081" y="3223"/>
                  </a:cubicBezTo>
                  <a:cubicBezTo>
                    <a:pt x="3076" y="3223"/>
                    <a:pt x="3070" y="3223"/>
                    <a:pt x="3065" y="3223"/>
                  </a:cubicBezTo>
                  <a:cubicBezTo>
                    <a:pt x="3057" y="3231"/>
                    <a:pt x="3048" y="3239"/>
                    <a:pt x="3040" y="3247"/>
                  </a:cubicBezTo>
                  <a:cubicBezTo>
                    <a:pt x="3037" y="3247"/>
                    <a:pt x="3034" y="3247"/>
                    <a:pt x="3032" y="3247"/>
                  </a:cubicBezTo>
                  <a:cubicBezTo>
                    <a:pt x="3029" y="3250"/>
                    <a:pt x="3026" y="3253"/>
                    <a:pt x="3024" y="3255"/>
                  </a:cubicBezTo>
                  <a:cubicBezTo>
                    <a:pt x="3021" y="3255"/>
                    <a:pt x="3018" y="3255"/>
                    <a:pt x="3015" y="3255"/>
                  </a:cubicBezTo>
                  <a:cubicBezTo>
                    <a:pt x="3012" y="3258"/>
                    <a:pt x="3010" y="3262"/>
                    <a:pt x="3007" y="3264"/>
                  </a:cubicBezTo>
                  <a:cubicBezTo>
                    <a:pt x="3004" y="3264"/>
                    <a:pt x="3001" y="3264"/>
                    <a:pt x="2999" y="3264"/>
                  </a:cubicBezTo>
                  <a:cubicBezTo>
                    <a:pt x="2993" y="3269"/>
                    <a:pt x="2987" y="3275"/>
                    <a:pt x="2982" y="3281"/>
                  </a:cubicBezTo>
                  <a:cubicBezTo>
                    <a:pt x="2979" y="3281"/>
                    <a:pt x="2976" y="3281"/>
                    <a:pt x="2974" y="3281"/>
                  </a:cubicBezTo>
                  <a:cubicBezTo>
                    <a:pt x="2971" y="3284"/>
                    <a:pt x="2968" y="3286"/>
                    <a:pt x="2966" y="3289"/>
                  </a:cubicBezTo>
                  <a:cubicBezTo>
                    <a:pt x="2963" y="3289"/>
                    <a:pt x="2960" y="3289"/>
                    <a:pt x="2957" y="3289"/>
                  </a:cubicBezTo>
                  <a:cubicBezTo>
                    <a:pt x="2954" y="3292"/>
                    <a:pt x="2952" y="3295"/>
                    <a:pt x="2949" y="3297"/>
                  </a:cubicBezTo>
                  <a:cubicBezTo>
                    <a:pt x="2944" y="3297"/>
                    <a:pt x="2938" y="3297"/>
                    <a:pt x="2933" y="3297"/>
                  </a:cubicBezTo>
                  <a:cubicBezTo>
                    <a:pt x="2929" y="3300"/>
                    <a:pt x="2927" y="3303"/>
                    <a:pt x="2925" y="3305"/>
                  </a:cubicBezTo>
                  <a:cubicBezTo>
                    <a:pt x="2916" y="3305"/>
                    <a:pt x="2907" y="3305"/>
                    <a:pt x="2899" y="3305"/>
                  </a:cubicBezTo>
                  <a:cubicBezTo>
                    <a:pt x="2894" y="3311"/>
                    <a:pt x="2888" y="3316"/>
                    <a:pt x="2882" y="3322"/>
                  </a:cubicBezTo>
                  <a:cubicBezTo>
                    <a:pt x="2874" y="3322"/>
                    <a:pt x="2866" y="3322"/>
                    <a:pt x="2858" y="3322"/>
                  </a:cubicBezTo>
                  <a:cubicBezTo>
                    <a:pt x="2836" y="3322"/>
                    <a:pt x="2814" y="3322"/>
                    <a:pt x="2792" y="3322"/>
                  </a:cubicBezTo>
                  <a:cubicBezTo>
                    <a:pt x="2789" y="3324"/>
                    <a:pt x="2786" y="3327"/>
                    <a:pt x="2783" y="3330"/>
                  </a:cubicBezTo>
                  <a:cubicBezTo>
                    <a:pt x="2767" y="3330"/>
                    <a:pt x="2750" y="3330"/>
                    <a:pt x="2734" y="3330"/>
                  </a:cubicBezTo>
                  <a:cubicBezTo>
                    <a:pt x="2731" y="3328"/>
                    <a:pt x="2729" y="3325"/>
                    <a:pt x="2726" y="3322"/>
                  </a:cubicBezTo>
                  <a:cubicBezTo>
                    <a:pt x="2723" y="3322"/>
                    <a:pt x="2720" y="3322"/>
                    <a:pt x="2717" y="3322"/>
                  </a:cubicBezTo>
                  <a:cubicBezTo>
                    <a:pt x="2704" y="3308"/>
                    <a:pt x="2690" y="3295"/>
                    <a:pt x="2676" y="3281"/>
                  </a:cubicBezTo>
                  <a:cubicBezTo>
                    <a:pt x="2676" y="3258"/>
                    <a:pt x="2676" y="3236"/>
                    <a:pt x="2676" y="3214"/>
                  </a:cubicBezTo>
                  <a:cubicBezTo>
                    <a:pt x="2670" y="3214"/>
                    <a:pt x="2665" y="3214"/>
                    <a:pt x="2659" y="3214"/>
                  </a:cubicBezTo>
                  <a:cubicBezTo>
                    <a:pt x="2657" y="3211"/>
                    <a:pt x="2654" y="3209"/>
                    <a:pt x="2651" y="3206"/>
                  </a:cubicBezTo>
                  <a:cubicBezTo>
                    <a:pt x="2645" y="3206"/>
                    <a:pt x="2640" y="3206"/>
                    <a:pt x="2634" y="3206"/>
                  </a:cubicBezTo>
                  <a:cubicBezTo>
                    <a:pt x="2626" y="3198"/>
                    <a:pt x="2618" y="3190"/>
                    <a:pt x="2610" y="3181"/>
                  </a:cubicBezTo>
                  <a:cubicBezTo>
                    <a:pt x="2607" y="3181"/>
                    <a:pt x="2604" y="3181"/>
                    <a:pt x="2601" y="3181"/>
                  </a:cubicBezTo>
                  <a:cubicBezTo>
                    <a:pt x="2599" y="3179"/>
                    <a:pt x="2596" y="3176"/>
                    <a:pt x="2593" y="3172"/>
                  </a:cubicBezTo>
                  <a:cubicBezTo>
                    <a:pt x="2591" y="3172"/>
                    <a:pt x="2587" y="3172"/>
                    <a:pt x="2584" y="3172"/>
                  </a:cubicBezTo>
                  <a:cubicBezTo>
                    <a:pt x="2582" y="3170"/>
                    <a:pt x="2580" y="3168"/>
                    <a:pt x="2576" y="3165"/>
                  </a:cubicBezTo>
                  <a:cubicBezTo>
                    <a:pt x="2565" y="3165"/>
                    <a:pt x="2554" y="3165"/>
                    <a:pt x="2543" y="3165"/>
                  </a:cubicBezTo>
                  <a:cubicBezTo>
                    <a:pt x="2541" y="3162"/>
                    <a:pt x="2538" y="3159"/>
                    <a:pt x="2535" y="3156"/>
                  </a:cubicBezTo>
                  <a:cubicBezTo>
                    <a:pt x="2533" y="3156"/>
                    <a:pt x="2529" y="3156"/>
                    <a:pt x="2526" y="3156"/>
                  </a:cubicBezTo>
                  <a:cubicBezTo>
                    <a:pt x="2524" y="3153"/>
                    <a:pt x="2521" y="3151"/>
                    <a:pt x="2518" y="3148"/>
                  </a:cubicBezTo>
                  <a:cubicBezTo>
                    <a:pt x="2513" y="3148"/>
                    <a:pt x="2507" y="3148"/>
                    <a:pt x="2502" y="3148"/>
                  </a:cubicBezTo>
                  <a:cubicBezTo>
                    <a:pt x="2499" y="3145"/>
                    <a:pt x="2497" y="3143"/>
                    <a:pt x="2494" y="3140"/>
                  </a:cubicBezTo>
                  <a:cubicBezTo>
                    <a:pt x="2488" y="3140"/>
                    <a:pt x="2483" y="3140"/>
                    <a:pt x="2477" y="3140"/>
                  </a:cubicBezTo>
                  <a:cubicBezTo>
                    <a:pt x="2466" y="3129"/>
                    <a:pt x="2455" y="3118"/>
                    <a:pt x="2444" y="3106"/>
                  </a:cubicBezTo>
                  <a:cubicBezTo>
                    <a:pt x="2441" y="3106"/>
                    <a:pt x="2439" y="3106"/>
                    <a:pt x="2436" y="3106"/>
                  </a:cubicBezTo>
                  <a:cubicBezTo>
                    <a:pt x="2430" y="3101"/>
                    <a:pt x="2424" y="3095"/>
                    <a:pt x="2419" y="3090"/>
                  </a:cubicBezTo>
                  <a:cubicBezTo>
                    <a:pt x="2417" y="3090"/>
                    <a:pt x="2414" y="3090"/>
                    <a:pt x="2411" y="3090"/>
                  </a:cubicBezTo>
                  <a:cubicBezTo>
                    <a:pt x="2403" y="3082"/>
                    <a:pt x="2394" y="3074"/>
                    <a:pt x="2386" y="3065"/>
                  </a:cubicBezTo>
                  <a:cubicBezTo>
                    <a:pt x="2383" y="3068"/>
                    <a:pt x="2381" y="3070"/>
                    <a:pt x="2378" y="3073"/>
                  </a:cubicBezTo>
                  <a:cubicBezTo>
                    <a:pt x="2375" y="3073"/>
                    <a:pt x="2373" y="3073"/>
                    <a:pt x="2370" y="3073"/>
                  </a:cubicBezTo>
                  <a:cubicBezTo>
                    <a:pt x="2367" y="3075"/>
                    <a:pt x="2364" y="3079"/>
                    <a:pt x="2361" y="3082"/>
                  </a:cubicBezTo>
                  <a:cubicBezTo>
                    <a:pt x="2358" y="3082"/>
                    <a:pt x="2356" y="3082"/>
                    <a:pt x="2353" y="3082"/>
                  </a:cubicBezTo>
                  <a:cubicBezTo>
                    <a:pt x="2351" y="3084"/>
                    <a:pt x="2347" y="3087"/>
                    <a:pt x="2344" y="3090"/>
                  </a:cubicBezTo>
                  <a:cubicBezTo>
                    <a:pt x="2334" y="3090"/>
                    <a:pt x="2323" y="3090"/>
                    <a:pt x="2312" y="3090"/>
                  </a:cubicBezTo>
                  <a:cubicBezTo>
                    <a:pt x="2309" y="3092"/>
                    <a:pt x="2306" y="3095"/>
                    <a:pt x="2303" y="3099"/>
                  </a:cubicBezTo>
                  <a:cubicBezTo>
                    <a:pt x="2295" y="3099"/>
                    <a:pt x="2287" y="3099"/>
                    <a:pt x="2278" y="3099"/>
                  </a:cubicBezTo>
                  <a:cubicBezTo>
                    <a:pt x="2276" y="3101"/>
                    <a:pt x="2273" y="3103"/>
                    <a:pt x="2270" y="3106"/>
                  </a:cubicBezTo>
                  <a:cubicBezTo>
                    <a:pt x="2268" y="3106"/>
                    <a:pt x="2265" y="3106"/>
                    <a:pt x="2261" y="3106"/>
                  </a:cubicBezTo>
                  <a:cubicBezTo>
                    <a:pt x="2259" y="3104"/>
                    <a:pt x="2257" y="3102"/>
                    <a:pt x="2254" y="3099"/>
                  </a:cubicBezTo>
                  <a:cubicBezTo>
                    <a:pt x="2248" y="3099"/>
                    <a:pt x="2242" y="3099"/>
                    <a:pt x="2237" y="3099"/>
                  </a:cubicBezTo>
                  <a:cubicBezTo>
                    <a:pt x="2234" y="3101"/>
                    <a:pt x="2231" y="3103"/>
                    <a:pt x="2228" y="3106"/>
                  </a:cubicBezTo>
                  <a:cubicBezTo>
                    <a:pt x="2203" y="3106"/>
                    <a:pt x="2179" y="3106"/>
                    <a:pt x="2154" y="3106"/>
                  </a:cubicBezTo>
                  <a:cubicBezTo>
                    <a:pt x="2154" y="3101"/>
                    <a:pt x="2154" y="3095"/>
                    <a:pt x="2154" y="3090"/>
                  </a:cubicBezTo>
                  <a:cubicBezTo>
                    <a:pt x="2152" y="3087"/>
                    <a:pt x="2149" y="3085"/>
                    <a:pt x="2145" y="3082"/>
                  </a:cubicBezTo>
                  <a:cubicBezTo>
                    <a:pt x="2145" y="3079"/>
                    <a:pt x="2145" y="3076"/>
                    <a:pt x="2145" y="3073"/>
                  </a:cubicBezTo>
                  <a:cubicBezTo>
                    <a:pt x="2137" y="3073"/>
                    <a:pt x="2129" y="3073"/>
                    <a:pt x="2121" y="3073"/>
                  </a:cubicBezTo>
                  <a:cubicBezTo>
                    <a:pt x="2121" y="3068"/>
                    <a:pt x="2121" y="3062"/>
                    <a:pt x="2121" y="3056"/>
                  </a:cubicBezTo>
                  <a:cubicBezTo>
                    <a:pt x="2104" y="3056"/>
                    <a:pt x="2087" y="3056"/>
                    <a:pt x="2071" y="3056"/>
                  </a:cubicBezTo>
                  <a:cubicBezTo>
                    <a:pt x="2068" y="3054"/>
                    <a:pt x="2066" y="3052"/>
                    <a:pt x="2063" y="3048"/>
                  </a:cubicBezTo>
                  <a:cubicBezTo>
                    <a:pt x="2060" y="3048"/>
                    <a:pt x="2058" y="3048"/>
                    <a:pt x="2055" y="3048"/>
                  </a:cubicBezTo>
                  <a:cubicBezTo>
                    <a:pt x="2052" y="3046"/>
                    <a:pt x="2049" y="3044"/>
                    <a:pt x="2046" y="3041"/>
                  </a:cubicBezTo>
                  <a:cubicBezTo>
                    <a:pt x="2040" y="3041"/>
                    <a:pt x="2035" y="3041"/>
                    <a:pt x="2029" y="3041"/>
                  </a:cubicBezTo>
                  <a:cubicBezTo>
                    <a:pt x="2016" y="3027"/>
                    <a:pt x="2002" y="3013"/>
                    <a:pt x="1988" y="2998"/>
                  </a:cubicBezTo>
                  <a:cubicBezTo>
                    <a:pt x="1982" y="2998"/>
                    <a:pt x="1977" y="2998"/>
                    <a:pt x="1971" y="2998"/>
                  </a:cubicBezTo>
                  <a:cubicBezTo>
                    <a:pt x="1969" y="2996"/>
                    <a:pt x="1966" y="2994"/>
                    <a:pt x="1963" y="2990"/>
                  </a:cubicBezTo>
                  <a:cubicBezTo>
                    <a:pt x="1961" y="2990"/>
                    <a:pt x="1959" y="2990"/>
                    <a:pt x="1955" y="2990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9181146-8CC7-4454-B7F4-89A249557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1881"/>
              <a:ext cx="996" cy="579"/>
            </a:xfrm>
            <a:custGeom>
              <a:avLst/>
              <a:gdLst>
                <a:gd name="T0" fmla="*/ 2329 w 4374"/>
                <a:gd name="T1" fmla="*/ 2344 h 2551"/>
                <a:gd name="T2" fmla="*/ 2171 w 4374"/>
                <a:gd name="T3" fmla="*/ 2460 h 2551"/>
                <a:gd name="T4" fmla="*/ 1997 w 4374"/>
                <a:gd name="T5" fmla="*/ 2468 h 2551"/>
                <a:gd name="T6" fmla="*/ 1798 w 4374"/>
                <a:gd name="T7" fmla="*/ 2493 h 2551"/>
                <a:gd name="T8" fmla="*/ 1649 w 4374"/>
                <a:gd name="T9" fmla="*/ 2493 h 2551"/>
                <a:gd name="T10" fmla="*/ 1592 w 4374"/>
                <a:gd name="T11" fmla="*/ 2377 h 2551"/>
                <a:gd name="T12" fmla="*/ 1260 w 4374"/>
                <a:gd name="T13" fmla="*/ 2286 h 2551"/>
                <a:gd name="T14" fmla="*/ 1152 w 4374"/>
                <a:gd name="T15" fmla="*/ 2195 h 2551"/>
                <a:gd name="T16" fmla="*/ 1111 w 4374"/>
                <a:gd name="T17" fmla="*/ 1963 h 2551"/>
                <a:gd name="T18" fmla="*/ 1161 w 4374"/>
                <a:gd name="T19" fmla="*/ 1681 h 2551"/>
                <a:gd name="T20" fmla="*/ 1127 w 4374"/>
                <a:gd name="T21" fmla="*/ 1499 h 2551"/>
                <a:gd name="T22" fmla="*/ 879 w 4374"/>
                <a:gd name="T23" fmla="*/ 1507 h 2551"/>
                <a:gd name="T24" fmla="*/ 713 w 4374"/>
                <a:gd name="T25" fmla="*/ 1607 h 2551"/>
                <a:gd name="T26" fmla="*/ 606 w 4374"/>
                <a:gd name="T27" fmla="*/ 1425 h 2551"/>
                <a:gd name="T28" fmla="*/ 357 w 4374"/>
                <a:gd name="T29" fmla="*/ 1441 h 2551"/>
                <a:gd name="T30" fmla="*/ 133 w 4374"/>
                <a:gd name="T31" fmla="*/ 1466 h 2551"/>
                <a:gd name="T32" fmla="*/ 17 w 4374"/>
                <a:gd name="T33" fmla="*/ 1333 h 2551"/>
                <a:gd name="T34" fmla="*/ 100 w 4374"/>
                <a:gd name="T35" fmla="*/ 1243 h 2551"/>
                <a:gd name="T36" fmla="*/ 282 w 4374"/>
                <a:gd name="T37" fmla="*/ 1243 h 2551"/>
                <a:gd name="T38" fmla="*/ 381 w 4374"/>
                <a:gd name="T39" fmla="*/ 1134 h 2551"/>
                <a:gd name="T40" fmla="*/ 407 w 4374"/>
                <a:gd name="T41" fmla="*/ 1002 h 2551"/>
                <a:gd name="T42" fmla="*/ 572 w 4374"/>
                <a:gd name="T43" fmla="*/ 1002 h 2551"/>
                <a:gd name="T44" fmla="*/ 705 w 4374"/>
                <a:gd name="T45" fmla="*/ 853 h 2551"/>
                <a:gd name="T46" fmla="*/ 655 w 4374"/>
                <a:gd name="T47" fmla="*/ 630 h 2551"/>
                <a:gd name="T48" fmla="*/ 862 w 4374"/>
                <a:gd name="T49" fmla="*/ 572 h 2551"/>
                <a:gd name="T50" fmla="*/ 821 w 4374"/>
                <a:gd name="T51" fmla="*/ 298 h 2551"/>
                <a:gd name="T52" fmla="*/ 986 w 4374"/>
                <a:gd name="T53" fmla="*/ 133 h 2551"/>
                <a:gd name="T54" fmla="*/ 1227 w 4374"/>
                <a:gd name="T55" fmla="*/ 17 h 2551"/>
                <a:gd name="T56" fmla="*/ 1343 w 4374"/>
                <a:gd name="T57" fmla="*/ 66 h 2551"/>
                <a:gd name="T58" fmla="*/ 1491 w 4374"/>
                <a:gd name="T59" fmla="*/ 41 h 2551"/>
                <a:gd name="T60" fmla="*/ 1790 w 4374"/>
                <a:gd name="T61" fmla="*/ 83 h 2551"/>
                <a:gd name="T62" fmla="*/ 1980 w 4374"/>
                <a:gd name="T63" fmla="*/ 90 h 2551"/>
                <a:gd name="T64" fmla="*/ 2220 w 4374"/>
                <a:gd name="T65" fmla="*/ 174 h 2551"/>
                <a:gd name="T66" fmla="*/ 2403 w 4374"/>
                <a:gd name="T67" fmla="*/ 248 h 2551"/>
                <a:gd name="T68" fmla="*/ 2643 w 4374"/>
                <a:gd name="T69" fmla="*/ 298 h 2551"/>
                <a:gd name="T70" fmla="*/ 2801 w 4374"/>
                <a:gd name="T71" fmla="*/ 381 h 2551"/>
                <a:gd name="T72" fmla="*/ 2983 w 4374"/>
                <a:gd name="T73" fmla="*/ 422 h 2551"/>
                <a:gd name="T74" fmla="*/ 3115 w 4374"/>
                <a:gd name="T75" fmla="*/ 662 h 2551"/>
                <a:gd name="T76" fmla="*/ 3314 w 4374"/>
                <a:gd name="T77" fmla="*/ 803 h 2551"/>
                <a:gd name="T78" fmla="*/ 3447 w 4374"/>
                <a:gd name="T79" fmla="*/ 886 h 2551"/>
                <a:gd name="T80" fmla="*/ 3596 w 4374"/>
                <a:gd name="T81" fmla="*/ 853 h 2551"/>
                <a:gd name="T82" fmla="*/ 3728 w 4374"/>
                <a:gd name="T83" fmla="*/ 761 h 2551"/>
                <a:gd name="T84" fmla="*/ 3853 w 4374"/>
                <a:gd name="T85" fmla="*/ 695 h 2551"/>
                <a:gd name="T86" fmla="*/ 4151 w 4374"/>
                <a:gd name="T87" fmla="*/ 720 h 2551"/>
                <a:gd name="T88" fmla="*/ 4209 w 4374"/>
                <a:gd name="T89" fmla="*/ 886 h 2551"/>
                <a:gd name="T90" fmla="*/ 4184 w 4374"/>
                <a:gd name="T91" fmla="*/ 977 h 2551"/>
                <a:gd name="T92" fmla="*/ 4374 w 4374"/>
                <a:gd name="T93" fmla="*/ 944 h 2551"/>
                <a:gd name="T94" fmla="*/ 4225 w 4374"/>
                <a:gd name="T95" fmla="*/ 1143 h 2551"/>
                <a:gd name="T96" fmla="*/ 4225 w 4374"/>
                <a:gd name="T97" fmla="*/ 1425 h 2551"/>
                <a:gd name="T98" fmla="*/ 4176 w 4374"/>
                <a:gd name="T99" fmla="*/ 1607 h 2551"/>
                <a:gd name="T100" fmla="*/ 3985 w 4374"/>
                <a:gd name="T101" fmla="*/ 1640 h 2551"/>
                <a:gd name="T102" fmla="*/ 3885 w 4374"/>
                <a:gd name="T103" fmla="*/ 1648 h 2551"/>
                <a:gd name="T104" fmla="*/ 3596 w 4374"/>
                <a:gd name="T105" fmla="*/ 1781 h 2551"/>
                <a:gd name="T106" fmla="*/ 3505 w 4374"/>
                <a:gd name="T107" fmla="*/ 1938 h 2551"/>
                <a:gd name="T108" fmla="*/ 3323 w 4374"/>
                <a:gd name="T109" fmla="*/ 1922 h 2551"/>
                <a:gd name="T110" fmla="*/ 3148 w 4374"/>
                <a:gd name="T111" fmla="*/ 1980 h 2551"/>
                <a:gd name="T112" fmla="*/ 3016 w 4374"/>
                <a:gd name="T113" fmla="*/ 1864 h 2551"/>
                <a:gd name="T114" fmla="*/ 2908 w 4374"/>
                <a:gd name="T115" fmla="*/ 1955 h 2551"/>
                <a:gd name="T116" fmla="*/ 2784 w 4374"/>
                <a:gd name="T117" fmla="*/ 2112 h 2551"/>
                <a:gd name="T118" fmla="*/ 2610 w 4374"/>
                <a:gd name="T119" fmla="*/ 2269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74" h="2551">
                  <a:moveTo>
                    <a:pt x="2535" y="2310"/>
                  </a:moveTo>
                  <a:cubicBezTo>
                    <a:pt x="2530" y="2316"/>
                    <a:pt x="2524" y="2322"/>
                    <a:pt x="2519" y="2327"/>
                  </a:cubicBezTo>
                  <a:cubicBezTo>
                    <a:pt x="2519" y="2333"/>
                    <a:pt x="2519" y="2338"/>
                    <a:pt x="2519" y="2344"/>
                  </a:cubicBezTo>
                  <a:cubicBezTo>
                    <a:pt x="2505" y="2344"/>
                    <a:pt x="2492" y="2344"/>
                    <a:pt x="2477" y="2344"/>
                  </a:cubicBezTo>
                  <a:cubicBezTo>
                    <a:pt x="2475" y="2341"/>
                    <a:pt x="2473" y="2339"/>
                    <a:pt x="2469" y="2336"/>
                  </a:cubicBezTo>
                  <a:cubicBezTo>
                    <a:pt x="2467" y="2336"/>
                    <a:pt x="2464" y="2336"/>
                    <a:pt x="2461" y="2336"/>
                  </a:cubicBezTo>
                  <a:cubicBezTo>
                    <a:pt x="2461" y="2344"/>
                    <a:pt x="2461" y="2352"/>
                    <a:pt x="2461" y="2361"/>
                  </a:cubicBezTo>
                  <a:cubicBezTo>
                    <a:pt x="2453" y="2361"/>
                    <a:pt x="2445" y="2361"/>
                    <a:pt x="2436" y="2361"/>
                  </a:cubicBezTo>
                  <a:cubicBezTo>
                    <a:pt x="2436" y="2347"/>
                    <a:pt x="2436" y="2333"/>
                    <a:pt x="2436" y="2319"/>
                  </a:cubicBezTo>
                  <a:cubicBezTo>
                    <a:pt x="2434" y="2317"/>
                    <a:pt x="2431" y="2314"/>
                    <a:pt x="2428" y="2310"/>
                  </a:cubicBezTo>
                  <a:cubicBezTo>
                    <a:pt x="2426" y="2313"/>
                    <a:pt x="2422" y="2316"/>
                    <a:pt x="2419" y="2319"/>
                  </a:cubicBezTo>
                  <a:cubicBezTo>
                    <a:pt x="2403" y="2319"/>
                    <a:pt x="2387" y="2319"/>
                    <a:pt x="2370" y="2319"/>
                  </a:cubicBezTo>
                  <a:cubicBezTo>
                    <a:pt x="2368" y="2322"/>
                    <a:pt x="2364" y="2324"/>
                    <a:pt x="2361" y="2327"/>
                  </a:cubicBezTo>
                  <a:cubicBezTo>
                    <a:pt x="2356" y="2327"/>
                    <a:pt x="2351" y="2327"/>
                    <a:pt x="2345" y="2327"/>
                  </a:cubicBezTo>
                  <a:cubicBezTo>
                    <a:pt x="2340" y="2333"/>
                    <a:pt x="2334" y="2338"/>
                    <a:pt x="2329" y="2344"/>
                  </a:cubicBezTo>
                  <a:cubicBezTo>
                    <a:pt x="2329" y="2346"/>
                    <a:pt x="2329" y="2349"/>
                    <a:pt x="2329" y="2353"/>
                  </a:cubicBezTo>
                  <a:cubicBezTo>
                    <a:pt x="2323" y="2353"/>
                    <a:pt x="2318" y="2353"/>
                    <a:pt x="2312" y="2353"/>
                  </a:cubicBezTo>
                  <a:cubicBezTo>
                    <a:pt x="2306" y="2357"/>
                    <a:pt x="2301" y="2363"/>
                    <a:pt x="2295" y="2368"/>
                  </a:cubicBezTo>
                  <a:cubicBezTo>
                    <a:pt x="2293" y="2368"/>
                    <a:pt x="2290" y="2368"/>
                    <a:pt x="2287" y="2368"/>
                  </a:cubicBezTo>
                  <a:cubicBezTo>
                    <a:pt x="2276" y="2380"/>
                    <a:pt x="2265" y="2391"/>
                    <a:pt x="2254" y="2402"/>
                  </a:cubicBezTo>
                  <a:cubicBezTo>
                    <a:pt x="2254" y="2404"/>
                    <a:pt x="2254" y="2407"/>
                    <a:pt x="2254" y="2411"/>
                  </a:cubicBezTo>
                  <a:cubicBezTo>
                    <a:pt x="2252" y="2413"/>
                    <a:pt x="2249" y="2415"/>
                    <a:pt x="2246" y="2419"/>
                  </a:cubicBezTo>
                  <a:cubicBezTo>
                    <a:pt x="2246" y="2421"/>
                    <a:pt x="2246" y="2423"/>
                    <a:pt x="2246" y="2427"/>
                  </a:cubicBezTo>
                  <a:cubicBezTo>
                    <a:pt x="2244" y="2429"/>
                    <a:pt x="2240" y="2432"/>
                    <a:pt x="2237" y="2435"/>
                  </a:cubicBezTo>
                  <a:cubicBezTo>
                    <a:pt x="2235" y="2435"/>
                    <a:pt x="2232" y="2435"/>
                    <a:pt x="2229" y="2435"/>
                  </a:cubicBezTo>
                  <a:cubicBezTo>
                    <a:pt x="2227" y="2438"/>
                    <a:pt x="2224" y="2440"/>
                    <a:pt x="2221" y="2443"/>
                  </a:cubicBezTo>
                  <a:cubicBezTo>
                    <a:pt x="2218" y="2443"/>
                    <a:pt x="2216" y="2443"/>
                    <a:pt x="2213" y="2443"/>
                  </a:cubicBezTo>
                  <a:cubicBezTo>
                    <a:pt x="2210" y="2446"/>
                    <a:pt x="2207" y="2449"/>
                    <a:pt x="2204" y="2452"/>
                  </a:cubicBezTo>
                  <a:cubicBezTo>
                    <a:pt x="2196" y="2452"/>
                    <a:pt x="2188" y="2452"/>
                    <a:pt x="2179" y="2452"/>
                  </a:cubicBezTo>
                  <a:cubicBezTo>
                    <a:pt x="2177" y="2454"/>
                    <a:pt x="2174" y="2457"/>
                    <a:pt x="2171" y="2460"/>
                  </a:cubicBezTo>
                  <a:cubicBezTo>
                    <a:pt x="2163" y="2460"/>
                    <a:pt x="2155" y="2460"/>
                    <a:pt x="2147" y="2460"/>
                  </a:cubicBezTo>
                  <a:cubicBezTo>
                    <a:pt x="2139" y="2468"/>
                    <a:pt x="2130" y="2476"/>
                    <a:pt x="2121" y="2485"/>
                  </a:cubicBezTo>
                  <a:cubicBezTo>
                    <a:pt x="2121" y="2487"/>
                    <a:pt x="2121" y="2490"/>
                    <a:pt x="2121" y="2493"/>
                  </a:cubicBezTo>
                  <a:cubicBezTo>
                    <a:pt x="2116" y="2499"/>
                    <a:pt x="2110" y="2504"/>
                    <a:pt x="2104" y="2510"/>
                  </a:cubicBezTo>
                  <a:cubicBezTo>
                    <a:pt x="2104" y="2512"/>
                    <a:pt x="2104" y="2515"/>
                    <a:pt x="2104" y="2518"/>
                  </a:cubicBezTo>
                  <a:cubicBezTo>
                    <a:pt x="2096" y="2518"/>
                    <a:pt x="2089" y="2518"/>
                    <a:pt x="2080" y="2518"/>
                  </a:cubicBezTo>
                  <a:cubicBezTo>
                    <a:pt x="2077" y="2516"/>
                    <a:pt x="2075" y="2513"/>
                    <a:pt x="2072" y="2510"/>
                  </a:cubicBezTo>
                  <a:cubicBezTo>
                    <a:pt x="2069" y="2510"/>
                    <a:pt x="2066" y="2510"/>
                    <a:pt x="2063" y="2510"/>
                  </a:cubicBezTo>
                  <a:cubicBezTo>
                    <a:pt x="2061" y="2508"/>
                    <a:pt x="2058" y="2504"/>
                    <a:pt x="2055" y="2501"/>
                  </a:cubicBezTo>
                  <a:cubicBezTo>
                    <a:pt x="2053" y="2501"/>
                    <a:pt x="2050" y="2501"/>
                    <a:pt x="2046" y="2501"/>
                  </a:cubicBezTo>
                  <a:cubicBezTo>
                    <a:pt x="2042" y="2496"/>
                    <a:pt x="2036" y="2490"/>
                    <a:pt x="2030" y="2485"/>
                  </a:cubicBezTo>
                  <a:cubicBezTo>
                    <a:pt x="2028" y="2485"/>
                    <a:pt x="2025" y="2485"/>
                    <a:pt x="2022" y="2485"/>
                  </a:cubicBezTo>
                  <a:cubicBezTo>
                    <a:pt x="2019" y="2482"/>
                    <a:pt x="2017" y="2480"/>
                    <a:pt x="2014" y="2477"/>
                  </a:cubicBezTo>
                  <a:cubicBezTo>
                    <a:pt x="2011" y="2477"/>
                    <a:pt x="2008" y="2477"/>
                    <a:pt x="2005" y="2477"/>
                  </a:cubicBezTo>
                  <a:cubicBezTo>
                    <a:pt x="2003" y="2474"/>
                    <a:pt x="2000" y="2471"/>
                    <a:pt x="1997" y="2468"/>
                  </a:cubicBezTo>
                  <a:cubicBezTo>
                    <a:pt x="1995" y="2468"/>
                    <a:pt x="1992" y="2468"/>
                    <a:pt x="1989" y="2468"/>
                  </a:cubicBezTo>
                  <a:cubicBezTo>
                    <a:pt x="1984" y="2463"/>
                    <a:pt x="1978" y="2458"/>
                    <a:pt x="1972" y="2452"/>
                  </a:cubicBezTo>
                  <a:cubicBezTo>
                    <a:pt x="1970" y="2452"/>
                    <a:pt x="1967" y="2452"/>
                    <a:pt x="1964" y="2452"/>
                  </a:cubicBezTo>
                  <a:cubicBezTo>
                    <a:pt x="1961" y="2450"/>
                    <a:pt x="1959" y="2446"/>
                    <a:pt x="1956" y="2443"/>
                  </a:cubicBezTo>
                  <a:cubicBezTo>
                    <a:pt x="1953" y="2446"/>
                    <a:pt x="1950" y="2449"/>
                    <a:pt x="1947" y="2452"/>
                  </a:cubicBezTo>
                  <a:cubicBezTo>
                    <a:pt x="1939" y="2452"/>
                    <a:pt x="1931" y="2452"/>
                    <a:pt x="1922" y="2452"/>
                  </a:cubicBezTo>
                  <a:cubicBezTo>
                    <a:pt x="1917" y="2446"/>
                    <a:pt x="1911" y="2441"/>
                    <a:pt x="1906" y="2435"/>
                  </a:cubicBezTo>
                  <a:cubicBezTo>
                    <a:pt x="1901" y="2435"/>
                    <a:pt x="1895" y="2435"/>
                    <a:pt x="1890" y="2435"/>
                  </a:cubicBezTo>
                  <a:cubicBezTo>
                    <a:pt x="1887" y="2433"/>
                    <a:pt x="1884" y="2430"/>
                    <a:pt x="1881" y="2427"/>
                  </a:cubicBezTo>
                  <a:cubicBezTo>
                    <a:pt x="1875" y="2427"/>
                    <a:pt x="1870" y="2427"/>
                    <a:pt x="1864" y="2427"/>
                  </a:cubicBezTo>
                  <a:cubicBezTo>
                    <a:pt x="1856" y="2434"/>
                    <a:pt x="1848" y="2443"/>
                    <a:pt x="1840" y="2452"/>
                  </a:cubicBezTo>
                  <a:cubicBezTo>
                    <a:pt x="1837" y="2452"/>
                    <a:pt x="1835" y="2452"/>
                    <a:pt x="1832" y="2452"/>
                  </a:cubicBezTo>
                  <a:cubicBezTo>
                    <a:pt x="1826" y="2457"/>
                    <a:pt x="1821" y="2462"/>
                    <a:pt x="1815" y="2468"/>
                  </a:cubicBezTo>
                  <a:cubicBezTo>
                    <a:pt x="1809" y="2468"/>
                    <a:pt x="1804" y="2468"/>
                    <a:pt x="1798" y="2468"/>
                  </a:cubicBezTo>
                  <a:cubicBezTo>
                    <a:pt x="1798" y="2476"/>
                    <a:pt x="1798" y="2485"/>
                    <a:pt x="1798" y="2493"/>
                  </a:cubicBezTo>
                  <a:cubicBezTo>
                    <a:pt x="1787" y="2493"/>
                    <a:pt x="1776" y="2493"/>
                    <a:pt x="1765" y="2493"/>
                  </a:cubicBezTo>
                  <a:cubicBezTo>
                    <a:pt x="1763" y="2496"/>
                    <a:pt x="1760" y="2498"/>
                    <a:pt x="1757" y="2501"/>
                  </a:cubicBezTo>
                  <a:cubicBezTo>
                    <a:pt x="1757" y="2504"/>
                    <a:pt x="1757" y="2507"/>
                    <a:pt x="1757" y="2510"/>
                  </a:cubicBezTo>
                  <a:cubicBezTo>
                    <a:pt x="1751" y="2515"/>
                    <a:pt x="1746" y="2520"/>
                    <a:pt x="1740" y="2526"/>
                  </a:cubicBezTo>
                  <a:cubicBezTo>
                    <a:pt x="1740" y="2528"/>
                    <a:pt x="1740" y="2531"/>
                    <a:pt x="1740" y="2535"/>
                  </a:cubicBezTo>
                  <a:cubicBezTo>
                    <a:pt x="1735" y="2535"/>
                    <a:pt x="1729" y="2535"/>
                    <a:pt x="1724" y="2535"/>
                  </a:cubicBezTo>
                  <a:cubicBezTo>
                    <a:pt x="1718" y="2540"/>
                    <a:pt x="1712" y="2546"/>
                    <a:pt x="1707" y="2551"/>
                  </a:cubicBezTo>
                  <a:cubicBezTo>
                    <a:pt x="1704" y="2551"/>
                    <a:pt x="1702" y="2551"/>
                    <a:pt x="1699" y="2551"/>
                  </a:cubicBezTo>
                  <a:cubicBezTo>
                    <a:pt x="1697" y="2549"/>
                    <a:pt x="1694" y="2546"/>
                    <a:pt x="1691" y="2543"/>
                  </a:cubicBezTo>
                  <a:cubicBezTo>
                    <a:pt x="1689" y="2543"/>
                    <a:pt x="1685" y="2543"/>
                    <a:pt x="1682" y="2543"/>
                  </a:cubicBezTo>
                  <a:cubicBezTo>
                    <a:pt x="1680" y="2540"/>
                    <a:pt x="1677" y="2538"/>
                    <a:pt x="1674" y="2535"/>
                  </a:cubicBezTo>
                  <a:cubicBezTo>
                    <a:pt x="1674" y="2532"/>
                    <a:pt x="1674" y="2529"/>
                    <a:pt x="1674" y="2526"/>
                  </a:cubicBezTo>
                  <a:cubicBezTo>
                    <a:pt x="1669" y="2521"/>
                    <a:pt x="1663" y="2516"/>
                    <a:pt x="1658" y="2510"/>
                  </a:cubicBezTo>
                  <a:cubicBezTo>
                    <a:pt x="1658" y="2508"/>
                    <a:pt x="1658" y="2504"/>
                    <a:pt x="1658" y="2501"/>
                  </a:cubicBezTo>
                  <a:cubicBezTo>
                    <a:pt x="1655" y="2499"/>
                    <a:pt x="1652" y="2496"/>
                    <a:pt x="1649" y="2493"/>
                  </a:cubicBezTo>
                  <a:cubicBezTo>
                    <a:pt x="1649" y="2491"/>
                    <a:pt x="1649" y="2488"/>
                    <a:pt x="1649" y="2485"/>
                  </a:cubicBezTo>
                  <a:cubicBezTo>
                    <a:pt x="1657" y="2477"/>
                    <a:pt x="1666" y="2469"/>
                    <a:pt x="1674" y="2460"/>
                  </a:cubicBezTo>
                  <a:cubicBezTo>
                    <a:pt x="1674" y="2446"/>
                    <a:pt x="1674" y="2433"/>
                    <a:pt x="1674" y="2419"/>
                  </a:cubicBezTo>
                  <a:cubicBezTo>
                    <a:pt x="1680" y="2413"/>
                    <a:pt x="1685" y="2407"/>
                    <a:pt x="1691" y="2402"/>
                  </a:cubicBezTo>
                  <a:cubicBezTo>
                    <a:pt x="1693" y="2402"/>
                    <a:pt x="1696" y="2402"/>
                    <a:pt x="1699" y="2402"/>
                  </a:cubicBezTo>
                  <a:cubicBezTo>
                    <a:pt x="1704" y="2396"/>
                    <a:pt x="1710" y="2391"/>
                    <a:pt x="1716" y="2385"/>
                  </a:cubicBezTo>
                  <a:cubicBezTo>
                    <a:pt x="1718" y="2385"/>
                    <a:pt x="1720" y="2385"/>
                    <a:pt x="1724" y="2385"/>
                  </a:cubicBezTo>
                  <a:cubicBezTo>
                    <a:pt x="1724" y="2380"/>
                    <a:pt x="1724" y="2374"/>
                    <a:pt x="1724" y="2368"/>
                  </a:cubicBezTo>
                  <a:cubicBezTo>
                    <a:pt x="1718" y="2368"/>
                    <a:pt x="1712" y="2368"/>
                    <a:pt x="1707" y="2368"/>
                  </a:cubicBezTo>
                  <a:cubicBezTo>
                    <a:pt x="1704" y="2366"/>
                    <a:pt x="1702" y="2364"/>
                    <a:pt x="1699" y="2361"/>
                  </a:cubicBezTo>
                  <a:cubicBezTo>
                    <a:pt x="1691" y="2361"/>
                    <a:pt x="1683" y="2361"/>
                    <a:pt x="1674" y="2361"/>
                  </a:cubicBezTo>
                  <a:cubicBezTo>
                    <a:pt x="1672" y="2363"/>
                    <a:pt x="1669" y="2365"/>
                    <a:pt x="1666" y="2368"/>
                  </a:cubicBezTo>
                  <a:cubicBezTo>
                    <a:pt x="1663" y="2368"/>
                    <a:pt x="1661" y="2368"/>
                    <a:pt x="1658" y="2368"/>
                  </a:cubicBezTo>
                  <a:cubicBezTo>
                    <a:pt x="1655" y="2371"/>
                    <a:pt x="1652" y="2374"/>
                    <a:pt x="1649" y="2377"/>
                  </a:cubicBezTo>
                  <a:cubicBezTo>
                    <a:pt x="1630" y="2377"/>
                    <a:pt x="1611" y="2377"/>
                    <a:pt x="1592" y="2377"/>
                  </a:cubicBezTo>
                  <a:cubicBezTo>
                    <a:pt x="1589" y="2375"/>
                    <a:pt x="1586" y="2372"/>
                    <a:pt x="1583" y="2368"/>
                  </a:cubicBezTo>
                  <a:cubicBezTo>
                    <a:pt x="1541" y="2368"/>
                    <a:pt x="1500" y="2368"/>
                    <a:pt x="1459" y="2368"/>
                  </a:cubicBezTo>
                  <a:cubicBezTo>
                    <a:pt x="1451" y="2361"/>
                    <a:pt x="1443" y="2353"/>
                    <a:pt x="1434" y="2344"/>
                  </a:cubicBezTo>
                  <a:cubicBezTo>
                    <a:pt x="1432" y="2344"/>
                    <a:pt x="1429" y="2344"/>
                    <a:pt x="1425" y="2344"/>
                  </a:cubicBezTo>
                  <a:cubicBezTo>
                    <a:pt x="1423" y="2341"/>
                    <a:pt x="1421" y="2339"/>
                    <a:pt x="1417" y="2336"/>
                  </a:cubicBezTo>
                  <a:cubicBezTo>
                    <a:pt x="1412" y="2336"/>
                    <a:pt x="1406" y="2336"/>
                    <a:pt x="1401" y="2336"/>
                  </a:cubicBezTo>
                  <a:cubicBezTo>
                    <a:pt x="1398" y="2333"/>
                    <a:pt x="1395" y="2330"/>
                    <a:pt x="1392" y="2327"/>
                  </a:cubicBezTo>
                  <a:cubicBezTo>
                    <a:pt x="1387" y="2327"/>
                    <a:pt x="1382" y="2327"/>
                    <a:pt x="1376" y="2327"/>
                  </a:cubicBezTo>
                  <a:cubicBezTo>
                    <a:pt x="1371" y="2322"/>
                    <a:pt x="1365" y="2316"/>
                    <a:pt x="1359" y="2310"/>
                  </a:cubicBezTo>
                  <a:cubicBezTo>
                    <a:pt x="1354" y="2310"/>
                    <a:pt x="1348" y="2310"/>
                    <a:pt x="1343" y="2310"/>
                  </a:cubicBezTo>
                  <a:cubicBezTo>
                    <a:pt x="1340" y="2308"/>
                    <a:pt x="1338" y="2306"/>
                    <a:pt x="1335" y="2302"/>
                  </a:cubicBezTo>
                  <a:cubicBezTo>
                    <a:pt x="1321" y="2302"/>
                    <a:pt x="1307" y="2302"/>
                    <a:pt x="1293" y="2302"/>
                  </a:cubicBezTo>
                  <a:cubicBezTo>
                    <a:pt x="1290" y="2300"/>
                    <a:pt x="1288" y="2298"/>
                    <a:pt x="1285" y="2295"/>
                  </a:cubicBezTo>
                  <a:cubicBezTo>
                    <a:pt x="1279" y="2295"/>
                    <a:pt x="1274" y="2295"/>
                    <a:pt x="1268" y="2295"/>
                  </a:cubicBezTo>
                  <a:cubicBezTo>
                    <a:pt x="1266" y="2292"/>
                    <a:pt x="1263" y="2289"/>
                    <a:pt x="1260" y="2286"/>
                  </a:cubicBezTo>
                  <a:cubicBezTo>
                    <a:pt x="1260" y="2283"/>
                    <a:pt x="1260" y="2281"/>
                    <a:pt x="1260" y="2278"/>
                  </a:cubicBezTo>
                  <a:cubicBezTo>
                    <a:pt x="1258" y="2275"/>
                    <a:pt x="1254" y="2272"/>
                    <a:pt x="1251" y="2269"/>
                  </a:cubicBezTo>
                  <a:cubicBezTo>
                    <a:pt x="1251" y="2267"/>
                    <a:pt x="1251" y="2264"/>
                    <a:pt x="1251" y="2261"/>
                  </a:cubicBezTo>
                  <a:cubicBezTo>
                    <a:pt x="1254" y="2259"/>
                    <a:pt x="1257" y="2256"/>
                    <a:pt x="1260" y="2253"/>
                  </a:cubicBezTo>
                  <a:cubicBezTo>
                    <a:pt x="1258" y="2251"/>
                    <a:pt x="1254" y="2248"/>
                    <a:pt x="1251" y="2244"/>
                  </a:cubicBezTo>
                  <a:cubicBezTo>
                    <a:pt x="1249" y="2244"/>
                    <a:pt x="1247" y="2244"/>
                    <a:pt x="1243" y="2244"/>
                  </a:cubicBezTo>
                  <a:cubicBezTo>
                    <a:pt x="1238" y="2239"/>
                    <a:pt x="1232" y="2233"/>
                    <a:pt x="1227" y="2228"/>
                  </a:cubicBezTo>
                  <a:cubicBezTo>
                    <a:pt x="1224" y="2228"/>
                    <a:pt x="1222" y="2228"/>
                    <a:pt x="1219" y="2228"/>
                  </a:cubicBezTo>
                  <a:cubicBezTo>
                    <a:pt x="1216" y="2225"/>
                    <a:pt x="1213" y="2223"/>
                    <a:pt x="1210" y="2220"/>
                  </a:cubicBezTo>
                  <a:cubicBezTo>
                    <a:pt x="1208" y="2220"/>
                    <a:pt x="1205" y="2220"/>
                    <a:pt x="1202" y="2220"/>
                  </a:cubicBezTo>
                  <a:cubicBezTo>
                    <a:pt x="1200" y="2217"/>
                    <a:pt x="1196" y="2214"/>
                    <a:pt x="1193" y="2211"/>
                  </a:cubicBezTo>
                  <a:cubicBezTo>
                    <a:pt x="1193" y="2209"/>
                    <a:pt x="1193" y="2206"/>
                    <a:pt x="1193" y="2203"/>
                  </a:cubicBezTo>
                  <a:cubicBezTo>
                    <a:pt x="1185" y="2203"/>
                    <a:pt x="1177" y="2203"/>
                    <a:pt x="1169" y="2203"/>
                  </a:cubicBezTo>
                  <a:cubicBezTo>
                    <a:pt x="1166" y="2201"/>
                    <a:pt x="1164" y="2198"/>
                    <a:pt x="1161" y="2195"/>
                  </a:cubicBezTo>
                  <a:cubicBezTo>
                    <a:pt x="1158" y="2195"/>
                    <a:pt x="1155" y="2195"/>
                    <a:pt x="1152" y="2195"/>
                  </a:cubicBezTo>
                  <a:cubicBezTo>
                    <a:pt x="1147" y="2190"/>
                    <a:pt x="1142" y="2184"/>
                    <a:pt x="1136" y="2178"/>
                  </a:cubicBezTo>
                  <a:cubicBezTo>
                    <a:pt x="1136" y="2176"/>
                    <a:pt x="1136" y="2173"/>
                    <a:pt x="1136" y="2170"/>
                  </a:cubicBezTo>
                  <a:cubicBezTo>
                    <a:pt x="1134" y="2167"/>
                    <a:pt x="1130" y="2165"/>
                    <a:pt x="1127" y="2162"/>
                  </a:cubicBezTo>
                  <a:cubicBezTo>
                    <a:pt x="1127" y="2156"/>
                    <a:pt x="1127" y="2151"/>
                    <a:pt x="1127" y="2145"/>
                  </a:cubicBezTo>
                  <a:cubicBezTo>
                    <a:pt x="1119" y="2137"/>
                    <a:pt x="1111" y="2129"/>
                    <a:pt x="1103" y="2120"/>
                  </a:cubicBezTo>
                  <a:cubicBezTo>
                    <a:pt x="1103" y="2118"/>
                    <a:pt x="1103" y="2115"/>
                    <a:pt x="1103" y="2112"/>
                  </a:cubicBezTo>
                  <a:cubicBezTo>
                    <a:pt x="1095" y="2104"/>
                    <a:pt x="1087" y="2096"/>
                    <a:pt x="1078" y="2087"/>
                  </a:cubicBezTo>
                  <a:cubicBezTo>
                    <a:pt x="1078" y="2077"/>
                    <a:pt x="1078" y="2066"/>
                    <a:pt x="1078" y="2054"/>
                  </a:cubicBezTo>
                  <a:cubicBezTo>
                    <a:pt x="1080" y="2052"/>
                    <a:pt x="1083" y="2049"/>
                    <a:pt x="1086" y="2046"/>
                  </a:cubicBezTo>
                  <a:cubicBezTo>
                    <a:pt x="1086" y="2043"/>
                    <a:pt x="1086" y="2041"/>
                    <a:pt x="1086" y="2038"/>
                  </a:cubicBezTo>
                  <a:cubicBezTo>
                    <a:pt x="1088" y="2035"/>
                    <a:pt x="1091" y="2032"/>
                    <a:pt x="1094" y="2029"/>
                  </a:cubicBezTo>
                  <a:cubicBezTo>
                    <a:pt x="1094" y="2023"/>
                    <a:pt x="1094" y="2018"/>
                    <a:pt x="1094" y="2012"/>
                  </a:cubicBezTo>
                  <a:cubicBezTo>
                    <a:pt x="1096" y="2010"/>
                    <a:pt x="1099" y="2007"/>
                    <a:pt x="1103" y="2004"/>
                  </a:cubicBezTo>
                  <a:cubicBezTo>
                    <a:pt x="1103" y="1993"/>
                    <a:pt x="1103" y="1982"/>
                    <a:pt x="1103" y="1971"/>
                  </a:cubicBezTo>
                  <a:cubicBezTo>
                    <a:pt x="1105" y="1969"/>
                    <a:pt x="1107" y="1966"/>
                    <a:pt x="1111" y="1963"/>
                  </a:cubicBezTo>
                  <a:cubicBezTo>
                    <a:pt x="1111" y="1952"/>
                    <a:pt x="1111" y="1941"/>
                    <a:pt x="1111" y="1930"/>
                  </a:cubicBezTo>
                  <a:cubicBezTo>
                    <a:pt x="1113" y="1927"/>
                    <a:pt x="1116" y="1925"/>
                    <a:pt x="1119" y="1922"/>
                  </a:cubicBezTo>
                  <a:cubicBezTo>
                    <a:pt x="1119" y="1910"/>
                    <a:pt x="1119" y="1899"/>
                    <a:pt x="1119" y="1888"/>
                  </a:cubicBezTo>
                  <a:cubicBezTo>
                    <a:pt x="1117" y="1886"/>
                    <a:pt x="1114" y="1883"/>
                    <a:pt x="1111" y="1880"/>
                  </a:cubicBezTo>
                  <a:cubicBezTo>
                    <a:pt x="1111" y="1875"/>
                    <a:pt x="1111" y="1869"/>
                    <a:pt x="1111" y="1864"/>
                  </a:cubicBezTo>
                  <a:cubicBezTo>
                    <a:pt x="1113" y="1861"/>
                    <a:pt x="1116" y="1858"/>
                    <a:pt x="1119" y="1855"/>
                  </a:cubicBezTo>
                  <a:cubicBezTo>
                    <a:pt x="1119" y="1852"/>
                    <a:pt x="1119" y="1850"/>
                    <a:pt x="1119" y="1847"/>
                  </a:cubicBezTo>
                  <a:cubicBezTo>
                    <a:pt x="1125" y="1841"/>
                    <a:pt x="1130" y="1836"/>
                    <a:pt x="1136" y="1830"/>
                  </a:cubicBezTo>
                  <a:cubicBezTo>
                    <a:pt x="1136" y="1822"/>
                    <a:pt x="1136" y="1814"/>
                    <a:pt x="1136" y="1806"/>
                  </a:cubicBezTo>
                  <a:cubicBezTo>
                    <a:pt x="1138" y="1803"/>
                    <a:pt x="1141" y="1801"/>
                    <a:pt x="1144" y="1798"/>
                  </a:cubicBezTo>
                  <a:cubicBezTo>
                    <a:pt x="1144" y="1784"/>
                    <a:pt x="1144" y="1770"/>
                    <a:pt x="1144" y="1755"/>
                  </a:cubicBezTo>
                  <a:cubicBezTo>
                    <a:pt x="1146" y="1753"/>
                    <a:pt x="1149" y="1751"/>
                    <a:pt x="1152" y="1747"/>
                  </a:cubicBezTo>
                  <a:cubicBezTo>
                    <a:pt x="1152" y="1742"/>
                    <a:pt x="1152" y="1736"/>
                    <a:pt x="1152" y="1731"/>
                  </a:cubicBezTo>
                  <a:cubicBezTo>
                    <a:pt x="1154" y="1728"/>
                    <a:pt x="1157" y="1726"/>
                    <a:pt x="1161" y="1723"/>
                  </a:cubicBezTo>
                  <a:cubicBezTo>
                    <a:pt x="1161" y="1709"/>
                    <a:pt x="1161" y="1696"/>
                    <a:pt x="1161" y="1681"/>
                  </a:cubicBezTo>
                  <a:cubicBezTo>
                    <a:pt x="1163" y="1679"/>
                    <a:pt x="1165" y="1676"/>
                    <a:pt x="1169" y="1673"/>
                  </a:cubicBezTo>
                  <a:cubicBezTo>
                    <a:pt x="1171" y="1673"/>
                    <a:pt x="1174" y="1673"/>
                    <a:pt x="1177" y="1673"/>
                  </a:cubicBezTo>
                  <a:cubicBezTo>
                    <a:pt x="1177" y="1667"/>
                    <a:pt x="1177" y="1662"/>
                    <a:pt x="1177" y="1656"/>
                  </a:cubicBezTo>
                  <a:cubicBezTo>
                    <a:pt x="1182" y="1651"/>
                    <a:pt x="1188" y="1646"/>
                    <a:pt x="1193" y="1640"/>
                  </a:cubicBezTo>
                  <a:cubicBezTo>
                    <a:pt x="1196" y="1640"/>
                    <a:pt x="1199" y="1640"/>
                    <a:pt x="1202" y="1640"/>
                  </a:cubicBezTo>
                  <a:cubicBezTo>
                    <a:pt x="1208" y="1635"/>
                    <a:pt x="1213" y="1629"/>
                    <a:pt x="1219" y="1623"/>
                  </a:cubicBezTo>
                  <a:cubicBezTo>
                    <a:pt x="1219" y="1612"/>
                    <a:pt x="1219" y="1601"/>
                    <a:pt x="1219" y="1590"/>
                  </a:cubicBezTo>
                  <a:cubicBezTo>
                    <a:pt x="1221" y="1588"/>
                    <a:pt x="1223" y="1585"/>
                    <a:pt x="1227" y="1582"/>
                  </a:cubicBezTo>
                  <a:cubicBezTo>
                    <a:pt x="1227" y="1574"/>
                    <a:pt x="1227" y="1565"/>
                    <a:pt x="1227" y="1557"/>
                  </a:cubicBezTo>
                  <a:cubicBezTo>
                    <a:pt x="1213" y="1557"/>
                    <a:pt x="1199" y="1557"/>
                    <a:pt x="1185" y="1557"/>
                  </a:cubicBezTo>
                  <a:cubicBezTo>
                    <a:pt x="1177" y="1549"/>
                    <a:pt x="1169" y="1541"/>
                    <a:pt x="1161" y="1532"/>
                  </a:cubicBezTo>
                  <a:cubicBezTo>
                    <a:pt x="1158" y="1532"/>
                    <a:pt x="1155" y="1532"/>
                    <a:pt x="1152" y="1532"/>
                  </a:cubicBezTo>
                  <a:cubicBezTo>
                    <a:pt x="1147" y="1526"/>
                    <a:pt x="1141" y="1521"/>
                    <a:pt x="1136" y="1515"/>
                  </a:cubicBezTo>
                  <a:cubicBezTo>
                    <a:pt x="1136" y="1513"/>
                    <a:pt x="1136" y="1511"/>
                    <a:pt x="1136" y="1507"/>
                  </a:cubicBezTo>
                  <a:cubicBezTo>
                    <a:pt x="1133" y="1505"/>
                    <a:pt x="1130" y="1503"/>
                    <a:pt x="1127" y="1499"/>
                  </a:cubicBezTo>
                  <a:cubicBezTo>
                    <a:pt x="1127" y="1497"/>
                    <a:pt x="1127" y="1494"/>
                    <a:pt x="1127" y="1491"/>
                  </a:cubicBezTo>
                  <a:cubicBezTo>
                    <a:pt x="1116" y="1480"/>
                    <a:pt x="1105" y="1468"/>
                    <a:pt x="1094" y="1457"/>
                  </a:cubicBezTo>
                  <a:cubicBezTo>
                    <a:pt x="1086" y="1457"/>
                    <a:pt x="1078" y="1457"/>
                    <a:pt x="1069" y="1457"/>
                  </a:cubicBezTo>
                  <a:cubicBezTo>
                    <a:pt x="1067" y="1460"/>
                    <a:pt x="1064" y="1463"/>
                    <a:pt x="1061" y="1466"/>
                  </a:cubicBezTo>
                  <a:cubicBezTo>
                    <a:pt x="1053" y="1466"/>
                    <a:pt x="1044" y="1466"/>
                    <a:pt x="1036" y="1466"/>
                  </a:cubicBezTo>
                  <a:cubicBezTo>
                    <a:pt x="1033" y="1468"/>
                    <a:pt x="1031" y="1471"/>
                    <a:pt x="1028" y="1474"/>
                  </a:cubicBezTo>
                  <a:cubicBezTo>
                    <a:pt x="1017" y="1474"/>
                    <a:pt x="1005" y="1474"/>
                    <a:pt x="994" y="1474"/>
                  </a:cubicBezTo>
                  <a:cubicBezTo>
                    <a:pt x="992" y="1476"/>
                    <a:pt x="990" y="1480"/>
                    <a:pt x="986" y="1483"/>
                  </a:cubicBezTo>
                  <a:cubicBezTo>
                    <a:pt x="984" y="1483"/>
                    <a:pt x="982" y="1483"/>
                    <a:pt x="978" y="1483"/>
                  </a:cubicBezTo>
                  <a:cubicBezTo>
                    <a:pt x="976" y="1485"/>
                    <a:pt x="973" y="1487"/>
                    <a:pt x="970" y="1491"/>
                  </a:cubicBezTo>
                  <a:cubicBezTo>
                    <a:pt x="954" y="1491"/>
                    <a:pt x="937" y="1491"/>
                    <a:pt x="920" y="1491"/>
                  </a:cubicBezTo>
                  <a:cubicBezTo>
                    <a:pt x="918" y="1493"/>
                    <a:pt x="915" y="1496"/>
                    <a:pt x="912" y="1499"/>
                  </a:cubicBezTo>
                  <a:cubicBezTo>
                    <a:pt x="906" y="1499"/>
                    <a:pt x="901" y="1499"/>
                    <a:pt x="895" y="1499"/>
                  </a:cubicBezTo>
                  <a:cubicBezTo>
                    <a:pt x="893" y="1502"/>
                    <a:pt x="890" y="1504"/>
                    <a:pt x="887" y="1507"/>
                  </a:cubicBezTo>
                  <a:cubicBezTo>
                    <a:pt x="885" y="1507"/>
                    <a:pt x="882" y="1507"/>
                    <a:pt x="879" y="1507"/>
                  </a:cubicBezTo>
                  <a:cubicBezTo>
                    <a:pt x="873" y="1513"/>
                    <a:pt x="868" y="1518"/>
                    <a:pt x="862" y="1524"/>
                  </a:cubicBezTo>
                  <a:cubicBezTo>
                    <a:pt x="860" y="1524"/>
                    <a:pt x="857" y="1524"/>
                    <a:pt x="854" y="1524"/>
                  </a:cubicBezTo>
                  <a:cubicBezTo>
                    <a:pt x="851" y="1526"/>
                    <a:pt x="849" y="1529"/>
                    <a:pt x="846" y="1532"/>
                  </a:cubicBezTo>
                  <a:cubicBezTo>
                    <a:pt x="843" y="1532"/>
                    <a:pt x="840" y="1532"/>
                    <a:pt x="837" y="1532"/>
                  </a:cubicBezTo>
                  <a:cubicBezTo>
                    <a:pt x="835" y="1534"/>
                    <a:pt x="832" y="1538"/>
                    <a:pt x="829" y="1541"/>
                  </a:cubicBezTo>
                  <a:cubicBezTo>
                    <a:pt x="823" y="1541"/>
                    <a:pt x="818" y="1541"/>
                    <a:pt x="812" y="1541"/>
                  </a:cubicBezTo>
                  <a:cubicBezTo>
                    <a:pt x="810" y="1543"/>
                    <a:pt x="807" y="1546"/>
                    <a:pt x="804" y="1549"/>
                  </a:cubicBezTo>
                  <a:cubicBezTo>
                    <a:pt x="802" y="1549"/>
                    <a:pt x="799" y="1549"/>
                    <a:pt x="796" y="1549"/>
                  </a:cubicBezTo>
                  <a:cubicBezTo>
                    <a:pt x="791" y="1554"/>
                    <a:pt x="785" y="1560"/>
                    <a:pt x="780" y="1565"/>
                  </a:cubicBezTo>
                  <a:cubicBezTo>
                    <a:pt x="780" y="1568"/>
                    <a:pt x="780" y="1570"/>
                    <a:pt x="780" y="1573"/>
                  </a:cubicBezTo>
                  <a:cubicBezTo>
                    <a:pt x="777" y="1573"/>
                    <a:pt x="774" y="1573"/>
                    <a:pt x="771" y="1573"/>
                  </a:cubicBezTo>
                  <a:cubicBezTo>
                    <a:pt x="765" y="1579"/>
                    <a:pt x="760" y="1584"/>
                    <a:pt x="754" y="1590"/>
                  </a:cubicBezTo>
                  <a:cubicBezTo>
                    <a:pt x="752" y="1590"/>
                    <a:pt x="749" y="1590"/>
                    <a:pt x="746" y="1590"/>
                  </a:cubicBezTo>
                  <a:cubicBezTo>
                    <a:pt x="741" y="1596"/>
                    <a:pt x="735" y="1601"/>
                    <a:pt x="730" y="1607"/>
                  </a:cubicBezTo>
                  <a:cubicBezTo>
                    <a:pt x="724" y="1607"/>
                    <a:pt x="718" y="1607"/>
                    <a:pt x="713" y="1607"/>
                  </a:cubicBezTo>
                  <a:cubicBezTo>
                    <a:pt x="710" y="1604"/>
                    <a:pt x="708" y="1602"/>
                    <a:pt x="705" y="1599"/>
                  </a:cubicBezTo>
                  <a:cubicBezTo>
                    <a:pt x="705" y="1593"/>
                    <a:pt x="705" y="1588"/>
                    <a:pt x="705" y="1582"/>
                  </a:cubicBezTo>
                  <a:cubicBezTo>
                    <a:pt x="703" y="1580"/>
                    <a:pt x="699" y="1577"/>
                    <a:pt x="696" y="1573"/>
                  </a:cubicBezTo>
                  <a:cubicBezTo>
                    <a:pt x="696" y="1565"/>
                    <a:pt x="696" y="1557"/>
                    <a:pt x="696" y="1549"/>
                  </a:cubicBezTo>
                  <a:cubicBezTo>
                    <a:pt x="694" y="1546"/>
                    <a:pt x="691" y="1544"/>
                    <a:pt x="688" y="1541"/>
                  </a:cubicBezTo>
                  <a:cubicBezTo>
                    <a:pt x="688" y="1533"/>
                    <a:pt x="688" y="1524"/>
                    <a:pt x="688" y="1515"/>
                  </a:cubicBezTo>
                  <a:cubicBezTo>
                    <a:pt x="686" y="1513"/>
                    <a:pt x="683" y="1511"/>
                    <a:pt x="680" y="1507"/>
                  </a:cubicBezTo>
                  <a:cubicBezTo>
                    <a:pt x="680" y="1505"/>
                    <a:pt x="680" y="1503"/>
                    <a:pt x="680" y="1499"/>
                  </a:cubicBezTo>
                  <a:cubicBezTo>
                    <a:pt x="667" y="1499"/>
                    <a:pt x="652" y="1499"/>
                    <a:pt x="638" y="1499"/>
                  </a:cubicBezTo>
                  <a:cubicBezTo>
                    <a:pt x="636" y="1502"/>
                    <a:pt x="633" y="1504"/>
                    <a:pt x="630" y="1507"/>
                  </a:cubicBezTo>
                  <a:cubicBezTo>
                    <a:pt x="628" y="1507"/>
                    <a:pt x="625" y="1507"/>
                    <a:pt x="622" y="1507"/>
                  </a:cubicBezTo>
                  <a:cubicBezTo>
                    <a:pt x="620" y="1505"/>
                    <a:pt x="617" y="1503"/>
                    <a:pt x="613" y="1499"/>
                  </a:cubicBezTo>
                  <a:cubicBezTo>
                    <a:pt x="613" y="1488"/>
                    <a:pt x="613" y="1477"/>
                    <a:pt x="613" y="1466"/>
                  </a:cubicBezTo>
                  <a:cubicBezTo>
                    <a:pt x="611" y="1464"/>
                    <a:pt x="609" y="1460"/>
                    <a:pt x="606" y="1457"/>
                  </a:cubicBezTo>
                  <a:cubicBezTo>
                    <a:pt x="606" y="1447"/>
                    <a:pt x="606" y="1436"/>
                    <a:pt x="606" y="1425"/>
                  </a:cubicBezTo>
                  <a:cubicBezTo>
                    <a:pt x="603" y="1422"/>
                    <a:pt x="600" y="1419"/>
                    <a:pt x="597" y="1416"/>
                  </a:cubicBezTo>
                  <a:cubicBezTo>
                    <a:pt x="597" y="1408"/>
                    <a:pt x="597" y="1400"/>
                    <a:pt x="597" y="1391"/>
                  </a:cubicBezTo>
                  <a:cubicBezTo>
                    <a:pt x="591" y="1391"/>
                    <a:pt x="586" y="1391"/>
                    <a:pt x="580" y="1391"/>
                  </a:cubicBezTo>
                  <a:cubicBezTo>
                    <a:pt x="578" y="1394"/>
                    <a:pt x="575" y="1396"/>
                    <a:pt x="572" y="1399"/>
                  </a:cubicBezTo>
                  <a:cubicBezTo>
                    <a:pt x="564" y="1399"/>
                    <a:pt x="556" y="1399"/>
                    <a:pt x="547" y="1399"/>
                  </a:cubicBezTo>
                  <a:cubicBezTo>
                    <a:pt x="545" y="1402"/>
                    <a:pt x="542" y="1405"/>
                    <a:pt x="539" y="1408"/>
                  </a:cubicBezTo>
                  <a:cubicBezTo>
                    <a:pt x="523" y="1408"/>
                    <a:pt x="506" y="1408"/>
                    <a:pt x="489" y="1408"/>
                  </a:cubicBezTo>
                  <a:cubicBezTo>
                    <a:pt x="487" y="1410"/>
                    <a:pt x="484" y="1413"/>
                    <a:pt x="481" y="1416"/>
                  </a:cubicBezTo>
                  <a:cubicBezTo>
                    <a:pt x="476" y="1416"/>
                    <a:pt x="470" y="1416"/>
                    <a:pt x="465" y="1416"/>
                  </a:cubicBezTo>
                  <a:cubicBezTo>
                    <a:pt x="462" y="1418"/>
                    <a:pt x="459" y="1421"/>
                    <a:pt x="456" y="1425"/>
                  </a:cubicBezTo>
                  <a:cubicBezTo>
                    <a:pt x="448" y="1425"/>
                    <a:pt x="440" y="1425"/>
                    <a:pt x="431" y="1425"/>
                  </a:cubicBezTo>
                  <a:cubicBezTo>
                    <a:pt x="429" y="1427"/>
                    <a:pt x="427" y="1429"/>
                    <a:pt x="423" y="1433"/>
                  </a:cubicBezTo>
                  <a:cubicBezTo>
                    <a:pt x="418" y="1433"/>
                    <a:pt x="412" y="1433"/>
                    <a:pt x="407" y="1433"/>
                  </a:cubicBezTo>
                  <a:cubicBezTo>
                    <a:pt x="404" y="1435"/>
                    <a:pt x="401" y="1438"/>
                    <a:pt x="398" y="1441"/>
                  </a:cubicBezTo>
                  <a:cubicBezTo>
                    <a:pt x="385" y="1441"/>
                    <a:pt x="371" y="1441"/>
                    <a:pt x="357" y="1441"/>
                  </a:cubicBezTo>
                  <a:cubicBezTo>
                    <a:pt x="357" y="1439"/>
                    <a:pt x="357" y="1436"/>
                    <a:pt x="357" y="1433"/>
                  </a:cubicBezTo>
                  <a:cubicBezTo>
                    <a:pt x="354" y="1430"/>
                    <a:pt x="352" y="1428"/>
                    <a:pt x="349" y="1425"/>
                  </a:cubicBezTo>
                  <a:cubicBezTo>
                    <a:pt x="349" y="1422"/>
                    <a:pt x="349" y="1419"/>
                    <a:pt x="349" y="1416"/>
                  </a:cubicBezTo>
                  <a:cubicBezTo>
                    <a:pt x="341" y="1416"/>
                    <a:pt x="333" y="1416"/>
                    <a:pt x="324" y="1416"/>
                  </a:cubicBezTo>
                  <a:cubicBezTo>
                    <a:pt x="322" y="1418"/>
                    <a:pt x="319" y="1421"/>
                    <a:pt x="315" y="1425"/>
                  </a:cubicBezTo>
                  <a:cubicBezTo>
                    <a:pt x="302" y="1425"/>
                    <a:pt x="288" y="1425"/>
                    <a:pt x="274" y="1425"/>
                  </a:cubicBezTo>
                  <a:cubicBezTo>
                    <a:pt x="272" y="1427"/>
                    <a:pt x="269" y="1429"/>
                    <a:pt x="266" y="1433"/>
                  </a:cubicBezTo>
                  <a:cubicBezTo>
                    <a:pt x="255" y="1433"/>
                    <a:pt x="244" y="1433"/>
                    <a:pt x="233" y="1433"/>
                  </a:cubicBezTo>
                  <a:cubicBezTo>
                    <a:pt x="230" y="1435"/>
                    <a:pt x="228" y="1438"/>
                    <a:pt x="225" y="1441"/>
                  </a:cubicBezTo>
                  <a:cubicBezTo>
                    <a:pt x="214" y="1441"/>
                    <a:pt x="202" y="1441"/>
                    <a:pt x="191" y="1441"/>
                  </a:cubicBezTo>
                  <a:cubicBezTo>
                    <a:pt x="189" y="1444"/>
                    <a:pt x="186" y="1446"/>
                    <a:pt x="183" y="1449"/>
                  </a:cubicBezTo>
                  <a:cubicBezTo>
                    <a:pt x="178" y="1449"/>
                    <a:pt x="172" y="1449"/>
                    <a:pt x="167" y="1449"/>
                  </a:cubicBezTo>
                  <a:cubicBezTo>
                    <a:pt x="164" y="1452"/>
                    <a:pt x="161" y="1454"/>
                    <a:pt x="158" y="1457"/>
                  </a:cubicBezTo>
                  <a:cubicBezTo>
                    <a:pt x="152" y="1457"/>
                    <a:pt x="147" y="1457"/>
                    <a:pt x="141" y="1457"/>
                  </a:cubicBezTo>
                  <a:cubicBezTo>
                    <a:pt x="139" y="1460"/>
                    <a:pt x="136" y="1463"/>
                    <a:pt x="133" y="1466"/>
                  </a:cubicBezTo>
                  <a:cubicBezTo>
                    <a:pt x="125" y="1466"/>
                    <a:pt x="117" y="1466"/>
                    <a:pt x="109" y="1466"/>
                  </a:cubicBezTo>
                  <a:cubicBezTo>
                    <a:pt x="106" y="1468"/>
                    <a:pt x="103" y="1471"/>
                    <a:pt x="100" y="1474"/>
                  </a:cubicBezTo>
                  <a:cubicBezTo>
                    <a:pt x="94" y="1474"/>
                    <a:pt x="89" y="1474"/>
                    <a:pt x="83" y="1474"/>
                  </a:cubicBezTo>
                  <a:cubicBezTo>
                    <a:pt x="81" y="1476"/>
                    <a:pt x="78" y="1480"/>
                    <a:pt x="75" y="1483"/>
                  </a:cubicBezTo>
                  <a:cubicBezTo>
                    <a:pt x="70" y="1483"/>
                    <a:pt x="64" y="1483"/>
                    <a:pt x="59" y="1483"/>
                  </a:cubicBezTo>
                  <a:cubicBezTo>
                    <a:pt x="59" y="1480"/>
                    <a:pt x="59" y="1477"/>
                    <a:pt x="59" y="1474"/>
                  </a:cubicBezTo>
                  <a:cubicBezTo>
                    <a:pt x="56" y="1472"/>
                    <a:pt x="54" y="1469"/>
                    <a:pt x="51" y="1466"/>
                  </a:cubicBezTo>
                  <a:cubicBezTo>
                    <a:pt x="51" y="1455"/>
                    <a:pt x="51" y="1444"/>
                    <a:pt x="51" y="1433"/>
                  </a:cubicBezTo>
                  <a:cubicBezTo>
                    <a:pt x="48" y="1430"/>
                    <a:pt x="45" y="1428"/>
                    <a:pt x="42" y="1425"/>
                  </a:cubicBezTo>
                  <a:cubicBezTo>
                    <a:pt x="42" y="1419"/>
                    <a:pt x="42" y="1414"/>
                    <a:pt x="42" y="1408"/>
                  </a:cubicBezTo>
                  <a:cubicBezTo>
                    <a:pt x="39" y="1406"/>
                    <a:pt x="37" y="1402"/>
                    <a:pt x="34" y="1399"/>
                  </a:cubicBezTo>
                  <a:cubicBezTo>
                    <a:pt x="34" y="1389"/>
                    <a:pt x="34" y="1378"/>
                    <a:pt x="34" y="1367"/>
                  </a:cubicBezTo>
                  <a:cubicBezTo>
                    <a:pt x="31" y="1364"/>
                    <a:pt x="28" y="1361"/>
                    <a:pt x="25" y="1358"/>
                  </a:cubicBezTo>
                  <a:cubicBezTo>
                    <a:pt x="25" y="1353"/>
                    <a:pt x="25" y="1348"/>
                    <a:pt x="25" y="1342"/>
                  </a:cubicBezTo>
                  <a:cubicBezTo>
                    <a:pt x="23" y="1340"/>
                    <a:pt x="20" y="1336"/>
                    <a:pt x="17" y="1333"/>
                  </a:cubicBezTo>
                  <a:cubicBezTo>
                    <a:pt x="17" y="1331"/>
                    <a:pt x="17" y="1328"/>
                    <a:pt x="17" y="1325"/>
                  </a:cubicBezTo>
                  <a:cubicBezTo>
                    <a:pt x="15" y="1323"/>
                    <a:pt x="12" y="1320"/>
                    <a:pt x="9" y="1317"/>
                  </a:cubicBezTo>
                  <a:cubicBezTo>
                    <a:pt x="9" y="1314"/>
                    <a:pt x="9" y="1312"/>
                    <a:pt x="9" y="1309"/>
                  </a:cubicBezTo>
                  <a:cubicBezTo>
                    <a:pt x="7" y="1306"/>
                    <a:pt x="4" y="1303"/>
                    <a:pt x="0" y="1300"/>
                  </a:cubicBezTo>
                  <a:cubicBezTo>
                    <a:pt x="0" y="1297"/>
                    <a:pt x="0" y="1295"/>
                    <a:pt x="0" y="1292"/>
                  </a:cubicBezTo>
                  <a:cubicBezTo>
                    <a:pt x="12" y="1292"/>
                    <a:pt x="23" y="1292"/>
                    <a:pt x="34" y="1292"/>
                  </a:cubicBezTo>
                  <a:cubicBezTo>
                    <a:pt x="34" y="1289"/>
                    <a:pt x="34" y="1286"/>
                    <a:pt x="34" y="1284"/>
                  </a:cubicBezTo>
                  <a:cubicBezTo>
                    <a:pt x="37" y="1281"/>
                    <a:pt x="39" y="1278"/>
                    <a:pt x="42" y="1275"/>
                  </a:cubicBezTo>
                  <a:cubicBezTo>
                    <a:pt x="42" y="1270"/>
                    <a:pt x="42" y="1264"/>
                    <a:pt x="42" y="1258"/>
                  </a:cubicBezTo>
                  <a:cubicBezTo>
                    <a:pt x="45" y="1255"/>
                    <a:pt x="48" y="1253"/>
                    <a:pt x="51" y="1251"/>
                  </a:cubicBezTo>
                  <a:cubicBezTo>
                    <a:pt x="54" y="1251"/>
                    <a:pt x="56" y="1251"/>
                    <a:pt x="59" y="1251"/>
                  </a:cubicBezTo>
                  <a:cubicBezTo>
                    <a:pt x="62" y="1247"/>
                    <a:pt x="65" y="1245"/>
                    <a:pt x="67" y="1243"/>
                  </a:cubicBezTo>
                  <a:cubicBezTo>
                    <a:pt x="73" y="1243"/>
                    <a:pt x="78" y="1243"/>
                    <a:pt x="83" y="1243"/>
                  </a:cubicBezTo>
                  <a:cubicBezTo>
                    <a:pt x="86" y="1246"/>
                    <a:pt x="90" y="1248"/>
                    <a:pt x="92" y="1251"/>
                  </a:cubicBezTo>
                  <a:cubicBezTo>
                    <a:pt x="95" y="1247"/>
                    <a:pt x="97" y="1245"/>
                    <a:pt x="100" y="1243"/>
                  </a:cubicBezTo>
                  <a:cubicBezTo>
                    <a:pt x="103" y="1243"/>
                    <a:pt x="106" y="1243"/>
                    <a:pt x="109" y="1243"/>
                  </a:cubicBezTo>
                  <a:cubicBezTo>
                    <a:pt x="112" y="1239"/>
                    <a:pt x="114" y="1236"/>
                    <a:pt x="117" y="1234"/>
                  </a:cubicBezTo>
                  <a:cubicBezTo>
                    <a:pt x="120" y="1234"/>
                    <a:pt x="122" y="1234"/>
                    <a:pt x="125" y="1234"/>
                  </a:cubicBezTo>
                  <a:cubicBezTo>
                    <a:pt x="128" y="1231"/>
                    <a:pt x="131" y="1228"/>
                    <a:pt x="133" y="1226"/>
                  </a:cubicBezTo>
                  <a:cubicBezTo>
                    <a:pt x="150" y="1226"/>
                    <a:pt x="167" y="1226"/>
                    <a:pt x="183" y="1226"/>
                  </a:cubicBezTo>
                  <a:cubicBezTo>
                    <a:pt x="188" y="1231"/>
                    <a:pt x="194" y="1237"/>
                    <a:pt x="199" y="1243"/>
                  </a:cubicBezTo>
                  <a:cubicBezTo>
                    <a:pt x="199" y="1246"/>
                    <a:pt x="199" y="1248"/>
                    <a:pt x="199" y="1251"/>
                  </a:cubicBezTo>
                  <a:cubicBezTo>
                    <a:pt x="202" y="1251"/>
                    <a:pt x="206" y="1251"/>
                    <a:pt x="208" y="1251"/>
                  </a:cubicBezTo>
                  <a:cubicBezTo>
                    <a:pt x="211" y="1254"/>
                    <a:pt x="214" y="1256"/>
                    <a:pt x="216" y="1258"/>
                  </a:cubicBezTo>
                  <a:cubicBezTo>
                    <a:pt x="216" y="1262"/>
                    <a:pt x="216" y="1265"/>
                    <a:pt x="216" y="1267"/>
                  </a:cubicBezTo>
                  <a:cubicBezTo>
                    <a:pt x="227" y="1267"/>
                    <a:pt x="238" y="1267"/>
                    <a:pt x="249" y="1267"/>
                  </a:cubicBezTo>
                  <a:cubicBezTo>
                    <a:pt x="253" y="1264"/>
                    <a:pt x="255" y="1261"/>
                    <a:pt x="257" y="1258"/>
                  </a:cubicBezTo>
                  <a:cubicBezTo>
                    <a:pt x="263" y="1258"/>
                    <a:pt x="268" y="1258"/>
                    <a:pt x="274" y="1258"/>
                  </a:cubicBezTo>
                  <a:cubicBezTo>
                    <a:pt x="274" y="1255"/>
                    <a:pt x="274" y="1253"/>
                    <a:pt x="274" y="1251"/>
                  </a:cubicBezTo>
                  <a:cubicBezTo>
                    <a:pt x="277" y="1247"/>
                    <a:pt x="280" y="1245"/>
                    <a:pt x="282" y="1243"/>
                  </a:cubicBezTo>
                  <a:cubicBezTo>
                    <a:pt x="285" y="1243"/>
                    <a:pt x="288" y="1243"/>
                    <a:pt x="291" y="1243"/>
                  </a:cubicBezTo>
                  <a:cubicBezTo>
                    <a:pt x="294" y="1239"/>
                    <a:pt x="296" y="1236"/>
                    <a:pt x="299" y="1234"/>
                  </a:cubicBezTo>
                  <a:cubicBezTo>
                    <a:pt x="302" y="1237"/>
                    <a:pt x="305" y="1240"/>
                    <a:pt x="307" y="1243"/>
                  </a:cubicBezTo>
                  <a:cubicBezTo>
                    <a:pt x="316" y="1243"/>
                    <a:pt x="324" y="1243"/>
                    <a:pt x="332" y="1243"/>
                  </a:cubicBezTo>
                  <a:cubicBezTo>
                    <a:pt x="335" y="1239"/>
                    <a:pt x="338" y="1236"/>
                    <a:pt x="340" y="1234"/>
                  </a:cubicBezTo>
                  <a:cubicBezTo>
                    <a:pt x="343" y="1234"/>
                    <a:pt x="346" y="1234"/>
                    <a:pt x="349" y="1234"/>
                  </a:cubicBezTo>
                  <a:cubicBezTo>
                    <a:pt x="349" y="1231"/>
                    <a:pt x="349" y="1228"/>
                    <a:pt x="349" y="1226"/>
                  </a:cubicBezTo>
                  <a:cubicBezTo>
                    <a:pt x="354" y="1220"/>
                    <a:pt x="360" y="1215"/>
                    <a:pt x="365" y="1209"/>
                  </a:cubicBezTo>
                  <a:cubicBezTo>
                    <a:pt x="365" y="1206"/>
                    <a:pt x="365" y="1203"/>
                    <a:pt x="365" y="1200"/>
                  </a:cubicBezTo>
                  <a:cubicBezTo>
                    <a:pt x="369" y="1197"/>
                    <a:pt x="371" y="1195"/>
                    <a:pt x="373" y="1193"/>
                  </a:cubicBezTo>
                  <a:cubicBezTo>
                    <a:pt x="373" y="1181"/>
                    <a:pt x="373" y="1170"/>
                    <a:pt x="373" y="1159"/>
                  </a:cubicBezTo>
                  <a:cubicBezTo>
                    <a:pt x="377" y="1159"/>
                    <a:pt x="379" y="1159"/>
                    <a:pt x="381" y="1159"/>
                  </a:cubicBezTo>
                  <a:cubicBezTo>
                    <a:pt x="385" y="1156"/>
                    <a:pt x="388" y="1154"/>
                    <a:pt x="390" y="1151"/>
                  </a:cubicBezTo>
                  <a:cubicBezTo>
                    <a:pt x="387" y="1148"/>
                    <a:pt x="384" y="1146"/>
                    <a:pt x="381" y="1143"/>
                  </a:cubicBezTo>
                  <a:cubicBezTo>
                    <a:pt x="381" y="1140"/>
                    <a:pt x="381" y="1137"/>
                    <a:pt x="381" y="1134"/>
                  </a:cubicBezTo>
                  <a:cubicBezTo>
                    <a:pt x="376" y="1129"/>
                    <a:pt x="370" y="1123"/>
                    <a:pt x="365" y="1118"/>
                  </a:cubicBezTo>
                  <a:cubicBezTo>
                    <a:pt x="362" y="1118"/>
                    <a:pt x="359" y="1118"/>
                    <a:pt x="357" y="1118"/>
                  </a:cubicBezTo>
                  <a:cubicBezTo>
                    <a:pt x="351" y="1112"/>
                    <a:pt x="346" y="1107"/>
                    <a:pt x="340" y="1101"/>
                  </a:cubicBezTo>
                  <a:cubicBezTo>
                    <a:pt x="340" y="1098"/>
                    <a:pt x="340" y="1096"/>
                    <a:pt x="340" y="1093"/>
                  </a:cubicBezTo>
                  <a:cubicBezTo>
                    <a:pt x="337" y="1090"/>
                    <a:pt x="334" y="1088"/>
                    <a:pt x="332" y="1085"/>
                  </a:cubicBezTo>
                  <a:cubicBezTo>
                    <a:pt x="332" y="1082"/>
                    <a:pt x="332" y="1079"/>
                    <a:pt x="332" y="1076"/>
                  </a:cubicBezTo>
                  <a:cubicBezTo>
                    <a:pt x="329" y="1073"/>
                    <a:pt x="326" y="1071"/>
                    <a:pt x="324" y="1068"/>
                  </a:cubicBezTo>
                  <a:cubicBezTo>
                    <a:pt x="324" y="1065"/>
                    <a:pt x="324" y="1062"/>
                    <a:pt x="324" y="1060"/>
                  </a:cubicBezTo>
                  <a:cubicBezTo>
                    <a:pt x="327" y="1057"/>
                    <a:pt x="330" y="1054"/>
                    <a:pt x="332" y="1052"/>
                  </a:cubicBezTo>
                  <a:cubicBezTo>
                    <a:pt x="335" y="1052"/>
                    <a:pt x="338" y="1052"/>
                    <a:pt x="340" y="1052"/>
                  </a:cubicBezTo>
                  <a:cubicBezTo>
                    <a:pt x="343" y="1049"/>
                    <a:pt x="346" y="1046"/>
                    <a:pt x="349" y="1044"/>
                  </a:cubicBezTo>
                  <a:cubicBezTo>
                    <a:pt x="352" y="1044"/>
                    <a:pt x="354" y="1044"/>
                    <a:pt x="357" y="1044"/>
                  </a:cubicBezTo>
                  <a:cubicBezTo>
                    <a:pt x="368" y="1033"/>
                    <a:pt x="379" y="1022"/>
                    <a:pt x="390" y="1010"/>
                  </a:cubicBezTo>
                  <a:cubicBezTo>
                    <a:pt x="393" y="1010"/>
                    <a:pt x="396" y="1010"/>
                    <a:pt x="398" y="1010"/>
                  </a:cubicBezTo>
                  <a:cubicBezTo>
                    <a:pt x="401" y="1007"/>
                    <a:pt x="404" y="1004"/>
                    <a:pt x="407" y="1002"/>
                  </a:cubicBezTo>
                  <a:cubicBezTo>
                    <a:pt x="410" y="1002"/>
                    <a:pt x="412" y="1002"/>
                    <a:pt x="415" y="1002"/>
                  </a:cubicBezTo>
                  <a:cubicBezTo>
                    <a:pt x="429" y="987"/>
                    <a:pt x="443" y="974"/>
                    <a:pt x="456" y="960"/>
                  </a:cubicBezTo>
                  <a:cubicBezTo>
                    <a:pt x="467" y="971"/>
                    <a:pt x="478" y="983"/>
                    <a:pt x="489" y="994"/>
                  </a:cubicBezTo>
                  <a:cubicBezTo>
                    <a:pt x="489" y="1002"/>
                    <a:pt x="489" y="1010"/>
                    <a:pt x="489" y="1018"/>
                  </a:cubicBezTo>
                  <a:cubicBezTo>
                    <a:pt x="484" y="1024"/>
                    <a:pt x="478" y="1030"/>
                    <a:pt x="473" y="1035"/>
                  </a:cubicBezTo>
                  <a:cubicBezTo>
                    <a:pt x="473" y="1038"/>
                    <a:pt x="473" y="1041"/>
                    <a:pt x="473" y="1044"/>
                  </a:cubicBezTo>
                  <a:cubicBezTo>
                    <a:pt x="478" y="1049"/>
                    <a:pt x="484" y="1055"/>
                    <a:pt x="489" y="1060"/>
                  </a:cubicBezTo>
                  <a:cubicBezTo>
                    <a:pt x="498" y="1060"/>
                    <a:pt x="506" y="1060"/>
                    <a:pt x="514" y="1060"/>
                  </a:cubicBezTo>
                  <a:cubicBezTo>
                    <a:pt x="517" y="1057"/>
                    <a:pt x="520" y="1054"/>
                    <a:pt x="523" y="1052"/>
                  </a:cubicBezTo>
                  <a:cubicBezTo>
                    <a:pt x="526" y="1052"/>
                    <a:pt x="528" y="1052"/>
                    <a:pt x="531" y="1052"/>
                  </a:cubicBezTo>
                  <a:cubicBezTo>
                    <a:pt x="534" y="1049"/>
                    <a:pt x="536" y="1046"/>
                    <a:pt x="539" y="1044"/>
                  </a:cubicBezTo>
                  <a:cubicBezTo>
                    <a:pt x="542" y="1044"/>
                    <a:pt x="545" y="1044"/>
                    <a:pt x="547" y="1044"/>
                  </a:cubicBezTo>
                  <a:cubicBezTo>
                    <a:pt x="553" y="1038"/>
                    <a:pt x="559" y="1033"/>
                    <a:pt x="564" y="1027"/>
                  </a:cubicBezTo>
                  <a:cubicBezTo>
                    <a:pt x="564" y="1022"/>
                    <a:pt x="564" y="1016"/>
                    <a:pt x="564" y="1010"/>
                  </a:cubicBezTo>
                  <a:cubicBezTo>
                    <a:pt x="567" y="1007"/>
                    <a:pt x="570" y="1004"/>
                    <a:pt x="572" y="1002"/>
                  </a:cubicBezTo>
                  <a:cubicBezTo>
                    <a:pt x="572" y="999"/>
                    <a:pt x="572" y="996"/>
                    <a:pt x="572" y="994"/>
                  </a:cubicBezTo>
                  <a:cubicBezTo>
                    <a:pt x="578" y="988"/>
                    <a:pt x="583" y="983"/>
                    <a:pt x="589" y="977"/>
                  </a:cubicBezTo>
                  <a:cubicBezTo>
                    <a:pt x="589" y="974"/>
                    <a:pt x="589" y="971"/>
                    <a:pt x="589" y="969"/>
                  </a:cubicBezTo>
                  <a:cubicBezTo>
                    <a:pt x="592" y="966"/>
                    <a:pt x="594" y="963"/>
                    <a:pt x="597" y="960"/>
                  </a:cubicBezTo>
                  <a:cubicBezTo>
                    <a:pt x="597" y="957"/>
                    <a:pt x="597" y="955"/>
                    <a:pt x="597" y="952"/>
                  </a:cubicBezTo>
                  <a:cubicBezTo>
                    <a:pt x="602" y="947"/>
                    <a:pt x="608" y="941"/>
                    <a:pt x="613" y="936"/>
                  </a:cubicBezTo>
                  <a:cubicBezTo>
                    <a:pt x="617" y="936"/>
                    <a:pt x="620" y="936"/>
                    <a:pt x="622" y="936"/>
                  </a:cubicBezTo>
                  <a:cubicBezTo>
                    <a:pt x="628" y="930"/>
                    <a:pt x="633" y="925"/>
                    <a:pt x="638" y="919"/>
                  </a:cubicBezTo>
                  <a:cubicBezTo>
                    <a:pt x="647" y="919"/>
                    <a:pt x="656" y="919"/>
                    <a:pt x="664" y="919"/>
                  </a:cubicBezTo>
                  <a:cubicBezTo>
                    <a:pt x="664" y="916"/>
                    <a:pt x="664" y="913"/>
                    <a:pt x="664" y="911"/>
                  </a:cubicBezTo>
                  <a:cubicBezTo>
                    <a:pt x="667" y="908"/>
                    <a:pt x="669" y="905"/>
                    <a:pt x="672" y="902"/>
                  </a:cubicBezTo>
                  <a:cubicBezTo>
                    <a:pt x="672" y="899"/>
                    <a:pt x="672" y="897"/>
                    <a:pt x="672" y="894"/>
                  </a:cubicBezTo>
                  <a:cubicBezTo>
                    <a:pt x="680" y="886"/>
                    <a:pt x="688" y="878"/>
                    <a:pt x="696" y="870"/>
                  </a:cubicBezTo>
                  <a:cubicBezTo>
                    <a:pt x="696" y="867"/>
                    <a:pt x="696" y="863"/>
                    <a:pt x="696" y="861"/>
                  </a:cubicBezTo>
                  <a:cubicBezTo>
                    <a:pt x="699" y="858"/>
                    <a:pt x="703" y="855"/>
                    <a:pt x="705" y="853"/>
                  </a:cubicBezTo>
                  <a:cubicBezTo>
                    <a:pt x="705" y="850"/>
                    <a:pt x="705" y="847"/>
                    <a:pt x="705" y="844"/>
                  </a:cubicBezTo>
                  <a:cubicBezTo>
                    <a:pt x="710" y="844"/>
                    <a:pt x="716" y="844"/>
                    <a:pt x="722" y="844"/>
                  </a:cubicBezTo>
                  <a:cubicBezTo>
                    <a:pt x="725" y="841"/>
                    <a:pt x="727" y="839"/>
                    <a:pt x="730" y="836"/>
                  </a:cubicBezTo>
                  <a:cubicBezTo>
                    <a:pt x="735" y="836"/>
                    <a:pt x="741" y="836"/>
                    <a:pt x="746" y="836"/>
                  </a:cubicBezTo>
                  <a:cubicBezTo>
                    <a:pt x="752" y="831"/>
                    <a:pt x="757" y="825"/>
                    <a:pt x="763" y="820"/>
                  </a:cubicBezTo>
                  <a:cubicBezTo>
                    <a:pt x="769" y="820"/>
                    <a:pt x="774" y="820"/>
                    <a:pt x="780" y="820"/>
                  </a:cubicBezTo>
                  <a:cubicBezTo>
                    <a:pt x="780" y="816"/>
                    <a:pt x="780" y="814"/>
                    <a:pt x="780" y="812"/>
                  </a:cubicBezTo>
                  <a:cubicBezTo>
                    <a:pt x="783" y="808"/>
                    <a:pt x="785" y="805"/>
                    <a:pt x="788" y="803"/>
                  </a:cubicBezTo>
                  <a:cubicBezTo>
                    <a:pt x="771" y="786"/>
                    <a:pt x="754" y="770"/>
                    <a:pt x="738" y="754"/>
                  </a:cubicBezTo>
                  <a:cubicBezTo>
                    <a:pt x="734" y="754"/>
                    <a:pt x="732" y="754"/>
                    <a:pt x="730" y="754"/>
                  </a:cubicBezTo>
                  <a:cubicBezTo>
                    <a:pt x="710" y="734"/>
                    <a:pt x="691" y="715"/>
                    <a:pt x="672" y="696"/>
                  </a:cubicBezTo>
                  <a:cubicBezTo>
                    <a:pt x="663" y="696"/>
                    <a:pt x="655" y="696"/>
                    <a:pt x="647" y="696"/>
                  </a:cubicBezTo>
                  <a:cubicBezTo>
                    <a:pt x="647" y="681"/>
                    <a:pt x="647" y="668"/>
                    <a:pt x="647" y="654"/>
                  </a:cubicBezTo>
                  <a:cubicBezTo>
                    <a:pt x="650" y="651"/>
                    <a:pt x="652" y="648"/>
                    <a:pt x="655" y="645"/>
                  </a:cubicBezTo>
                  <a:cubicBezTo>
                    <a:pt x="655" y="640"/>
                    <a:pt x="655" y="634"/>
                    <a:pt x="655" y="630"/>
                  </a:cubicBezTo>
                  <a:cubicBezTo>
                    <a:pt x="658" y="626"/>
                    <a:pt x="661" y="623"/>
                    <a:pt x="664" y="621"/>
                  </a:cubicBezTo>
                  <a:cubicBezTo>
                    <a:pt x="664" y="610"/>
                    <a:pt x="664" y="599"/>
                    <a:pt x="664" y="588"/>
                  </a:cubicBezTo>
                  <a:cubicBezTo>
                    <a:pt x="667" y="585"/>
                    <a:pt x="669" y="582"/>
                    <a:pt x="672" y="579"/>
                  </a:cubicBezTo>
                  <a:cubicBezTo>
                    <a:pt x="677" y="579"/>
                    <a:pt x="683" y="579"/>
                    <a:pt x="688" y="579"/>
                  </a:cubicBezTo>
                  <a:cubicBezTo>
                    <a:pt x="688" y="576"/>
                    <a:pt x="688" y="574"/>
                    <a:pt x="688" y="572"/>
                  </a:cubicBezTo>
                  <a:cubicBezTo>
                    <a:pt x="691" y="568"/>
                    <a:pt x="694" y="565"/>
                    <a:pt x="696" y="563"/>
                  </a:cubicBezTo>
                  <a:cubicBezTo>
                    <a:pt x="699" y="563"/>
                    <a:pt x="703" y="563"/>
                    <a:pt x="705" y="563"/>
                  </a:cubicBezTo>
                  <a:cubicBezTo>
                    <a:pt x="708" y="566"/>
                    <a:pt x="710" y="569"/>
                    <a:pt x="713" y="572"/>
                  </a:cubicBezTo>
                  <a:cubicBezTo>
                    <a:pt x="735" y="572"/>
                    <a:pt x="757" y="572"/>
                    <a:pt x="780" y="572"/>
                  </a:cubicBezTo>
                  <a:cubicBezTo>
                    <a:pt x="783" y="575"/>
                    <a:pt x="785" y="577"/>
                    <a:pt x="788" y="579"/>
                  </a:cubicBezTo>
                  <a:cubicBezTo>
                    <a:pt x="802" y="579"/>
                    <a:pt x="815" y="579"/>
                    <a:pt x="829" y="579"/>
                  </a:cubicBezTo>
                  <a:cubicBezTo>
                    <a:pt x="832" y="576"/>
                    <a:pt x="835" y="574"/>
                    <a:pt x="837" y="572"/>
                  </a:cubicBezTo>
                  <a:cubicBezTo>
                    <a:pt x="840" y="572"/>
                    <a:pt x="843" y="572"/>
                    <a:pt x="846" y="572"/>
                  </a:cubicBezTo>
                  <a:cubicBezTo>
                    <a:pt x="849" y="575"/>
                    <a:pt x="851" y="577"/>
                    <a:pt x="854" y="579"/>
                  </a:cubicBezTo>
                  <a:cubicBezTo>
                    <a:pt x="857" y="576"/>
                    <a:pt x="860" y="574"/>
                    <a:pt x="862" y="572"/>
                  </a:cubicBezTo>
                  <a:cubicBezTo>
                    <a:pt x="868" y="572"/>
                    <a:pt x="873" y="572"/>
                    <a:pt x="879" y="572"/>
                  </a:cubicBezTo>
                  <a:cubicBezTo>
                    <a:pt x="879" y="549"/>
                    <a:pt x="879" y="527"/>
                    <a:pt x="879" y="505"/>
                  </a:cubicBezTo>
                  <a:cubicBezTo>
                    <a:pt x="876" y="502"/>
                    <a:pt x="873" y="499"/>
                    <a:pt x="870" y="497"/>
                  </a:cubicBezTo>
                  <a:cubicBezTo>
                    <a:pt x="870" y="488"/>
                    <a:pt x="870" y="480"/>
                    <a:pt x="870" y="472"/>
                  </a:cubicBezTo>
                  <a:cubicBezTo>
                    <a:pt x="867" y="469"/>
                    <a:pt x="865" y="466"/>
                    <a:pt x="862" y="463"/>
                  </a:cubicBezTo>
                  <a:cubicBezTo>
                    <a:pt x="862" y="458"/>
                    <a:pt x="862" y="452"/>
                    <a:pt x="862" y="447"/>
                  </a:cubicBezTo>
                  <a:cubicBezTo>
                    <a:pt x="859" y="444"/>
                    <a:pt x="856" y="441"/>
                    <a:pt x="854" y="439"/>
                  </a:cubicBezTo>
                  <a:cubicBezTo>
                    <a:pt x="854" y="436"/>
                    <a:pt x="854" y="433"/>
                    <a:pt x="854" y="431"/>
                  </a:cubicBezTo>
                  <a:cubicBezTo>
                    <a:pt x="850" y="428"/>
                    <a:pt x="848" y="424"/>
                    <a:pt x="846" y="422"/>
                  </a:cubicBezTo>
                  <a:cubicBezTo>
                    <a:pt x="846" y="416"/>
                    <a:pt x="846" y="411"/>
                    <a:pt x="846" y="405"/>
                  </a:cubicBezTo>
                  <a:cubicBezTo>
                    <a:pt x="842" y="402"/>
                    <a:pt x="839" y="400"/>
                    <a:pt x="837" y="397"/>
                  </a:cubicBezTo>
                  <a:cubicBezTo>
                    <a:pt x="837" y="394"/>
                    <a:pt x="837" y="391"/>
                    <a:pt x="837" y="389"/>
                  </a:cubicBezTo>
                  <a:cubicBezTo>
                    <a:pt x="834" y="385"/>
                    <a:pt x="831" y="383"/>
                    <a:pt x="829" y="381"/>
                  </a:cubicBezTo>
                  <a:cubicBezTo>
                    <a:pt x="826" y="381"/>
                    <a:pt x="823" y="381"/>
                    <a:pt x="821" y="381"/>
                  </a:cubicBezTo>
                  <a:cubicBezTo>
                    <a:pt x="821" y="353"/>
                    <a:pt x="821" y="325"/>
                    <a:pt x="821" y="298"/>
                  </a:cubicBezTo>
                  <a:cubicBezTo>
                    <a:pt x="846" y="298"/>
                    <a:pt x="870" y="298"/>
                    <a:pt x="895" y="298"/>
                  </a:cubicBezTo>
                  <a:cubicBezTo>
                    <a:pt x="895" y="295"/>
                    <a:pt x="895" y="292"/>
                    <a:pt x="895" y="289"/>
                  </a:cubicBezTo>
                  <a:cubicBezTo>
                    <a:pt x="901" y="284"/>
                    <a:pt x="906" y="278"/>
                    <a:pt x="912" y="273"/>
                  </a:cubicBezTo>
                  <a:cubicBezTo>
                    <a:pt x="912" y="268"/>
                    <a:pt x="912" y="262"/>
                    <a:pt x="912" y="257"/>
                  </a:cubicBezTo>
                  <a:cubicBezTo>
                    <a:pt x="915" y="253"/>
                    <a:pt x="918" y="250"/>
                    <a:pt x="920" y="248"/>
                  </a:cubicBezTo>
                  <a:cubicBezTo>
                    <a:pt x="924" y="248"/>
                    <a:pt x="926" y="248"/>
                    <a:pt x="928" y="248"/>
                  </a:cubicBezTo>
                  <a:cubicBezTo>
                    <a:pt x="932" y="245"/>
                    <a:pt x="934" y="242"/>
                    <a:pt x="936" y="240"/>
                  </a:cubicBezTo>
                  <a:cubicBezTo>
                    <a:pt x="936" y="237"/>
                    <a:pt x="936" y="234"/>
                    <a:pt x="936" y="232"/>
                  </a:cubicBezTo>
                  <a:cubicBezTo>
                    <a:pt x="939" y="229"/>
                    <a:pt x="943" y="226"/>
                    <a:pt x="945" y="223"/>
                  </a:cubicBezTo>
                  <a:cubicBezTo>
                    <a:pt x="945" y="220"/>
                    <a:pt x="945" y="218"/>
                    <a:pt x="945" y="215"/>
                  </a:cubicBezTo>
                  <a:cubicBezTo>
                    <a:pt x="948" y="212"/>
                    <a:pt x="951" y="209"/>
                    <a:pt x="953" y="207"/>
                  </a:cubicBezTo>
                  <a:cubicBezTo>
                    <a:pt x="953" y="198"/>
                    <a:pt x="953" y="190"/>
                    <a:pt x="953" y="182"/>
                  </a:cubicBezTo>
                  <a:cubicBezTo>
                    <a:pt x="959" y="176"/>
                    <a:pt x="964" y="171"/>
                    <a:pt x="970" y="165"/>
                  </a:cubicBezTo>
                  <a:cubicBezTo>
                    <a:pt x="970" y="160"/>
                    <a:pt x="970" y="154"/>
                    <a:pt x="970" y="149"/>
                  </a:cubicBezTo>
                  <a:cubicBezTo>
                    <a:pt x="975" y="143"/>
                    <a:pt x="981" y="137"/>
                    <a:pt x="986" y="133"/>
                  </a:cubicBezTo>
                  <a:cubicBezTo>
                    <a:pt x="986" y="124"/>
                    <a:pt x="986" y="115"/>
                    <a:pt x="986" y="107"/>
                  </a:cubicBezTo>
                  <a:cubicBezTo>
                    <a:pt x="990" y="104"/>
                    <a:pt x="992" y="102"/>
                    <a:pt x="994" y="99"/>
                  </a:cubicBezTo>
                  <a:cubicBezTo>
                    <a:pt x="994" y="79"/>
                    <a:pt x="994" y="60"/>
                    <a:pt x="994" y="41"/>
                  </a:cubicBezTo>
                  <a:cubicBezTo>
                    <a:pt x="998" y="38"/>
                    <a:pt x="1001" y="36"/>
                    <a:pt x="1003" y="33"/>
                  </a:cubicBezTo>
                  <a:cubicBezTo>
                    <a:pt x="1014" y="33"/>
                    <a:pt x="1025" y="33"/>
                    <a:pt x="1036" y="33"/>
                  </a:cubicBezTo>
                  <a:cubicBezTo>
                    <a:pt x="1039" y="30"/>
                    <a:pt x="1042" y="27"/>
                    <a:pt x="1044" y="24"/>
                  </a:cubicBezTo>
                  <a:cubicBezTo>
                    <a:pt x="1050" y="24"/>
                    <a:pt x="1056" y="24"/>
                    <a:pt x="1061" y="24"/>
                  </a:cubicBezTo>
                  <a:cubicBezTo>
                    <a:pt x="1064" y="28"/>
                    <a:pt x="1067" y="31"/>
                    <a:pt x="1069" y="33"/>
                  </a:cubicBezTo>
                  <a:cubicBezTo>
                    <a:pt x="1083" y="33"/>
                    <a:pt x="1097" y="33"/>
                    <a:pt x="1110" y="33"/>
                  </a:cubicBezTo>
                  <a:cubicBezTo>
                    <a:pt x="1114" y="36"/>
                    <a:pt x="1117" y="39"/>
                    <a:pt x="1119" y="41"/>
                  </a:cubicBezTo>
                  <a:cubicBezTo>
                    <a:pt x="1125" y="41"/>
                    <a:pt x="1130" y="41"/>
                    <a:pt x="1136" y="41"/>
                  </a:cubicBezTo>
                  <a:cubicBezTo>
                    <a:pt x="1147" y="30"/>
                    <a:pt x="1158" y="19"/>
                    <a:pt x="1168" y="8"/>
                  </a:cubicBezTo>
                  <a:cubicBezTo>
                    <a:pt x="1172" y="8"/>
                    <a:pt x="1175" y="8"/>
                    <a:pt x="1177" y="8"/>
                  </a:cubicBezTo>
                  <a:cubicBezTo>
                    <a:pt x="1180" y="11"/>
                    <a:pt x="1183" y="14"/>
                    <a:pt x="1185" y="17"/>
                  </a:cubicBezTo>
                  <a:cubicBezTo>
                    <a:pt x="1199" y="17"/>
                    <a:pt x="1213" y="17"/>
                    <a:pt x="1227" y="17"/>
                  </a:cubicBezTo>
                  <a:cubicBezTo>
                    <a:pt x="1227" y="11"/>
                    <a:pt x="1227" y="5"/>
                    <a:pt x="1227" y="0"/>
                  </a:cubicBezTo>
                  <a:cubicBezTo>
                    <a:pt x="1238" y="0"/>
                    <a:pt x="1249" y="0"/>
                    <a:pt x="1260" y="0"/>
                  </a:cubicBezTo>
                  <a:cubicBezTo>
                    <a:pt x="1260" y="5"/>
                    <a:pt x="1260" y="11"/>
                    <a:pt x="1260" y="17"/>
                  </a:cubicBezTo>
                  <a:cubicBezTo>
                    <a:pt x="1257" y="20"/>
                    <a:pt x="1254" y="22"/>
                    <a:pt x="1251" y="24"/>
                  </a:cubicBezTo>
                  <a:cubicBezTo>
                    <a:pt x="1251" y="28"/>
                    <a:pt x="1251" y="31"/>
                    <a:pt x="1251" y="33"/>
                  </a:cubicBezTo>
                  <a:cubicBezTo>
                    <a:pt x="1254" y="36"/>
                    <a:pt x="1258" y="39"/>
                    <a:pt x="1260" y="41"/>
                  </a:cubicBezTo>
                  <a:cubicBezTo>
                    <a:pt x="1260" y="47"/>
                    <a:pt x="1260" y="52"/>
                    <a:pt x="1260" y="58"/>
                  </a:cubicBezTo>
                  <a:cubicBezTo>
                    <a:pt x="1263" y="61"/>
                    <a:pt x="1265" y="63"/>
                    <a:pt x="1268" y="66"/>
                  </a:cubicBezTo>
                  <a:cubicBezTo>
                    <a:pt x="1271" y="63"/>
                    <a:pt x="1274" y="60"/>
                    <a:pt x="1277" y="58"/>
                  </a:cubicBezTo>
                  <a:cubicBezTo>
                    <a:pt x="1282" y="58"/>
                    <a:pt x="1288" y="58"/>
                    <a:pt x="1293" y="58"/>
                  </a:cubicBezTo>
                  <a:cubicBezTo>
                    <a:pt x="1296" y="55"/>
                    <a:pt x="1299" y="52"/>
                    <a:pt x="1301" y="49"/>
                  </a:cubicBezTo>
                  <a:cubicBezTo>
                    <a:pt x="1304" y="49"/>
                    <a:pt x="1307" y="49"/>
                    <a:pt x="1309" y="49"/>
                  </a:cubicBezTo>
                  <a:cubicBezTo>
                    <a:pt x="1312" y="52"/>
                    <a:pt x="1316" y="56"/>
                    <a:pt x="1318" y="58"/>
                  </a:cubicBezTo>
                  <a:cubicBezTo>
                    <a:pt x="1324" y="58"/>
                    <a:pt x="1329" y="58"/>
                    <a:pt x="1335" y="58"/>
                  </a:cubicBezTo>
                  <a:cubicBezTo>
                    <a:pt x="1338" y="61"/>
                    <a:pt x="1340" y="63"/>
                    <a:pt x="1343" y="66"/>
                  </a:cubicBezTo>
                  <a:cubicBezTo>
                    <a:pt x="1351" y="66"/>
                    <a:pt x="1359" y="66"/>
                    <a:pt x="1367" y="66"/>
                  </a:cubicBezTo>
                  <a:cubicBezTo>
                    <a:pt x="1370" y="69"/>
                    <a:pt x="1374" y="72"/>
                    <a:pt x="1376" y="75"/>
                  </a:cubicBezTo>
                  <a:cubicBezTo>
                    <a:pt x="1382" y="75"/>
                    <a:pt x="1387" y="75"/>
                    <a:pt x="1392" y="75"/>
                  </a:cubicBezTo>
                  <a:cubicBezTo>
                    <a:pt x="1395" y="78"/>
                    <a:pt x="1398" y="80"/>
                    <a:pt x="1401" y="83"/>
                  </a:cubicBezTo>
                  <a:cubicBezTo>
                    <a:pt x="1404" y="83"/>
                    <a:pt x="1406" y="83"/>
                    <a:pt x="1409" y="83"/>
                  </a:cubicBezTo>
                  <a:cubicBezTo>
                    <a:pt x="1409" y="86"/>
                    <a:pt x="1409" y="88"/>
                    <a:pt x="1409" y="90"/>
                  </a:cubicBezTo>
                  <a:cubicBezTo>
                    <a:pt x="1412" y="94"/>
                    <a:pt x="1415" y="97"/>
                    <a:pt x="1417" y="99"/>
                  </a:cubicBezTo>
                  <a:cubicBezTo>
                    <a:pt x="1421" y="99"/>
                    <a:pt x="1423" y="99"/>
                    <a:pt x="1425" y="99"/>
                  </a:cubicBezTo>
                  <a:cubicBezTo>
                    <a:pt x="1428" y="102"/>
                    <a:pt x="1432" y="105"/>
                    <a:pt x="1434" y="107"/>
                  </a:cubicBezTo>
                  <a:cubicBezTo>
                    <a:pt x="1448" y="107"/>
                    <a:pt x="1462" y="107"/>
                    <a:pt x="1475" y="107"/>
                  </a:cubicBezTo>
                  <a:cubicBezTo>
                    <a:pt x="1475" y="98"/>
                    <a:pt x="1475" y="90"/>
                    <a:pt x="1475" y="83"/>
                  </a:cubicBezTo>
                  <a:cubicBezTo>
                    <a:pt x="1479" y="79"/>
                    <a:pt x="1481" y="77"/>
                    <a:pt x="1483" y="75"/>
                  </a:cubicBezTo>
                  <a:cubicBezTo>
                    <a:pt x="1483" y="71"/>
                    <a:pt x="1483" y="68"/>
                    <a:pt x="1483" y="66"/>
                  </a:cubicBezTo>
                  <a:cubicBezTo>
                    <a:pt x="1487" y="63"/>
                    <a:pt x="1489" y="60"/>
                    <a:pt x="1491" y="58"/>
                  </a:cubicBezTo>
                  <a:cubicBezTo>
                    <a:pt x="1491" y="52"/>
                    <a:pt x="1491" y="47"/>
                    <a:pt x="1491" y="41"/>
                  </a:cubicBezTo>
                  <a:cubicBezTo>
                    <a:pt x="1494" y="38"/>
                    <a:pt x="1498" y="36"/>
                    <a:pt x="1500" y="33"/>
                  </a:cubicBezTo>
                  <a:cubicBezTo>
                    <a:pt x="1500" y="24"/>
                    <a:pt x="1500" y="16"/>
                    <a:pt x="1500" y="8"/>
                  </a:cubicBezTo>
                  <a:cubicBezTo>
                    <a:pt x="1506" y="8"/>
                    <a:pt x="1511" y="8"/>
                    <a:pt x="1517" y="8"/>
                  </a:cubicBezTo>
                  <a:cubicBezTo>
                    <a:pt x="1520" y="5"/>
                    <a:pt x="1522" y="2"/>
                    <a:pt x="1525" y="0"/>
                  </a:cubicBezTo>
                  <a:cubicBezTo>
                    <a:pt x="1533" y="0"/>
                    <a:pt x="1541" y="0"/>
                    <a:pt x="1549" y="0"/>
                  </a:cubicBezTo>
                  <a:cubicBezTo>
                    <a:pt x="1553" y="3"/>
                    <a:pt x="1556" y="5"/>
                    <a:pt x="1558" y="8"/>
                  </a:cubicBezTo>
                  <a:cubicBezTo>
                    <a:pt x="1561" y="8"/>
                    <a:pt x="1564" y="8"/>
                    <a:pt x="1566" y="8"/>
                  </a:cubicBezTo>
                  <a:cubicBezTo>
                    <a:pt x="1569" y="11"/>
                    <a:pt x="1572" y="14"/>
                    <a:pt x="1575" y="17"/>
                  </a:cubicBezTo>
                  <a:cubicBezTo>
                    <a:pt x="1597" y="17"/>
                    <a:pt x="1619" y="17"/>
                    <a:pt x="1641" y="17"/>
                  </a:cubicBezTo>
                  <a:cubicBezTo>
                    <a:pt x="1644" y="20"/>
                    <a:pt x="1646" y="22"/>
                    <a:pt x="1649" y="24"/>
                  </a:cubicBezTo>
                  <a:cubicBezTo>
                    <a:pt x="1663" y="24"/>
                    <a:pt x="1677" y="24"/>
                    <a:pt x="1691" y="24"/>
                  </a:cubicBezTo>
                  <a:cubicBezTo>
                    <a:pt x="1694" y="28"/>
                    <a:pt x="1696" y="31"/>
                    <a:pt x="1699" y="33"/>
                  </a:cubicBezTo>
                  <a:cubicBezTo>
                    <a:pt x="1710" y="33"/>
                    <a:pt x="1721" y="33"/>
                    <a:pt x="1732" y="33"/>
                  </a:cubicBezTo>
                  <a:cubicBezTo>
                    <a:pt x="1749" y="50"/>
                    <a:pt x="1766" y="67"/>
                    <a:pt x="1781" y="83"/>
                  </a:cubicBezTo>
                  <a:cubicBezTo>
                    <a:pt x="1785" y="83"/>
                    <a:pt x="1788" y="83"/>
                    <a:pt x="1790" y="83"/>
                  </a:cubicBezTo>
                  <a:cubicBezTo>
                    <a:pt x="1793" y="86"/>
                    <a:pt x="1796" y="88"/>
                    <a:pt x="1798" y="90"/>
                  </a:cubicBezTo>
                  <a:cubicBezTo>
                    <a:pt x="1801" y="90"/>
                    <a:pt x="1803" y="90"/>
                    <a:pt x="1806" y="90"/>
                  </a:cubicBezTo>
                  <a:cubicBezTo>
                    <a:pt x="1809" y="88"/>
                    <a:pt x="1812" y="86"/>
                    <a:pt x="1815" y="83"/>
                  </a:cubicBezTo>
                  <a:cubicBezTo>
                    <a:pt x="1817" y="83"/>
                    <a:pt x="1820" y="83"/>
                    <a:pt x="1823" y="83"/>
                  </a:cubicBezTo>
                  <a:cubicBezTo>
                    <a:pt x="1825" y="80"/>
                    <a:pt x="1828" y="78"/>
                    <a:pt x="1832" y="75"/>
                  </a:cubicBezTo>
                  <a:cubicBezTo>
                    <a:pt x="1842" y="75"/>
                    <a:pt x="1853" y="75"/>
                    <a:pt x="1864" y="75"/>
                  </a:cubicBezTo>
                  <a:cubicBezTo>
                    <a:pt x="1867" y="72"/>
                    <a:pt x="1870" y="69"/>
                    <a:pt x="1873" y="66"/>
                  </a:cubicBezTo>
                  <a:cubicBezTo>
                    <a:pt x="1883" y="66"/>
                    <a:pt x="1894" y="66"/>
                    <a:pt x="1906" y="66"/>
                  </a:cubicBezTo>
                  <a:cubicBezTo>
                    <a:pt x="1908" y="63"/>
                    <a:pt x="1911" y="61"/>
                    <a:pt x="1914" y="58"/>
                  </a:cubicBezTo>
                  <a:cubicBezTo>
                    <a:pt x="1928" y="58"/>
                    <a:pt x="1941" y="58"/>
                    <a:pt x="1956" y="58"/>
                  </a:cubicBezTo>
                  <a:cubicBezTo>
                    <a:pt x="1958" y="55"/>
                    <a:pt x="1960" y="52"/>
                    <a:pt x="1964" y="49"/>
                  </a:cubicBezTo>
                  <a:cubicBezTo>
                    <a:pt x="1966" y="49"/>
                    <a:pt x="1969" y="49"/>
                    <a:pt x="1972" y="49"/>
                  </a:cubicBezTo>
                  <a:cubicBezTo>
                    <a:pt x="1972" y="55"/>
                    <a:pt x="1972" y="60"/>
                    <a:pt x="1972" y="66"/>
                  </a:cubicBezTo>
                  <a:cubicBezTo>
                    <a:pt x="1975" y="69"/>
                    <a:pt x="1978" y="72"/>
                    <a:pt x="1980" y="75"/>
                  </a:cubicBezTo>
                  <a:cubicBezTo>
                    <a:pt x="1980" y="80"/>
                    <a:pt x="1980" y="86"/>
                    <a:pt x="1980" y="90"/>
                  </a:cubicBezTo>
                  <a:cubicBezTo>
                    <a:pt x="1983" y="94"/>
                    <a:pt x="1987" y="97"/>
                    <a:pt x="1989" y="99"/>
                  </a:cubicBezTo>
                  <a:cubicBezTo>
                    <a:pt x="1989" y="105"/>
                    <a:pt x="1989" y="110"/>
                    <a:pt x="1989" y="116"/>
                  </a:cubicBezTo>
                  <a:cubicBezTo>
                    <a:pt x="1992" y="119"/>
                    <a:pt x="1995" y="121"/>
                    <a:pt x="1997" y="124"/>
                  </a:cubicBezTo>
                  <a:cubicBezTo>
                    <a:pt x="2003" y="124"/>
                    <a:pt x="2008" y="124"/>
                    <a:pt x="2014" y="124"/>
                  </a:cubicBezTo>
                  <a:cubicBezTo>
                    <a:pt x="2017" y="121"/>
                    <a:pt x="2019" y="118"/>
                    <a:pt x="2022" y="116"/>
                  </a:cubicBezTo>
                  <a:cubicBezTo>
                    <a:pt x="2033" y="116"/>
                    <a:pt x="2044" y="116"/>
                    <a:pt x="2055" y="116"/>
                  </a:cubicBezTo>
                  <a:cubicBezTo>
                    <a:pt x="2061" y="121"/>
                    <a:pt x="2066" y="127"/>
                    <a:pt x="2072" y="133"/>
                  </a:cubicBezTo>
                  <a:cubicBezTo>
                    <a:pt x="2072" y="155"/>
                    <a:pt x="2072" y="177"/>
                    <a:pt x="2072" y="199"/>
                  </a:cubicBezTo>
                  <a:cubicBezTo>
                    <a:pt x="2077" y="199"/>
                    <a:pt x="2083" y="199"/>
                    <a:pt x="2088" y="199"/>
                  </a:cubicBezTo>
                  <a:cubicBezTo>
                    <a:pt x="2092" y="195"/>
                    <a:pt x="2094" y="192"/>
                    <a:pt x="2096" y="190"/>
                  </a:cubicBezTo>
                  <a:cubicBezTo>
                    <a:pt x="2113" y="190"/>
                    <a:pt x="2130" y="190"/>
                    <a:pt x="2146" y="190"/>
                  </a:cubicBezTo>
                  <a:cubicBezTo>
                    <a:pt x="2150" y="187"/>
                    <a:pt x="2152" y="184"/>
                    <a:pt x="2154" y="182"/>
                  </a:cubicBezTo>
                  <a:cubicBezTo>
                    <a:pt x="2169" y="182"/>
                    <a:pt x="2182" y="182"/>
                    <a:pt x="2196" y="182"/>
                  </a:cubicBezTo>
                  <a:cubicBezTo>
                    <a:pt x="2199" y="179"/>
                    <a:pt x="2201" y="176"/>
                    <a:pt x="2204" y="174"/>
                  </a:cubicBezTo>
                  <a:cubicBezTo>
                    <a:pt x="2209" y="174"/>
                    <a:pt x="2215" y="174"/>
                    <a:pt x="2220" y="174"/>
                  </a:cubicBezTo>
                  <a:cubicBezTo>
                    <a:pt x="2224" y="171"/>
                    <a:pt x="2227" y="168"/>
                    <a:pt x="2229" y="165"/>
                  </a:cubicBezTo>
                  <a:cubicBezTo>
                    <a:pt x="2246" y="165"/>
                    <a:pt x="2263" y="165"/>
                    <a:pt x="2278" y="165"/>
                  </a:cubicBezTo>
                  <a:cubicBezTo>
                    <a:pt x="2278" y="168"/>
                    <a:pt x="2278" y="172"/>
                    <a:pt x="2278" y="174"/>
                  </a:cubicBezTo>
                  <a:cubicBezTo>
                    <a:pt x="2282" y="177"/>
                    <a:pt x="2285" y="180"/>
                    <a:pt x="2287" y="182"/>
                  </a:cubicBezTo>
                  <a:cubicBezTo>
                    <a:pt x="2290" y="182"/>
                    <a:pt x="2293" y="182"/>
                    <a:pt x="2295" y="182"/>
                  </a:cubicBezTo>
                  <a:cubicBezTo>
                    <a:pt x="2295" y="191"/>
                    <a:pt x="2295" y="199"/>
                    <a:pt x="2295" y="207"/>
                  </a:cubicBezTo>
                  <a:cubicBezTo>
                    <a:pt x="2298" y="210"/>
                    <a:pt x="2301" y="213"/>
                    <a:pt x="2303" y="215"/>
                  </a:cubicBezTo>
                  <a:cubicBezTo>
                    <a:pt x="2306" y="215"/>
                    <a:pt x="2309" y="215"/>
                    <a:pt x="2312" y="215"/>
                  </a:cubicBezTo>
                  <a:cubicBezTo>
                    <a:pt x="2315" y="218"/>
                    <a:pt x="2317" y="221"/>
                    <a:pt x="2320" y="223"/>
                  </a:cubicBezTo>
                  <a:cubicBezTo>
                    <a:pt x="2325" y="223"/>
                    <a:pt x="2331" y="223"/>
                    <a:pt x="2337" y="223"/>
                  </a:cubicBezTo>
                  <a:cubicBezTo>
                    <a:pt x="2340" y="226"/>
                    <a:pt x="2343" y="230"/>
                    <a:pt x="2345" y="232"/>
                  </a:cubicBezTo>
                  <a:cubicBezTo>
                    <a:pt x="2351" y="232"/>
                    <a:pt x="2356" y="232"/>
                    <a:pt x="2361" y="232"/>
                  </a:cubicBezTo>
                  <a:cubicBezTo>
                    <a:pt x="2364" y="235"/>
                    <a:pt x="2368" y="238"/>
                    <a:pt x="2370" y="240"/>
                  </a:cubicBezTo>
                  <a:cubicBezTo>
                    <a:pt x="2379" y="240"/>
                    <a:pt x="2387" y="240"/>
                    <a:pt x="2395" y="240"/>
                  </a:cubicBezTo>
                  <a:cubicBezTo>
                    <a:pt x="2398" y="243"/>
                    <a:pt x="2400" y="246"/>
                    <a:pt x="2403" y="248"/>
                  </a:cubicBezTo>
                  <a:cubicBezTo>
                    <a:pt x="2411" y="248"/>
                    <a:pt x="2420" y="248"/>
                    <a:pt x="2428" y="248"/>
                  </a:cubicBezTo>
                  <a:cubicBezTo>
                    <a:pt x="2431" y="251"/>
                    <a:pt x="2434" y="254"/>
                    <a:pt x="2436" y="257"/>
                  </a:cubicBezTo>
                  <a:cubicBezTo>
                    <a:pt x="2445" y="257"/>
                    <a:pt x="2453" y="257"/>
                    <a:pt x="2461" y="257"/>
                  </a:cubicBezTo>
                  <a:cubicBezTo>
                    <a:pt x="2464" y="260"/>
                    <a:pt x="2467" y="262"/>
                    <a:pt x="2469" y="265"/>
                  </a:cubicBezTo>
                  <a:cubicBezTo>
                    <a:pt x="2492" y="265"/>
                    <a:pt x="2514" y="265"/>
                    <a:pt x="2535" y="265"/>
                  </a:cubicBezTo>
                  <a:cubicBezTo>
                    <a:pt x="2539" y="268"/>
                    <a:pt x="2542" y="271"/>
                    <a:pt x="2544" y="273"/>
                  </a:cubicBezTo>
                  <a:cubicBezTo>
                    <a:pt x="2550" y="273"/>
                    <a:pt x="2555" y="273"/>
                    <a:pt x="2560" y="273"/>
                  </a:cubicBezTo>
                  <a:cubicBezTo>
                    <a:pt x="2563" y="277"/>
                    <a:pt x="2566" y="279"/>
                    <a:pt x="2569" y="281"/>
                  </a:cubicBezTo>
                  <a:cubicBezTo>
                    <a:pt x="2578" y="281"/>
                    <a:pt x="2585" y="281"/>
                    <a:pt x="2593" y="281"/>
                  </a:cubicBezTo>
                  <a:cubicBezTo>
                    <a:pt x="2597" y="284"/>
                    <a:pt x="2600" y="287"/>
                    <a:pt x="2602" y="289"/>
                  </a:cubicBezTo>
                  <a:cubicBezTo>
                    <a:pt x="2605" y="286"/>
                    <a:pt x="2608" y="284"/>
                    <a:pt x="2610" y="281"/>
                  </a:cubicBezTo>
                  <a:cubicBezTo>
                    <a:pt x="2613" y="281"/>
                    <a:pt x="2616" y="281"/>
                    <a:pt x="2618" y="281"/>
                  </a:cubicBezTo>
                  <a:cubicBezTo>
                    <a:pt x="2621" y="284"/>
                    <a:pt x="2624" y="287"/>
                    <a:pt x="2627" y="289"/>
                  </a:cubicBezTo>
                  <a:cubicBezTo>
                    <a:pt x="2630" y="289"/>
                    <a:pt x="2632" y="289"/>
                    <a:pt x="2635" y="289"/>
                  </a:cubicBezTo>
                  <a:cubicBezTo>
                    <a:pt x="2638" y="292"/>
                    <a:pt x="2641" y="296"/>
                    <a:pt x="2643" y="298"/>
                  </a:cubicBezTo>
                  <a:cubicBezTo>
                    <a:pt x="2647" y="298"/>
                    <a:pt x="2649" y="298"/>
                    <a:pt x="2651" y="298"/>
                  </a:cubicBezTo>
                  <a:cubicBezTo>
                    <a:pt x="2660" y="307"/>
                    <a:pt x="2668" y="315"/>
                    <a:pt x="2676" y="323"/>
                  </a:cubicBezTo>
                  <a:cubicBezTo>
                    <a:pt x="2679" y="323"/>
                    <a:pt x="2682" y="323"/>
                    <a:pt x="2685" y="323"/>
                  </a:cubicBezTo>
                  <a:cubicBezTo>
                    <a:pt x="2685" y="326"/>
                    <a:pt x="2685" y="329"/>
                    <a:pt x="2685" y="331"/>
                  </a:cubicBezTo>
                  <a:cubicBezTo>
                    <a:pt x="2682" y="335"/>
                    <a:pt x="2678" y="337"/>
                    <a:pt x="2676" y="339"/>
                  </a:cubicBezTo>
                  <a:cubicBezTo>
                    <a:pt x="2679" y="343"/>
                    <a:pt x="2682" y="345"/>
                    <a:pt x="2685" y="347"/>
                  </a:cubicBezTo>
                  <a:cubicBezTo>
                    <a:pt x="2679" y="353"/>
                    <a:pt x="2674" y="358"/>
                    <a:pt x="2668" y="364"/>
                  </a:cubicBezTo>
                  <a:cubicBezTo>
                    <a:pt x="2677" y="373"/>
                    <a:pt x="2685" y="381"/>
                    <a:pt x="2693" y="389"/>
                  </a:cubicBezTo>
                  <a:cubicBezTo>
                    <a:pt x="2696" y="389"/>
                    <a:pt x="2699" y="389"/>
                    <a:pt x="2702" y="389"/>
                  </a:cubicBezTo>
                  <a:cubicBezTo>
                    <a:pt x="2705" y="385"/>
                    <a:pt x="2707" y="383"/>
                    <a:pt x="2709" y="381"/>
                  </a:cubicBezTo>
                  <a:cubicBezTo>
                    <a:pt x="2718" y="381"/>
                    <a:pt x="2726" y="381"/>
                    <a:pt x="2734" y="381"/>
                  </a:cubicBezTo>
                  <a:cubicBezTo>
                    <a:pt x="2740" y="375"/>
                    <a:pt x="2745" y="370"/>
                    <a:pt x="2751" y="364"/>
                  </a:cubicBezTo>
                  <a:cubicBezTo>
                    <a:pt x="2765" y="364"/>
                    <a:pt x="2779" y="364"/>
                    <a:pt x="2792" y="364"/>
                  </a:cubicBezTo>
                  <a:cubicBezTo>
                    <a:pt x="2792" y="367"/>
                    <a:pt x="2792" y="370"/>
                    <a:pt x="2792" y="373"/>
                  </a:cubicBezTo>
                  <a:cubicBezTo>
                    <a:pt x="2795" y="376"/>
                    <a:pt x="2799" y="378"/>
                    <a:pt x="2801" y="381"/>
                  </a:cubicBezTo>
                  <a:cubicBezTo>
                    <a:pt x="2804" y="381"/>
                    <a:pt x="2806" y="381"/>
                    <a:pt x="2809" y="381"/>
                  </a:cubicBezTo>
                  <a:cubicBezTo>
                    <a:pt x="2812" y="384"/>
                    <a:pt x="2814" y="386"/>
                    <a:pt x="2817" y="389"/>
                  </a:cubicBezTo>
                  <a:cubicBezTo>
                    <a:pt x="2831" y="389"/>
                    <a:pt x="2845" y="389"/>
                    <a:pt x="2858" y="389"/>
                  </a:cubicBezTo>
                  <a:cubicBezTo>
                    <a:pt x="2861" y="385"/>
                    <a:pt x="2865" y="383"/>
                    <a:pt x="2867" y="381"/>
                  </a:cubicBezTo>
                  <a:cubicBezTo>
                    <a:pt x="2872" y="381"/>
                    <a:pt x="2878" y="381"/>
                    <a:pt x="2884" y="381"/>
                  </a:cubicBezTo>
                  <a:cubicBezTo>
                    <a:pt x="2887" y="384"/>
                    <a:pt x="2889" y="386"/>
                    <a:pt x="2892" y="389"/>
                  </a:cubicBezTo>
                  <a:cubicBezTo>
                    <a:pt x="2900" y="389"/>
                    <a:pt x="2908" y="389"/>
                    <a:pt x="2916" y="389"/>
                  </a:cubicBezTo>
                  <a:cubicBezTo>
                    <a:pt x="2919" y="392"/>
                    <a:pt x="2923" y="395"/>
                    <a:pt x="2925" y="397"/>
                  </a:cubicBezTo>
                  <a:cubicBezTo>
                    <a:pt x="2931" y="397"/>
                    <a:pt x="2936" y="397"/>
                    <a:pt x="2942" y="397"/>
                  </a:cubicBezTo>
                  <a:cubicBezTo>
                    <a:pt x="2945" y="401"/>
                    <a:pt x="2947" y="403"/>
                    <a:pt x="2950" y="405"/>
                  </a:cubicBezTo>
                  <a:cubicBezTo>
                    <a:pt x="2953" y="405"/>
                    <a:pt x="2955" y="405"/>
                    <a:pt x="2958" y="405"/>
                  </a:cubicBezTo>
                  <a:cubicBezTo>
                    <a:pt x="2961" y="402"/>
                    <a:pt x="2964" y="400"/>
                    <a:pt x="2966" y="397"/>
                  </a:cubicBezTo>
                  <a:cubicBezTo>
                    <a:pt x="2969" y="397"/>
                    <a:pt x="2972" y="397"/>
                    <a:pt x="2974" y="397"/>
                  </a:cubicBezTo>
                  <a:cubicBezTo>
                    <a:pt x="2974" y="403"/>
                    <a:pt x="2974" y="409"/>
                    <a:pt x="2974" y="414"/>
                  </a:cubicBezTo>
                  <a:cubicBezTo>
                    <a:pt x="2977" y="417"/>
                    <a:pt x="2981" y="420"/>
                    <a:pt x="2983" y="422"/>
                  </a:cubicBezTo>
                  <a:cubicBezTo>
                    <a:pt x="2983" y="463"/>
                    <a:pt x="2983" y="505"/>
                    <a:pt x="2983" y="546"/>
                  </a:cubicBezTo>
                  <a:cubicBezTo>
                    <a:pt x="2986" y="549"/>
                    <a:pt x="2989" y="552"/>
                    <a:pt x="2991" y="555"/>
                  </a:cubicBezTo>
                  <a:cubicBezTo>
                    <a:pt x="2988" y="558"/>
                    <a:pt x="2985" y="560"/>
                    <a:pt x="2983" y="563"/>
                  </a:cubicBezTo>
                  <a:cubicBezTo>
                    <a:pt x="2983" y="566"/>
                    <a:pt x="2983" y="569"/>
                    <a:pt x="2983" y="572"/>
                  </a:cubicBezTo>
                  <a:cubicBezTo>
                    <a:pt x="2986" y="575"/>
                    <a:pt x="2989" y="577"/>
                    <a:pt x="2991" y="579"/>
                  </a:cubicBezTo>
                  <a:cubicBezTo>
                    <a:pt x="2991" y="583"/>
                    <a:pt x="2991" y="586"/>
                    <a:pt x="2991" y="588"/>
                  </a:cubicBezTo>
                  <a:cubicBezTo>
                    <a:pt x="2997" y="588"/>
                    <a:pt x="3002" y="588"/>
                    <a:pt x="3008" y="588"/>
                  </a:cubicBezTo>
                  <a:cubicBezTo>
                    <a:pt x="3013" y="583"/>
                    <a:pt x="3019" y="577"/>
                    <a:pt x="3024" y="572"/>
                  </a:cubicBezTo>
                  <a:cubicBezTo>
                    <a:pt x="3028" y="572"/>
                    <a:pt x="3030" y="572"/>
                    <a:pt x="3032" y="572"/>
                  </a:cubicBezTo>
                  <a:cubicBezTo>
                    <a:pt x="3036" y="575"/>
                    <a:pt x="3039" y="577"/>
                    <a:pt x="3041" y="579"/>
                  </a:cubicBezTo>
                  <a:cubicBezTo>
                    <a:pt x="3050" y="579"/>
                    <a:pt x="3058" y="579"/>
                    <a:pt x="3066" y="579"/>
                  </a:cubicBezTo>
                  <a:cubicBezTo>
                    <a:pt x="3080" y="594"/>
                    <a:pt x="3094" y="607"/>
                    <a:pt x="3107" y="621"/>
                  </a:cubicBezTo>
                  <a:cubicBezTo>
                    <a:pt x="3107" y="624"/>
                    <a:pt x="3107" y="627"/>
                    <a:pt x="3107" y="630"/>
                  </a:cubicBezTo>
                  <a:cubicBezTo>
                    <a:pt x="3110" y="633"/>
                    <a:pt x="3113" y="635"/>
                    <a:pt x="3115" y="638"/>
                  </a:cubicBezTo>
                  <a:cubicBezTo>
                    <a:pt x="3115" y="646"/>
                    <a:pt x="3115" y="654"/>
                    <a:pt x="3115" y="662"/>
                  </a:cubicBezTo>
                  <a:cubicBezTo>
                    <a:pt x="3112" y="665"/>
                    <a:pt x="3109" y="669"/>
                    <a:pt x="3107" y="671"/>
                  </a:cubicBezTo>
                  <a:cubicBezTo>
                    <a:pt x="3107" y="674"/>
                    <a:pt x="3107" y="677"/>
                    <a:pt x="3107" y="679"/>
                  </a:cubicBezTo>
                  <a:cubicBezTo>
                    <a:pt x="3113" y="684"/>
                    <a:pt x="3118" y="690"/>
                    <a:pt x="3124" y="696"/>
                  </a:cubicBezTo>
                  <a:cubicBezTo>
                    <a:pt x="3127" y="696"/>
                    <a:pt x="3129" y="696"/>
                    <a:pt x="3132" y="696"/>
                  </a:cubicBezTo>
                  <a:cubicBezTo>
                    <a:pt x="3146" y="710"/>
                    <a:pt x="3160" y="723"/>
                    <a:pt x="3173" y="737"/>
                  </a:cubicBezTo>
                  <a:cubicBezTo>
                    <a:pt x="3182" y="737"/>
                    <a:pt x="3191" y="737"/>
                    <a:pt x="3199" y="737"/>
                  </a:cubicBezTo>
                  <a:cubicBezTo>
                    <a:pt x="3204" y="742"/>
                    <a:pt x="3210" y="748"/>
                    <a:pt x="3214" y="754"/>
                  </a:cubicBezTo>
                  <a:cubicBezTo>
                    <a:pt x="3218" y="754"/>
                    <a:pt x="3221" y="754"/>
                    <a:pt x="3223" y="754"/>
                  </a:cubicBezTo>
                  <a:cubicBezTo>
                    <a:pt x="3229" y="759"/>
                    <a:pt x="3234" y="765"/>
                    <a:pt x="3240" y="770"/>
                  </a:cubicBezTo>
                  <a:cubicBezTo>
                    <a:pt x="3243" y="770"/>
                    <a:pt x="3245" y="770"/>
                    <a:pt x="3248" y="770"/>
                  </a:cubicBezTo>
                  <a:cubicBezTo>
                    <a:pt x="3251" y="774"/>
                    <a:pt x="3254" y="776"/>
                    <a:pt x="3257" y="778"/>
                  </a:cubicBezTo>
                  <a:cubicBezTo>
                    <a:pt x="3265" y="778"/>
                    <a:pt x="3273" y="778"/>
                    <a:pt x="3281" y="778"/>
                  </a:cubicBezTo>
                  <a:cubicBezTo>
                    <a:pt x="3287" y="784"/>
                    <a:pt x="3292" y="789"/>
                    <a:pt x="3298" y="795"/>
                  </a:cubicBezTo>
                  <a:cubicBezTo>
                    <a:pt x="3301" y="795"/>
                    <a:pt x="3303" y="795"/>
                    <a:pt x="3306" y="795"/>
                  </a:cubicBezTo>
                  <a:cubicBezTo>
                    <a:pt x="3309" y="798"/>
                    <a:pt x="3311" y="801"/>
                    <a:pt x="3314" y="803"/>
                  </a:cubicBezTo>
                  <a:cubicBezTo>
                    <a:pt x="3317" y="803"/>
                    <a:pt x="3320" y="803"/>
                    <a:pt x="3323" y="803"/>
                  </a:cubicBezTo>
                  <a:cubicBezTo>
                    <a:pt x="3326" y="806"/>
                    <a:pt x="3328" y="809"/>
                    <a:pt x="3331" y="812"/>
                  </a:cubicBezTo>
                  <a:cubicBezTo>
                    <a:pt x="3334" y="812"/>
                    <a:pt x="3337" y="812"/>
                    <a:pt x="3339" y="812"/>
                  </a:cubicBezTo>
                  <a:cubicBezTo>
                    <a:pt x="3348" y="820"/>
                    <a:pt x="3356" y="828"/>
                    <a:pt x="3364" y="836"/>
                  </a:cubicBezTo>
                  <a:cubicBezTo>
                    <a:pt x="3364" y="842"/>
                    <a:pt x="3364" y="847"/>
                    <a:pt x="3364" y="853"/>
                  </a:cubicBezTo>
                  <a:cubicBezTo>
                    <a:pt x="3367" y="856"/>
                    <a:pt x="3369" y="859"/>
                    <a:pt x="3372" y="861"/>
                  </a:cubicBezTo>
                  <a:cubicBezTo>
                    <a:pt x="3372" y="864"/>
                    <a:pt x="3372" y="867"/>
                    <a:pt x="3372" y="870"/>
                  </a:cubicBezTo>
                  <a:cubicBezTo>
                    <a:pt x="3375" y="873"/>
                    <a:pt x="3378" y="875"/>
                    <a:pt x="3381" y="878"/>
                  </a:cubicBezTo>
                  <a:cubicBezTo>
                    <a:pt x="3384" y="878"/>
                    <a:pt x="3386" y="878"/>
                    <a:pt x="3389" y="878"/>
                  </a:cubicBezTo>
                  <a:cubicBezTo>
                    <a:pt x="3392" y="874"/>
                    <a:pt x="3395" y="872"/>
                    <a:pt x="3397" y="870"/>
                  </a:cubicBezTo>
                  <a:cubicBezTo>
                    <a:pt x="3400" y="870"/>
                    <a:pt x="3403" y="870"/>
                    <a:pt x="3405" y="870"/>
                  </a:cubicBezTo>
                  <a:cubicBezTo>
                    <a:pt x="3408" y="873"/>
                    <a:pt x="3411" y="875"/>
                    <a:pt x="3413" y="878"/>
                  </a:cubicBezTo>
                  <a:cubicBezTo>
                    <a:pt x="3416" y="878"/>
                    <a:pt x="3420" y="878"/>
                    <a:pt x="3422" y="878"/>
                  </a:cubicBezTo>
                  <a:cubicBezTo>
                    <a:pt x="3428" y="883"/>
                    <a:pt x="3433" y="889"/>
                    <a:pt x="3439" y="894"/>
                  </a:cubicBezTo>
                  <a:cubicBezTo>
                    <a:pt x="3442" y="891"/>
                    <a:pt x="3444" y="889"/>
                    <a:pt x="3447" y="886"/>
                  </a:cubicBezTo>
                  <a:cubicBezTo>
                    <a:pt x="3452" y="886"/>
                    <a:pt x="3458" y="886"/>
                    <a:pt x="3463" y="886"/>
                  </a:cubicBezTo>
                  <a:cubicBezTo>
                    <a:pt x="3466" y="883"/>
                    <a:pt x="3469" y="880"/>
                    <a:pt x="3471" y="878"/>
                  </a:cubicBezTo>
                  <a:cubicBezTo>
                    <a:pt x="3474" y="878"/>
                    <a:pt x="3478" y="878"/>
                    <a:pt x="3480" y="878"/>
                  </a:cubicBezTo>
                  <a:cubicBezTo>
                    <a:pt x="3483" y="874"/>
                    <a:pt x="3486" y="872"/>
                    <a:pt x="3488" y="870"/>
                  </a:cubicBezTo>
                  <a:cubicBezTo>
                    <a:pt x="3491" y="873"/>
                    <a:pt x="3494" y="875"/>
                    <a:pt x="3497" y="878"/>
                  </a:cubicBezTo>
                  <a:cubicBezTo>
                    <a:pt x="3500" y="878"/>
                    <a:pt x="3502" y="878"/>
                    <a:pt x="3505" y="878"/>
                  </a:cubicBezTo>
                  <a:cubicBezTo>
                    <a:pt x="3508" y="881"/>
                    <a:pt x="3511" y="884"/>
                    <a:pt x="3513" y="886"/>
                  </a:cubicBezTo>
                  <a:cubicBezTo>
                    <a:pt x="3522" y="886"/>
                    <a:pt x="3530" y="886"/>
                    <a:pt x="3538" y="886"/>
                  </a:cubicBezTo>
                  <a:cubicBezTo>
                    <a:pt x="3541" y="883"/>
                    <a:pt x="3544" y="880"/>
                    <a:pt x="3546" y="878"/>
                  </a:cubicBezTo>
                  <a:cubicBezTo>
                    <a:pt x="3549" y="878"/>
                    <a:pt x="3552" y="878"/>
                    <a:pt x="3555" y="878"/>
                  </a:cubicBezTo>
                  <a:cubicBezTo>
                    <a:pt x="3558" y="874"/>
                    <a:pt x="3560" y="872"/>
                    <a:pt x="3563" y="870"/>
                  </a:cubicBezTo>
                  <a:cubicBezTo>
                    <a:pt x="3566" y="870"/>
                    <a:pt x="3568" y="870"/>
                    <a:pt x="3571" y="870"/>
                  </a:cubicBezTo>
                  <a:cubicBezTo>
                    <a:pt x="3574" y="866"/>
                    <a:pt x="3577" y="863"/>
                    <a:pt x="3579" y="861"/>
                  </a:cubicBezTo>
                  <a:cubicBezTo>
                    <a:pt x="3583" y="861"/>
                    <a:pt x="3585" y="861"/>
                    <a:pt x="3587" y="861"/>
                  </a:cubicBezTo>
                  <a:cubicBezTo>
                    <a:pt x="3591" y="858"/>
                    <a:pt x="3594" y="855"/>
                    <a:pt x="3596" y="853"/>
                  </a:cubicBezTo>
                  <a:cubicBezTo>
                    <a:pt x="3602" y="853"/>
                    <a:pt x="3607" y="853"/>
                    <a:pt x="3613" y="853"/>
                  </a:cubicBezTo>
                  <a:cubicBezTo>
                    <a:pt x="3616" y="850"/>
                    <a:pt x="3618" y="846"/>
                    <a:pt x="3621" y="844"/>
                  </a:cubicBezTo>
                  <a:cubicBezTo>
                    <a:pt x="3624" y="844"/>
                    <a:pt x="3626" y="844"/>
                    <a:pt x="3629" y="844"/>
                  </a:cubicBezTo>
                  <a:cubicBezTo>
                    <a:pt x="3634" y="839"/>
                    <a:pt x="3640" y="833"/>
                    <a:pt x="3645" y="828"/>
                  </a:cubicBezTo>
                  <a:cubicBezTo>
                    <a:pt x="3649" y="828"/>
                    <a:pt x="3652" y="828"/>
                    <a:pt x="3654" y="828"/>
                  </a:cubicBezTo>
                  <a:cubicBezTo>
                    <a:pt x="3657" y="825"/>
                    <a:pt x="3660" y="822"/>
                    <a:pt x="3662" y="819"/>
                  </a:cubicBezTo>
                  <a:cubicBezTo>
                    <a:pt x="3665" y="819"/>
                    <a:pt x="3668" y="819"/>
                    <a:pt x="3670" y="819"/>
                  </a:cubicBezTo>
                  <a:cubicBezTo>
                    <a:pt x="3673" y="816"/>
                    <a:pt x="3676" y="814"/>
                    <a:pt x="3679" y="812"/>
                  </a:cubicBezTo>
                  <a:cubicBezTo>
                    <a:pt x="3682" y="812"/>
                    <a:pt x="3684" y="812"/>
                    <a:pt x="3687" y="812"/>
                  </a:cubicBezTo>
                  <a:cubicBezTo>
                    <a:pt x="3692" y="806"/>
                    <a:pt x="3698" y="800"/>
                    <a:pt x="3703" y="795"/>
                  </a:cubicBezTo>
                  <a:cubicBezTo>
                    <a:pt x="3709" y="795"/>
                    <a:pt x="3715" y="795"/>
                    <a:pt x="3720" y="795"/>
                  </a:cubicBezTo>
                  <a:cubicBezTo>
                    <a:pt x="3723" y="792"/>
                    <a:pt x="3726" y="789"/>
                    <a:pt x="3728" y="787"/>
                  </a:cubicBezTo>
                  <a:cubicBezTo>
                    <a:pt x="3731" y="787"/>
                    <a:pt x="3734" y="787"/>
                    <a:pt x="3737" y="787"/>
                  </a:cubicBezTo>
                  <a:cubicBezTo>
                    <a:pt x="3737" y="781"/>
                    <a:pt x="3737" y="776"/>
                    <a:pt x="3737" y="770"/>
                  </a:cubicBezTo>
                  <a:cubicBezTo>
                    <a:pt x="3734" y="767"/>
                    <a:pt x="3730" y="764"/>
                    <a:pt x="3728" y="761"/>
                  </a:cubicBezTo>
                  <a:cubicBezTo>
                    <a:pt x="3728" y="758"/>
                    <a:pt x="3728" y="756"/>
                    <a:pt x="3728" y="753"/>
                  </a:cubicBezTo>
                  <a:cubicBezTo>
                    <a:pt x="3731" y="750"/>
                    <a:pt x="3734" y="747"/>
                    <a:pt x="3737" y="745"/>
                  </a:cubicBezTo>
                  <a:cubicBezTo>
                    <a:pt x="3740" y="745"/>
                    <a:pt x="3742" y="745"/>
                    <a:pt x="3745" y="745"/>
                  </a:cubicBezTo>
                  <a:cubicBezTo>
                    <a:pt x="3748" y="742"/>
                    <a:pt x="3751" y="739"/>
                    <a:pt x="3754" y="737"/>
                  </a:cubicBezTo>
                  <a:cubicBezTo>
                    <a:pt x="3757" y="737"/>
                    <a:pt x="3759" y="737"/>
                    <a:pt x="3761" y="737"/>
                  </a:cubicBezTo>
                  <a:cubicBezTo>
                    <a:pt x="3765" y="734"/>
                    <a:pt x="3767" y="731"/>
                    <a:pt x="3769" y="729"/>
                  </a:cubicBezTo>
                  <a:cubicBezTo>
                    <a:pt x="3773" y="729"/>
                    <a:pt x="3776" y="729"/>
                    <a:pt x="3778" y="729"/>
                  </a:cubicBezTo>
                  <a:cubicBezTo>
                    <a:pt x="3781" y="726"/>
                    <a:pt x="3784" y="722"/>
                    <a:pt x="3786" y="720"/>
                  </a:cubicBezTo>
                  <a:cubicBezTo>
                    <a:pt x="3792" y="720"/>
                    <a:pt x="3797" y="720"/>
                    <a:pt x="3803" y="720"/>
                  </a:cubicBezTo>
                  <a:cubicBezTo>
                    <a:pt x="3806" y="717"/>
                    <a:pt x="3809" y="715"/>
                    <a:pt x="3812" y="712"/>
                  </a:cubicBezTo>
                  <a:cubicBezTo>
                    <a:pt x="3815" y="712"/>
                    <a:pt x="3817" y="712"/>
                    <a:pt x="3820" y="712"/>
                  </a:cubicBezTo>
                  <a:cubicBezTo>
                    <a:pt x="3823" y="709"/>
                    <a:pt x="3825" y="706"/>
                    <a:pt x="3827" y="703"/>
                  </a:cubicBezTo>
                  <a:cubicBezTo>
                    <a:pt x="3831" y="703"/>
                    <a:pt x="3834" y="703"/>
                    <a:pt x="3836" y="703"/>
                  </a:cubicBezTo>
                  <a:cubicBezTo>
                    <a:pt x="3839" y="700"/>
                    <a:pt x="3842" y="698"/>
                    <a:pt x="3844" y="695"/>
                  </a:cubicBezTo>
                  <a:cubicBezTo>
                    <a:pt x="3847" y="695"/>
                    <a:pt x="3850" y="695"/>
                    <a:pt x="3853" y="695"/>
                  </a:cubicBezTo>
                  <a:cubicBezTo>
                    <a:pt x="3856" y="692"/>
                    <a:pt x="3858" y="690"/>
                    <a:pt x="3861" y="687"/>
                  </a:cubicBezTo>
                  <a:cubicBezTo>
                    <a:pt x="3870" y="687"/>
                    <a:pt x="3878" y="687"/>
                    <a:pt x="3885" y="687"/>
                  </a:cubicBezTo>
                  <a:cubicBezTo>
                    <a:pt x="3889" y="684"/>
                    <a:pt x="3892" y="681"/>
                    <a:pt x="3894" y="679"/>
                  </a:cubicBezTo>
                  <a:cubicBezTo>
                    <a:pt x="3900" y="679"/>
                    <a:pt x="3905" y="679"/>
                    <a:pt x="3911" y="679"/>
                  </a:cubicBezTo>
                  <a:cubicBezTo>
                    <a:pt x="3914" y="676"/>
                    <a:pt x="3916" y="673"/>
                    <a:pt x="3919" y="671"/>
                  </a:cubicBezTo>
                  <a:cubicBezTo>
                    <a:pt x="3919" y="668"/>
                    <a:pt x="3919" y="664"/>
                    <a:pt x="3919" y="662"/>
                  </a:cubicBezTo>
                  <a:cubicBezTo>
                    <a:pt x="3939" y="662"/>
                    <a:pt x="3958" y="662"/>
                    <a:pt x="3977" y="662"/>
                  </a:cubicBezTo>
                  <a:cubicBezTo>
                    <a:pt x="3980" y="659"/>
                    <a:pt x="3982" y="656"/>
                    <a:pt x="3985" y="654"/>
                  </a:cubicBezTo>
                  <a:cubicBezTo>
                    <a:pt x="4027" y="654"/>
                    <a:pt x="4068" y="654"/>
                    <a:pt x="4110" y="654"/>
                  </a:cubicBezTo>
                  <a:cubicBezTo>
                    <a:pt x="4110" y="668"/>
                    <a:pt x="4110" y="682"/>
                    <a:pt x="4110" y="695"/>
                  </a:cubicBezTo>
                  <a:cubicBezTo>
                    <a:pt x="4113" y="699"/>
                    <a:pt x="4115" y="701"/>
                    <a:pt x="4118" y="703"/>
                  </a:cubicBezTo>
                  <a:cubicBezTo>
                    <a:pt x="4118" y="709"/>
                    <a:pt x="4118" y="715"/>
                    <a:pt x="4118" y="720"/>
                  </a:cubicBezTo>
                  <a:cubicBezTo>
                    <a:pt x="4121" y="723"/>
                    <a:pt x="4123" y="726"/>
                    <a:pt x="4126" y="729"/>
                  </a:cubicBezTo>
                  <a:cubicBezTo>
                    <a:pt x="4129" y="726"/>
                    <a:pt x="4132" y="722"/>
                    <a:pt x="4134" y="720"/>
                  </a:cubicBezTo>
                  <a:cubicBezTo>
                    <a:pt x="4140" y="720"/>
                    <a:pt x="4145" y="720"/>
                    <a:pt x="4151" y="720"/>
                  </a:cubicBezTo>
                  <a:cubicBezTo>
                    <a:pt x="4154" y="723"/>
                    <a:pt x="4157" y="726"/>
                    <a:pt x="4159" y="729"/>
                  </a:cubicBezTo>
                  <a:cubicBezTo>
                    <a:pt x="4162" y="729"/>
                    <a:pt x="4165" y="729"/>
                    <a:pt x="4168" y="729"/>
                  </a:cubicBezTo>
                  <a:cubicBezTo>
                    <a:pt x="4173" y="734"/>
                    <a:pt x="4179" y="740"/>
                    <a:pt x="4184" y="745"/>
                  </a:cubicBezTo>
                  <a:cubicBezTo>
                    <a:pt x="4184" y="748"/>
                    <a:pt x="4184" y="751"/>
                    <a:pt x="4184" y="753"/>
                  </a:cubicBezTo>
                  <a:cubicBezTo>
                    <a:pt x="4189" y="753"/>
                    <a:pt x="4195" y="753"/>
                    <a:pt x="4200" y="753"/>
                  </a:cubicBezTo>
                  <a:cubicBezTo>
                    <a:pt x="4204" y="757"/>
                    <a:pt x="4207" y="759"/>
                    <a:pt x="4209" y="761"/>
                  </a:cubicBezTo>
                  <a:cubicBezTo>
                    <a:pt x="4212" y="761"/>
                    <a:pt x="4215" y="761"/>
                    <a:pt x="4217" y="761"/>
                  </a:cubicBezTo>
                  <a:cubicBezTo>
                    <a:pt x="4217" y="767"/>
                    <a:pt x="4217" y="773"/>
                    <a:pt x="4217" y="778"/>
                  </a:cubicBezTo>
                  <a:cubicBezTo>
                    <a:pt x="4214" y="781"/>
                    <a:pt x="4211" y="784"/>
                    <a:pt x="4209" y="787"/>
                  </a:cubicBezTo>
                  <a:cubicBezTo>
                    <a:pt x="4209" y="801"/>
                    <a:pt x="4209" y="815"/>
                    <a:pt x="4209" y="828"/>
                  </a:cubicBezTo>
                  <a:cubicBezTo>
                    <a:pt x="4212" y="831"/>
                    <a:pt x="4215" y="834"/>
                    <a:pt x="4217" y="836"/>
                  </a:cubicBezTo>
                  <a:cubicBezTo>
                    <a:pt x="4211" y="842"/>
                    <a:pt x="4206" y="847"/>
                    <a:pt x="4200" y="853"/>
                  </a:cubicBezTo>
                  <a:cubicBezTo>
                    <a:pt x="4200" y="858"/>
                    <a:pt x="4200" y="864"/>
                    <a:pt x="4200" y="870"/>
                  </a:cubicBezTo>
                  <a:cubicBezTo>
                    <a:pt x="4204" y="873"/>
                    <a:pt x="4207" y="875"/>
                    <a:pt x="4209" y="878"/>
                  </a:cubicBezTo>
                  <a:cubicBezTo>
                    <a:pt x="4209" y="881"/>
                    <a:pt x="4209" y="884"/>
                    <a:pt x="4209" y="886"/>
                  </a:cubicBezTo>
                  <a:cubicBezTo>
                    <a:pt x="4204" y="892"/>
                    <a:pt x="4198" y="897"/>
                    <a:pt x="4192" y="902"/>
                  </a:cubicBezTo>
                  <a:cubicBezTo>
                    <a:pt x="4189" y="902"/>
                    <a:pt x="4186" y="902"/>
                    <a:pt x="4184" y="902"/>
                  </a:cubicBezTo>
                  <a:cubicBezTo>
                    <a:pt x="4180" y="905"/>
                    <a:pt x="4178" y="909"/>
                    <a:pt x="4176" y="911"/>
                  </a:cubicBezTo>
                  <a:cubicBezTo>
                    <a:pt x="4173" y="911"/>
                    <a:pt x="4170" y="911"/>
                    <a:pt x="4168" y="911"/>
                  </a:cubicBezTo>
                  <a:cubicBezTo>
                    <a:pt x="4162" y="916"/>
                    <a:pt x="4157" y="922"/>
                    <a:pt x="4151" y="928"/>
                  </a:cubicBezTo>
                  <a:cubicBezTo>
                    <a:pt x="4145" y="928"/>
                    <a:pt x="4140" y="928"/>
                    <a:pt x="4134" y="928"/>
                  </a:cubicBezTo>
                  <a:cubicBezTo>
                    <a:pt x="4131" y="931"/>
                    <a:pt x="4128" y="933"/>
                    <a:pt x="4126" y="936"/>
                  </a:cubicBezTo>
                  <a:cubicBezTo>
                    <a:pt x="4117" y="936"/>
                    <a:pt x="4109" y="936"/>
                    <a:pt x="4101" y="936"/>
                  </a:cubicBezTo>
                  <a:cubicBezTo>
                    <a:pt x="4092" y="944"/>
                    <a:pt x="4084" y="952"/>
                    <a:pt x="4076" y="960"/>
                  </a:cubicBezTo>
                  <a:cubicBezTo>
                    <a:pt x="4076" y="966"/>
                    <a:pt x="4076" y="971"/>
                    <a:pt x="4076" y="977"/>
                  </a:cubicBezTo>
                  <a:cubicBezTo>
                    <a:pt x="4085" y="977"/>
                    <a:pt x="4093" y="977"/>
                    <a:pt x="4101" y="977"/>
                  </a:cubicBezTo>
                  <a:cubicBezTo>
                    <a:pt x="4104" y="980"/>
                    <a:pt x="4107" y="983"/>
                    <a:pt x="4110" y="986"/>
                  </a:cubicBezTo>
                  <a:cubicBezTo>
                    <a:pt x="4113" y="986"/>
                    <a:pt x="4115" y="986"/>
                    <a:pt x="4118" y="986"/>
                  </a:cubicBezTo>
                  <a:cubicBezTo>
                    <a:pt x="4121" y="982"/>
                    <a:pt x="4123" y="979"/>
                    <a:pt x="4126" y="977"/>
                  </a:cubicBezTo>
                  <a:cubicBezTo>
                    <a:pt x="4145" y="977"/>
                    <a:pt x="4165" y="977"/>
                    <a:pt x="4184" y="977"/>
                  </a:cubicBezTo>
                  <a:cubicBezTo>
                    <a:pt x="4187" y="974"/>
                    <a:pt x="4190" y="971"/>
                    <a:pt x="4192" y="969"/>
                  </a:cubicBezTo>
                  <a:cubicBezTo>
                    <a:pt x="4198" y="969"/>
                    <a:pt x="4204" y="969"/>
                    <a:pt x="4209" y="969"/>
                  </a:cubicBezTo>
                  <a:cubicBezTo>
                    <a:pt x="4212" y="972"/>
                    <a:pt x="4215" y="975"/>
                    <a:pt x="4217" y="977"/>
                  </a:cubicBezTo>
                  <a:cubicBezTo>
                    <a:pt x="4220" y="977"/>
                    <a:pt x="4223" y="977"/>
                    <a:pt x="4225" y="977"/>
                  </a:cubicBezTo>
                  <a:cubicBezTo>
                    <a:pt x="4228" y="974"/>
                    <a:pt x="4231" y="971"/>
                    <a:pt x="4234" y="969"/>
                  </a:cubicBezTo>
                  <a:cubicBezTo>
                    <a:pt x="4242" y="969"/>
                    <a:pt x="4250" y="969"/>
                    <a:pt x="4258" y="969"/>
                  </a:cubicBezTo>
                  <a:cubicBezTo>
                    <a:pt x="4262" y="966"/>
                    <a:pt x="4265" y="963"/>
                    <a:pt x="4267" y="960"/>
                  </a:cubicBezTo>
                  <a:cubicBezTo>
                    <a:pt x="4276" y="960"/>
                    <a:pt x="4284" y="960"/>
                    <a:pt x="4292" y="960"/>
                  </a:cubicBezTo>
                  <a:cubicBezTo>
                    <a:pt x="4295" y="957"/>
                    <a:pt x="4297" y="955"/>
                    <a:pt x="4300" y="952"/>
                  </a:cubicBezTo>
                  <a:cubicBezTo>
                    <a:pt x="4305" y="952"/>
                    <a:pt x="4311" y="952"/>
                    <a:pt x="4316" y="952"/>
                  </a:cubicBezTo>
                  <a:cubicBezTo>
                    <a:pt x="4320" y="949"/>
                    <a:pt x="4322" y="946"/>
                    <a:pt x="4324" y="944"/>
                  </a:cubicBezTo>
                  <a:cubicBezTo>
                    <a:pt x="4333" y="944"/>
                    <a:pt x="4342" y="944"/>
                    <a:pt x="4350" y="944"/>
                  </a:cubicBezTo>
                  <a:cubicBezTo>
                    <a:pt x="4353" y="940"/>
                    <a:pt x="4355" y="938"/>
                    <a:pt x="4358" y="936"/>
                  </a:cubicBezTo>
                  <a:cubicBezTo>
                    <a:pt x="4361" y="936"/>
                    <a:pt x="4364" y="936"/>
                    <a:pt x="4367" y="936"/>
                  </a:cubicBezTo>
                  <a:cubicBezTo>
                    <a:pt x="4370" y="939"/>
                    <a:pt x="4372" y="941"/>
                    <a:pt x="4374" y="944"/>
                  </a:cubicBezTo>
                  <a:cubicBezTo>
                    <a:pt x="4371" y="947"/>
                    <a:pt x="4369" y="950"/>
                    <a:pt x="4367" y="952"/>
                  </a:cubicBezTo>
                  <a:cubicBezTo>
                    <a:pt x="4367" y="963"/>
                    <a:pt x="4367" y="975"/>
                    <a:pt x="4367" y="986"/>
                  </a:cubicBezTo>
                  <a:cubicBezTo>
                    <a:pt x="4361" y="991"/>
                    <a:pt x="4355" y="997"/>
                    <a:pt x="4350" y="1002"/>
                  </a:cubicBezTo>
                  <a:cubicBezTo>
                    <a:pt x="4344" y="1002"/>
                    <a:pt x="4339" y="1002"/>
                    <a:pt x="4333" y="1002"/>
                  </a:cubicBezTo>
                  <a:cubicBezTo>
                    <a:pt x="4330" y="1005"/>
                    <a:pt x="4327" y="1008"/>
                    <a:pt x="4324" y="1010"/>
                  </a:cubicBezTo>
                  <a:cubicBezTo>
                    <a:pt x="4321" y="1010"/>
                    <a:pt x="4319" y="1010"/>
                    <a:pt x="4316" y="1010"/>
                  </a:cubicBezTo>
                  <a:cubicBezTo>
                    <a:pt x="4313" y="1013"/>
                    <a:pt x="4311" y="1016"/>
                    <a:pt x="4308" y="1018"/>
                  </a:cubicBezTo>
                  <a:cubicBezTo>
                    <a:pt x="4308" y="1024"/>
                    <a:pt x="4308" y="1029"/>
                    <a:pt x="4308" y="1035"/>
                  </a:cubicBezTo>
                  <a:cubicBezTo>
                    <a:pt x="4312" y="1038"/>
                    <a:pt x="4314" y="1041"/>
                    <a:pt x="4316" y="1044"/>
                  </a:cubicBezTo>
                  <a:cubicBezTo>
                    <a:pt x="4308" y="1052"/>
                    <a:pt x="4300" y="1060"/>
                    <a:pt x="4292" y="1068"/>
                  </a:cubicBezTo>
                  <a:cubicBezTo>
                    <a:pt x="4292" y="1074"/>
                    <a:pt x="4292" y="1079"/>
                    <a:pt x="4292" y="1085"/>
                  </a:cubicBezTo>
                  <a:cubicBezTo>
                    <a:pt x="4277" y="1099"/>
                    <a:pt x="4264" y="1113"/>
                    <a:pt x="4250" y="1126"/>
                  </a:cubicBezTo>
                  <a:cubicBezTo>
                    <a:pt x="4245" y="1126"/>
                    <a:pt x="4239" y="1126"/>
                    <a:pt x="4234" y="1126"/>
                  </a:cubicBezTo>
                  <a:cubicBezTo>
                    <a:pt x="4231" y="1130"/>
                    <a:pt x="4227" y="1132"/>
                    <a:pt x="4225" y="1134"/>
                  </a:cubicBezTo>
                  <a:cubicBezTo>
                    <a:pt x="4225" y="1137"/>
                    <a:pt x="4225" y="1141"/>
                    <a:pt x="4225" y="1143"/>
                  </a:cubicBezTo>
                  <a:cubicBezTo>
                    <a:pt x="4222" y="1146"/>
                    <a:pt x="4219" y="1149"/>
                    <a:pt x="4217" y="1151"/>
                  </a:cubicBezTo>
                  <a:cubicBezTo>
                    <a:pt x="4217" y="1154"/>
                    <a:pt x="4217" y="1157"/>
                    <a:pt x="4217" y="1159"/>
                  </a:cubicBezTo>
                  <a:cubicBezTo>
                    <a:pt x="4214" y="1162"/>
                    <a:pt x="4211" y="1165"/>
                    <a:pt x="4209" y="1168"/>
                  </a:cubicBezTo>
                  <a:cubicBezTo>
                    <a:pt x="4209" y="1171"/>
                    <a:pt x="4209" y="1173"/>
                    <a:pt x="4209" y="1176"/>
                  </a:cubicBezTo>
                  <a:cubicBezTo>
                    <a:pt x="4212" y="1179"/>
                    <a:pt x="4215" y="1182"/>
                    <a:pt x="4217" y="1184"/>
                  </a:cubicBezTo>
                  <a:cubicBezTo>
                    <a:pt x="4217" y="1190"/>
                    <a:pt x="4217" y="1196"/>
                    <a:pt x="4217" y="1200"/>
                  </a:cubicBezTo>
                  <a:cubicBezTo>
                    <a:pt x="4211" y="1206"/>
                    <a:pt x="4206" y="1211"/>
                    <a:pt x="4200" y="1217"/>
                  </a:cubicBezTo>
                  <a:cubicBezTo>
                    <a:pt x="4200" y="1231"/>
                    <a:pt x="4200" y="1245"/>
                    <a:pt x="4200" y="1258"/>
                  </a:cubicBezTo>
                  <a:cubicBezTo>
                    <a:pt x="4206" y="1264"/>
                    <a:pt x="4211" y="1269"/>
                    <a:pt x="4217" y="1275"/>
                  </a:cubicBezTo>
                  <a:cubicBezTo>
                    <a:pt x="4217" y="1278"/>
                    <a:pt x="4217" y="1281"/>
                    <a:pt x="4217" y="1284"/>
                  </a:cubicBezTo>
                  <a:cubicBezTo>
                    <a:pt x="4220" y="1287"/>
                    <a:pt x="4223" y="1289"/>
                    <a:pt x="4225" y="1292"/>
                  </a:cubicBezTo>
                  <a:cubicBezTo>
                    <a:pt x="4225" y="1312"/>
                    <a:pt x="4225" y="1331"/>
                    <a:pt x="4225" y="1350"/>
                  </a:cubicBezTo>
                  <a:cubicBezTo>
                    <a:pt x="4228" y="1353"/>
                    <a:pt x="4231" y="1355"/>
                    <a:pt x="4234" y="1358"/>
                  </a:cubicBezTo>
                  <a:cubicBezTo>
                    <a:pt x="4234" y="1378"/>
                    <a:pt x="4234" y="1397"/>
                    <a:pt x="4234" y="1416"/>
                  </a:cubicBezTo>
                  <a:cubicBezTo>
                    <a:pt x="4231" y="1419"/>
                    <a:pt x="4227" y="1422"/>
                    <a:pt x="4225" y="1425"/>
                  </a:cubicBezTo>
                  <a:cubicBezTo>
                    <a:pt x="4225" y="1430"/>
                    <a:pt x="4225" y="1436"/>
                    <a:pt x="4225" y="1441"/>
                  </a:cubicBezTo>
                  <a:cubicBezTo>
                    <a:pt x="4228" y="1444"/>
                    <a:pt x="4231" y="1447"/>
                    <a:pt x="4234" y="1449"/>
                  </a:cubicBezTo>
                  <a:cubicBezTo>
                    <a:pt x="4234" y="1466"/>
                    <a:pt x="4234" y="1483"/>
                    <a:pt x="4234" y="1499"/>
                  </a:cubicBezTo>
                  <a:cubicBezTo>
                    <a:pt x="4228" y="1505"/>
                    <a:pt x="4223" y="1510"/>
                    <a:pt x="4217" y="1515"/>
                  </a:cubicBezTo>
                  <a:cubicBezTo>
                    <a:pt x="4217" y="1518"/>
                    <a:pt x="4217" y="1522"/>
                    <a:pt x="4217" y="1524"/>
                  </a:cubicBezTo>
                  <a:cubicBezTo>
                    <a:pt x="4214" y="1527"/>
                    <a:pt x="4211" y="1529"/>
                    <a:pt x="4209" y="1532"/>
                  </a:cubicBezTo>
                  <a:cubicBezTo>
                    <a:pt x="4209" y="1535"/>
                    <a:pt x="4209" y="1538"/>
                    <a:pt x="4209" y="1541"/>
                  </a:cubicBezTo>
                  <a:cubicBezTo>
                    <a:pt x="4206" y="1544"/>
                    <a:pt x="4203" y="1546"/>
                    <a:pt x="4200" y="1549"/>
                  </a:cubicBezTo>
                  <a:cubicBezTo>
                    <a:pt x="4200" y="1552"/>
                    <a:pt x="4200" y="1554"/>
                    <a:pt x="4200" y="1557"/>
                  </a:cubicBezTo>
                  <a:cubicBezTo>
                    <a:pt x="4197" y="1560"/>
                    <a:pt x="4195" y="1563"/>
                    <a:pt x="4192" y="1565"/>
                  </a:cubicBezTo>
                  <a:cubicBezTo>
                    <a:pt x="4192" y="1568"/>
                    <a:pt x="4192" y="1571"/>
                    <a:pt x="4192" y="1573"/>
                  </a:cubicBezTo>
                  <a:cubicBezTo>
                    <a:pt x="4189" y="1576"/>
                    <a:pt x="4186" y="1580"/>
                    <a:pt x="4184" y="1582"/>
                  </a:cubicBezTo>
                  <a:cubicBezTo>
                    <a:pt x="4184" y="1585"/>
                    <a:pt x="4184" y="1588"/>
                    <a:pt x="4184" y="1590"/>
                  </a:cubicBezTo>
                  <a:cubicBezTo>
                    <a:pt x="4180" y="1593"/>
                    <a:pt x="4178" y="1596"/>
                    <a:pt x="4176" y="1599"/>
                  </a:cubicBezTo>
                  <a:cubicBezTo>
                    <a:pt x="4176" y="1602"/>
                    <a:pt x="4176" y="1604"/>
                    <a:pt x="4176" y="1607"/>
                  </a:cubicBezTo>
                  <a:cubicBezTo>
                    <a:pt x="4173" y="1609"/>
                    <a:pt x="4171" y="1611"/>
                    <a:pt x="4168" y="1615"/>
                  </a:cubicBezTo>
                  <a:cubicBezTo>
                    <a:pt x="4165" y="1615"/>
                    <a:pt x="4162" y="1615"/>
                    <a:pt x="4159" y="1615"/>
                  </a:cubicBezTo>
                  <a:cubicBezTo>
                    <a:pt x="4157" y="1617"/>
                    <a:pt x="4154" y="1620"/>
                    <a:pt x="4151" y="1623"/>
                  </a:cubicBezTo>
                  <a:cubicBezTo>
                    <a:pt x="4149" y="1623"/>
                    <a:pt x="4145" y="1623"/>
                    <a:pt x="4142" y="1623"/>
                  </a:cubicBezTo>
                  <a:cubicBezTo>
                    <a:pt x="4140" y="1626"/>
                    <a:pt x="4138" y="1628"/>
                    <a:pt x="4134" y="1631"/>
                  </a:cubicBezTo>
                  <a:cubicBezTo>
                    <a:pt x="4129" y="1631"/>
                    <a:pt x="4123" y="1631"/>
                    <a:pt x="4118" y="1631"/>
                  </a:cubicBezTo>
                  <a:cubicBezTo>
                    <a:pt x="4115" y="1634"/>
                    <a:pt x="4113" y="1637"/>
                    <a:pt x="4110" y="1640"/>
                  </a:cubicBezTo>
                  <a:cubicBezTo>
                    <a:pt x="4107" y="1640"/>
                    <a:pt x="4104" y="1640"/>
                    <a:pt x="4101" y="1640"/>
                  </a:cubicBezTo>
                  <a:cubicBezTo>
                    <a:pt x="4099" y="1642"/>
                    <a:pt x="4096" y="1645"/>
                    <a:pt x="4093" y="1648"/>
                  </a:cubicBezTo>
                  <a:cubicBezTo>
                    <a:pt x="4087" y="1648"/>
                    <a:pt x="4082" y="1648"/>
                    <a:pt x="4076" y="1648"/>
                  </a:cubicBezTo>
                  <a:cubicBezTo>
                    <a:pt x="4074" y="1650"/>
                    <a:pt x="4072" y="1653"/>
                    <a:pt x="4068" y="1656"/>
                  </a:cubicBezTo>
                  <a:cubicBezTo>
                    <a:pt x="4049" y="1656"/>
                    <a:pt x="4030" y="1656"/>
                    <a:pt x="4010" y="1656"/>
                  </a:cubicBezTo>
                  <a:cubicBezTo>
                    <a:pt x="4008" y="1654"/>
                    <a:pt x="4005" y="1651"/>
                    <a:pt x="4002" y="1648"/>
                  </a:cubicBezTo>
                  <a:cubicBezTo>
                    <a:pt x="3999" y="1648"/>
                    <a:pt x="3997" y="1648"/>
                    <a:pt x="3994" y="1648"/>
                  </a:cubicBezTo>
                  <a:cubicBezTo>
                    <a:pt x="3991" y="1646"/>
                    <a:pt x="3988" y="1643"/>
                    <a:pt x="3985" y="1640"/>
                  </a:cubicBezTo>
                  <a:cubicBezTo>
                    <a:pt x="3980" y="1640"/>
                    <a:pt x="3975" y="1640"/>
                    <a:pt x="3969" y="1640"/>
                  </a:cubicBezTo>
                  <a:cubicBezTo>
                    <a:pt x="3967" y="1638"/>
                    <a:pt x="3963" y="1634"/>
                    <a:pt x="3960" y="1631"/>
                  </a:cubicBezTo>
                  <a:cubicBezTo>
                    <a:pt x="3960" y="1629"/>
                    <a:pt x="3960" y="1626"/>
                    <a:pt x="3960" y="1623"/>
                  </a:cubicBezTo>
                  <a:cubicBezTo>
                    <a:pt x="3955" y="1618"/>
                    <a:pt x="3949" y="1612"/>
                    <a:pt x="3944" y="1607"/>
                  </a:cubicBezTo>
                  <a:cubicBezTo>
                    <a:pt x="3944" y="1599"/>
                    <a:pt x="3944" y="1591"/>
                    <a:pt x="3944" y="1582"/>
                  </a:cubicBezTo>
                  <a:cubicBezTo>
                    <a:pt x="3941" y="1582"/>
                    <a:pt x="3939" y="1582"/>
                    <a:pt x="3936" y="1582"/>
                  </a:cubicBezTo>
                  <a:cubicBezTo>
                    <a:pt x="3933" y="1584"/>
                    <a:pt x="3930" y="1587"/>
                    <a:pt x="3927" y="1590"/>
                  </a:cubicBezTo>
                  <a:cubicBezTo>
                    <a:pt x="3922" y="1590"/>
                    <a:pt x="3916" y="1590"/>
                    <a:pt x="3911" y="1590"/>
                  </a:cubicBezTo>
                  <a:cubicBezTo>
                    <a:pt x="3909" y="1592"/>
                    <a:pt x="3905" y="1595"/>
                    <a:pt x="3902" y="1599"/>
                  </a:cubicBezTo>
                  <a:cubicBezTo>
                    <a:pt x="3902" y="1601"/>
                    <a:pt x="3902" y="1603"/>
                    <a:pt x="3902" y="1607"/>
                  </a:cubicBezTo>
                  <a:cubicBezTo>
                    <a:pt x="3905" y="1609"/>
                    <a:pt x="3908" y="1611"/>
                    <a:pt x="3911" y="1615"/>
                  </a:cubicBezTo>
                  <a:cubicBezTo>
                    <a:pt x="3911" y="1620"/>
                    <a:pt x="3911" y="1626"/>
                    <a:pt x="3911" y="1631"/>
                  </a:cubicBezTo>
                  <a:cubicBezTo>
                    <a:pt x="3909" y="1634"/>
                    <a:pt x="3905" y="1637"/>
                    <a:pt x="3902" y="1640"/>
                  </a:cubicBezTo>
                  <a:cubicBezTo>
                    <a:pt x="3900" y="1640"/>
                    <a:pt x="3897" y="1640"/>
                    <a:pt x="3894" y="1640"/>
                  </a:cubicBezTo>
                  <a:cubicBezTo>
                    <a:pt x="3892" y="1642"/>
                    <a:pt x="3889" y="1645"/>
                    <a:pt x="3885" y="1648"/>
                  </a:cubicBezTo>
                  <a:cubicBezTo>
                    <a:pt x="3883" y="1648"/>
                    <a:pt x="3881" y="1648"/>
                    <a:pt x="3878" y="1648"/>
                  </a:cubicBezTo>
                  <a:cubicBezTo>
                    <a:pt x="3870" y="1656"/>
                    <a:pt x="3862" y="1664"/>
                    <a:pt x="3853" y="1673"/>
                  </a:cubicBezTo>
                  <a:cubicBezTo>
                    <a:pt x="3850" y="1673"/>
                    <a:pt x="3847" y="1673"/>
                    <a:pt x="3844" y="1673"/>
                  </a:cubicBezTo>
                  <a:cubicBezTo>
                    <a:pt x="3836" y="1681"/>
                    <a:pt x="3828" y="1689"/>
                    <a:pt x="3820" y="1698"/>
                  </a:cubicBezTo>
                  <a:cubicBezTo>
                    <a:pt x="3820" y="1700"/>
                    <a:pt x="3820" y="1703"/>
                    <a:pt x="3820" y="1706"/>
                  </a:cubicBezTo>
                  <a:cubicBezTo>
                    <a:pt x="3814" y="1712"/>
                    <a:pt x="3808" y="1717"/>
                    <a:pt x="3803" y="1723"/>
                  </a:cubicBezTo>
                  <a:cubicBezTo>
                    <a:pt x="3800" y="1723"/>
                    <a:pt x="3798" y="1723"/>
                    <a:pt x="3795" y="1723"/>
                  </a:cubicBezTo>
                  <a:cubicBezTo>
                    <a:pt x="3789" y="1728"/>
                    <a:pt x="3784" y="1734"/>
                    <a:pt x="3778" y="1739"/>
                  </a:cubicBezTo>
                  <a:cubicBezTo>
                    <a:pt x="3776" y="1739"/>
                    <a:pt x="3773" y="1739"/>
                    <a:pt x="3769" y="1739"/>
                  </a:cubicBezTo>
                  <a:cubicBezTo>
                    <a:pt x="3761" y="1747"/>
                    <a:pt x="3754" y="1755"/>
                    <a:pt x="3745" y="1764"/>
                  </a:cubicBezTo>
                  <a:cubicBezTo>
                    <a:pt x="3742" y="1764"/>
                    <a:pt x="3740" y="1764"/>
                    <a:pt x="3737" y="1764"/>
                  </a:cubicBezTo>
                  <a:cubicBezTo>
                    <a:pt x="3734" y="1766"/>
                    <a:pt x="3731" y="1769"/>
                    <a:pt x="3728" y="1772"/>
                  </a:cubicBezTo>
                  <a:cubicBezTo>
                    <a:pt x="3695" y="1772"/>
                    <a:pt x="3662" y="1772"/>
                    <a:pt x="3629" y="1772"/>
                  </a:cubicBezTo>
                  <a:cubicBezTo>
                    <a:pt x="3626" y="1774"/>
                    <a:pt x="3624" y="1778"/>
                    <a:pt x="3621" y="1781"/>
                  </a:cubicBezTo>
                  <a:cubicBezTo>
                    <a:pt x="3613" y="1781"/>
                    <a:pt x="3605" y="1781"/>
                    <a:pt x="3596" y="1781"/>
                  </a:cubicBezTo>
                  <a:cubicBezTo>
                    <a:pt x="3594" y="1778"/>
                    <a:pt x="3591" y="1775"/>
                    <a:pt x="3587" y="1772"/>
                  </a:cubicBezTo>
                  <a:cubicBezTo>
                    <a:pt x="3579" y="1772"/>
                    <a:pt x="3571" y="1772"/>
                    <a:pt x="3563" y="1772"/>
                  </a:cubicBezTo>
                  <a:cubicBezTo>
                    <a:pt x="3554" y="1772"/>
                    <a:pt x="3546" y="1772"/>
                    <a:pt x="3538" y="1772"/>
                  </a:cubicBezTo>
                  <a:cubicBezTo>
                    <a:pt x="3538" y="1792"/>
                    <a:pt x="3538" y="1811"/>
                    <a:pt x="3538" y="1830"/>
                  </a:cubicBezTo>
                  <a:cubicBezTo>
                    <a:pt x="3541" y="1833"/>
                    <a:pt x="3544" y="1837"/>
                    <a:pt x="3546" y="1839"/>
                  </a:cubicBezTo>
                  <a:cubicBezTo>
                    <a:pt x="3546" y="1842"/>
                    <a:pt x="3546" y="1844"/>
                    <a:pt x="3546" y="1847"/>
                  </a:cubicBezTo>
                  <a:cubicBezTo>
                    <a:pt x="3543" y="1850"/>
                    <a:pt x="3540" y="1852"/>
                    <a:pt x="3538" y="1855"/>
                  </a:cubicBezTo>
                  <a:cubicBezTo>
                    <a:pt x="3538" y="1858"/>
                    <a:pt x="3538" y="1861"/>
                    <a:pt x="3538" y="1864"/>
                  </a:cubicBezTo>
                  <a:cubicBezTo>
                    <a:pt x="3535" y="1864"/>
                    <a:pt x="3532" y="1864"/>
                    <a:pt x="3529" y="1864"/>
                  </a:cubicBezTo>
                  <a:cubicBezTo>
                    <a:pt x="3526" y="1867"/>
                    <a:pt x="3524" y="1869"/>
                    <a:pt x="3521" y="1872"/>
                  </a:cubicBezTo>
                  <a:cubicBezTo>
                    <a:pt x="3521" y="1880"/>
                    <a:pt x="3521" y="1889"/>
                    <a:pt x="3521" y="1897"/>
                  </a:cubicBezTo>
                  <a:cubicBezTo>
                    <a:pt x="3518" y="1900"/>
                    <a:pt x="3516" y="1903"/>
                    <a:pt x="3513" y="1905"/>
                  </a:cubicBezTo>
                  <a:cubicBezTo>
                    <a:pt x="3513" y="1910"/>
                    <a:pt x="3513" y="1916"/>
                    <a:pt x="3513" y="1922"/>
                  </a:cubicBezTo>
                  <a:cubicBezTo>
                    <a:pt x="3510" y="1925"/>
                    <a:pt x="3507" y="1927"/>
                    <a:pt x="3505" y="1930"/>
                  </a:cubicBezTo>
                  <a:cubicBezTo>
                    <a:pt x="3505" y="1933"/>
                    <a:pt x="3505" y="1936"/>
                    <a:pt x="3505" y="1938"/>
                  </a:cubicBezTo>
                  <a:cubicBezTo>
                    <a:pt x="3496" y="1947"/>
                    <a:pt x="3488" y="1955"/>
                    <a:pt x="3480" y="1963"/>
                  </a:cubicBezTo>
                  <a:cubicBezTo>
                    <a:pt x="3480" y="1966"/>
                    <a:pt x="3480" y="1969"/>
                    <a:pt x="3480" y="1971"/>
                  </a:cubicBezTo>
                  <a:cubicBezTo>
                    <a:pt x="3477" y="1974"/>
                    <a:pt x="3474" y="1977"/>
                    <a:pt x="3471" y="1980"/>
                  </a:cubicBezTo>
                  <a:cubicBezTo>
                    <a:pt x="3468" y="1980"/>
                    <a:pt x="3466" y="1980"/>
                    <a:pt x="3463" y="1980"/>
                  </a:cubicBezTo>
                  <a:cubicBezTo>
                    <a:pt x="3455" y="1980"/>
                    <a:pt x="3447" y="1980"/>
                    <a:pt x="3439" y="1980"/>
                  </a:cubicBezTo>
                  <a:cubicBezTo>
                    <a:pt x="3436" y="1982"/>
                    <a:pt x="3433" y="1984"/>
                    <a:pt x="3430" y="1988"/>
                  </a:cubicBezTo>
                  <a:cubicBezTo>
                    <a:pt x="3420" y="1988"/>
                    <a:pt x="3408" y="1988"/>
                    <a:pt x="3397" y="1988"/>
                  </a:cubicBezTo>
                  <a:cubicBezTo>
                    <a:pt x="3395" y="1990"/>
                    <a:pt x="3392" y="1993"/>
                    <a:pt x="3389" y="1996"/>
                  </a:cubicBezTo>
                  <a:cubicBezTo>
                    <a:pt x="3373" y="1996"/>
                    <a:pt x="3356" y="1996"/>
                    <a:pt x="3339" y="1996"/>
                  </a:cubicBezTo>
                  <a:cubicBezTo>
                    <a:pt x="3337" y="1994"/>
                    <a:pt x="3334" y="1991"/>
                    <a:pt x="3331" y="1988"/>
                  </a:cubicBezTo>
                  <a:cubicBezTo>
                    <a:pt x="3331" y="1977"/>
                    <a:pt x="3331" y="1966"/>
                    <a:pt x="3331" y="1955"/>
                  </a:cubicBezTo>
                  <a:cubicBezTo>
                    <a:pt x="3333" y="1953"/>
                    <a:pt x="3336" y="1949"/>
                    <a:pt x="3339" y="1946"/>
                  </a:cubicBezTo>
                  <a:cubicBezTo>
                    <a:pt x="3337" y="1944"/>
                    <a:pt x="3334" y="1942"/>
                    <a:pt x="3331" y="1938"/>
                  </a:cubicBezTo>
                  <a:cubicBezTo>
                    <a:pt x="3331" y="1936"/>
                    <a:pt x="3331" y="1933"/>
                    <a:pt x="3331" y="1930"/>
                  </a:cubicBezTo>
                  <a:cubicBezTo>
                    <a:pt x="3328" y="1927"/>
                    <a:pt x="3326" y="1925"/>
                    <a:pt x="3323" y="1922"/>
                  </a:cubicBezTo>
                  <a:cubicBezTo>
                    <a:pt x="3311" y="1922"/>
                    <a:pt x="3300" y="1922"/>
                    <a:pt x="3289" y="1922"/>
                  </a:cubicBezTo>
                  <a:cubicBezTo>
                    <a:pt x="3284" y="1927"/>
                    <a:pt x="3278" y="1933"/>
                    <a:pt x="3272" y="1938"/>
                  </a:cubicBezTo>
                  <a:cubicBezTo>
                    <a:pt x="3272" y="1957"/>
                    <a:pt x="3272" y="1976"/>
                    <a:pt x="3272" y="1996"/>
                  </a:cubicBezTo>
                  <a:cubicBezTo>
                    <a:pt x="3270" y="1996"/>
                    <a:pt x="3268" y="1996"/>
                    <a:pt x="3265" y="1996"/>
                  </a:cubicBezTo>
                  <a:cubicBezTo>
                    <a:pt x="3262" y="1999"/>
                    <a:pt x="3260" y="2001"/>
                    <a:pt x="3257" y="2004"/>
                  </a:cubicBezTo>
                  <a:cubicBezTo>
                    <a:pt x="3245" y="2004"/>
                    <a:pt x="3234" y="2004"/>
                    <a:pt x="3223" y="2004"/>
                  </a:cubicBezTo>
                  <a:cubicBezTo>
                    <a:pt x="3221" y="2007"/>
                    <a:pt x="3218" y="2009"/>
                    <a:pt x="3214" y="2012"/>
                  </a:cubicBezTo>
                  <a:cubicBezTo>
                    <a:pt x="3212" y="2012"/>
                    <a:pt x="3210" y="2012"/>
                    <a:pt x="3206" y="2012"/>
                  </a:cubicBezTo>
                  <a:cubicBezTo>
                    <a:pt x="3204" y="2015"/>
                    <a:pt x="3202" y="2018"/>
                    <a:pt x="3199" y="2021"/>
                  </a:cubicBezTo>
                  <a:cubicBezTo>
                    <a:pt x="3196" y="2021"/>
                    <a:pt x="3193" y="2021"/>
                    <a:pt x="3190" y="2021"/>
                  </a:cubicBezTo>
                  <a:cubicBezTo>
                    <a:pt x="3184" y="2027"/>
                    <a:pt x="3179" y="2032"/>
                    <a:pt x="3173" y="2038"/>
                  </a:cubicBezTo>
                  <a:cubicBezTo>
                    <a:pt x="3171" y="2035"/>
                    <a:pt x="3168" y="2032"/>
                    <a:pt x="3165" y="2029"/>
                  </a:cubicBezTo>
                  <a:cubicBezTo>
                    <a:pt x="3165" y="2027"/>
                    <a:pt x="3165" y="2024"/>
                    <a:pt x="3165" y="2021"/>
                  </a:cubicBezTo>
                  <a:cubicBezTo>
                    <a:pt x="3160" y="2015"/>
                    <a:pt x="3154" y="2010"/>
                    <a:pt x="3148" y="2004"/>
                  </a:cubicBezTo>
                  <a:cubicBezTo>
                    <a:pt x="3148" y="1996"/>
                    <a:pt x="3148" y="1988"/>
                    <a:pt x="3148" y="1980"/>
                  </a:cubicBezTo>
                  <a:cubicBezTo>
                    <a:pt x="3146" y="1977"/>
                    <a:pt x="3144" y="1974"/>
                    <a:pt x="3140" y="1971"/>
                  </a:cubicBezTo>
                  <a:cubicBezTo>
                    <a:pt x="3140" y="1966"/>
                    <a:pt x="3140" y="1961"/>
                    <a:pt x="3140" y="1955"/>
                  </a:cubicBezTo>
                  <a:cubicBezTo>
                    <a:pt x="3138" y="1953"/>
                    <a:pt x="3135" y="1949"/>
                    <a:pt x="3132" y="1946"/>
                  </a:cubicBezTo>
                  <a:cubicBezTo>
                    <a:pt x="3132" y="1930"/>
                    <a:pt x="3132" y="1914"/>
                    <a:pt x="3132" y="1897"/>
                  </a:cubicBezTo>
                  <a:cubicBezTo>
                    <a:pt x="3129" y="1897"/>
                    <a:pt x="3127" y="1897"/>
                    <a:pt x="3124" y="1897"/>
                  </a:cubicBezTo>
                  <a:cubicBezTo>
                    <a:pt x="3121" y="1895"/>
                    <a:pt x="3118" y="1891"/>
                    <a:pt x="3115" y="1888"/>
                  </a:cubicBezTo>
                  <a:cubicBezTo>
                    <a:pt x="3115" y="1883"/>
                    <a:pt x="3115" y="1877"/>
                    <a:pt x="3115" y="1871"/>
                  </a:cubicBezTo>
                  <a:cubicBezTo>
                    <a:pt x="3113" y="1869"/>
                    <a:pt x="3110" y="1867"/>
                    <a:pt x="3107" y="1864"/>
                  </a:cubicBezTo>
                  <a:cubicBezTo>
                    <a:pt x="3107" y="1858"/>
                    <a:pt x="3107" y="1852"/>
                    <a:pt x="3107" y="1847"/>
                  </a:cubicBezTo>
                  <a:cubicBezTo>
                    <a:pt x="3105" y="1844"/>
                    <a:pt x="3102" y="1842"/>
                    <a:pt x="3099" y="1839"/>
                  </a:cubicBezTo>
                  <a:cubicBezTo>
                    <a:pt x="3082" y="1839"/>
                    <a:pt x="3066" y="1839"/>
                    <a:pt x="3049" y="1839"/>
                  </a:cubicBezTo>
                  <a:cubicBezTo>
                    <a:pt x="3047" y="1841"/>
                    <a:pt x="3044" y="1844"/>
                    <a:pt x="3041" y="1847"/>
                  </a:cubicBezTo>
                  <a:cubicBezTo>
                    <a:pt x="3030" y="1847"/>
                    <a:pt x="3019" y="1847"/>
                    <a:pt x="3008" y="1847"/>
                  </a:cubicBezTo>
                  <a:cubicBezTo>
                    <a:pt x="3008" y="1849"/>
                    <a:pt x="3008" y="1852"/>
                    <a:pt x="3008" y="1855"/>
                  </a:cubicBezTo>
                  <a:cubicBezTo>
                    <a:pt x="3010" y="1857"/>
                    <a:pt x="3012" y="1860"/>
                    <a:pt x="3016" y="1864"/>
                  </a:cubicBezTo>
                  <a:cubicBezTo>
                    <a:pt x="3016" y="1866"/>
                    <a:pt x="3016" y="1868"/>
                    <a:pt x="3016" y="1871"/>
                  </a:cubicBezTo>
                  <a:cubicBezTo>
                    <a:pt x="3008" y="1871"/>
                    <a:pt x="3000" y="1871"/>
                    <a:pt x="2991" y="1871"/>
                  </a:cubicBezTo>
                  <a:cubicBezTo>
                    <a:pt x="2989" y="1874"/>
                    <a:pt x="2986" y="1877"/>
                    <a:pt x="2983" y="1880"/>
                  </a:cubicBezTo>
                  <a:cubicBezTo>
                    <a:pt x="2975" y="1880"/>
                    <a:pt x="2966" y="1880"/>
                    <a:pt x="2958" y="1880"/>
                  </a:cubicBezTo>
                  <a:cubicBezTo>
                    <a:pt x="2958" y="1883"/>
                    <a:pt x="2958" y="1885"/>
                    <a:pt x="2958" y="1888"/>
                  </a:cubicBezTo>
                  <a:cubicBezTo>
                    <a:pt x="2960" y="1891"/>
                    <a:pt x="2963" y="1894"/>
                    <a:pt x="2966" y="1897"/>
                  </a:cubicBezTo>
                  <a:cubicBezTo>
                    <a:pt x="2966" y="1902"/>
                    <a:pt x="2966" y="1907"/>
                    <a:pt x="2966" y="1913"/>
                  </a:cubicBezTo>
                  <a:cubicBezTo>
                    <a:pt x="2969" y="1915"/>
                    <a:pt x="2971" y="1918"/>
                    <a:pt x="2974" y="1922"/>
                  </a:cubicBezTo>
                  <a:cubicBezTo>
                    <a:pt x="2974" y="1924"/>
                    <a:pt x="2974" y="1926"/>
                    <a:pt x="2974" y="1930"/>
                  </a:cubicBezTo>
                  <a:cubicBezTo>
                    <a:pt x="2969" y="1930"/>
                    <a:pt x="2963" y="1930"/>
                    <a:pt x="2958" y="1930"/>
                  </a:cubicBezTo>
                  <a:cubicBezTo>
                    <a:pt x="2955" y="1932"/>
                    <a:pt x="2953" y="1935"/>
                    <a:pt x="2950" y="1938"/>
                  </a:cubicBezTo>
                  <a:cubicBezTo>
                    <a:pt x="2947" y="1938"/>
                    <a:pt x="2945" y="1938"/>
                    <a:pt x="2942" y="1938"/>
                  </a:cubicBezTo>
                  <a:cubicBezTo>
                    <a:pt x="2939" y="1941"/>
                    <a:pt x="2936" y="1943"/>
                    <a:pt x="2933" y="1946"/>
                  </a:cubicBezTo>
                  <a:cubicBezTo>
                    <a:pt x="2927" y="1946"/>
                    <a:pt x="2922" y="1946"/>
                    <a:pt x="2916" y="1946"/>
                  </a:cubicBezTo>
                  <a:cubicBezTo>
                    <a:pt x="2914" y="1949"/>
                    <a:pt x="2911" y="1952"/>
                    <a:pt x="2908" y="1955"/>
                  </a:cubicBezTo>
                  <a:cubicBezTo>
                    <a:pt x="2900" y="1955"/>
                    <a:pt x="2892" y="1955"/>
                    <a:pt x="2884" y="1955"/>
                  </a:cubicBezTo>
                  <a:cubicBezTo>
                    <a:pt x="2881" y="1957"/>
                    <a:pt x="2878" y="1960"/>
                    <a:pt x="2875" y="1963"/>
                  </a:cubicBezTo>
                  <a:cubicBezTo>
                    <a:pt x="2869" y="1963"/>
                    <a:pt x="2864" y="1963"/>
                    <a:pt x="2858" y="1963"/>
                  </a:cubicBezTo>
                  <a:cubicBezTo>
                    <a:pt x="2853" y="1968"/>
                    <a:pt x="2848" y="1974"/>
                    <a:pt x="2842" y="1980"/>
                  </a:cubicBezTo>
                  <a:cubicBezTo>
                    <a:pt x="2840" y="1980"/>
                    <a:pt x="2837" y="1980"/>
                    <a:pt x="2834" y="1980"/>
                  </a:cubicBezTo>
                  <a:cubicBezTo>
                    <a:pt x="2828" y="1985"/>
                    <a:pt x="2822" y="1991"/>
                    <a:pt x="2817" y="1996"/>
                  </a:cubicBezTo>
                  <a:cubicBezTo>
                    <a:pt x="2817" y="2001"/>
                    <a:pt x="2817" y="2007"/>
                    <a:pt x="2817" y="2012"/>
                  </a:cubicBezTo>
                  <a:cubicBezTo>
                    <a:pt x="2822" y="2018"/>
                    <a:pt x="2828" y="2023"/>
                    <a:pt x="2834" y="2029"/>
                  </a:cubicBezTo>
                  <a:cubicBezTo>
                    <a:pt x="2834" y="2034"/>
                    <a:pt x="2834" y="2040"/>
                    <a:pt x="2834" y="2046"/>
                  </a:cubicBezTo>
                  <a:cubicBezTo>
                    <a:pt x="2836" y="2048"/>
                    <a:pt x="2839" y="2051"/>
                    <a:pt x="2842" y="2054"/>
                  </a:cubicBezTo>
                  <a:cubicBezTo>
                    <a:pt x="2842" y="2062"/>
                    <a:pt x="2842" y="2070"/>
                    <a:pt x="2842" y="2079"/>
                  </a:cubicBezTo>
                  <a:cubicBezTo>
                    <a:pt x="2831" y="2079"/>
                    <a:pt x="2820" y="2079"/>
                    <a:pt x="2809" y="2079"/>
                  </a:cubicBezTo>
                  <a:cubicBezTo>
                    <a:pt x="2806" y="2081"/>
                    <a:pt x="2804" y="2084"/>
                    <a:pt x="2801" y="2087"/>
                  </a:cubicBezTo>
                  <a:cubicBezTo>
                    <a:pt x="2801" y="2089"/>
                    <a:pt x="2801" y="2093"/>
                    <a:pt x="2801" y="2096"/>
                  </a:cubicBezTo>
                  <a:cubicBezTo>
                    <a:pt x="2795" y="2100"/>
                    <a:pt x="2790" y="2106"/>
                    <a:pt x="2784" y="2112"/>
                  </a:cubicBezTo>
                  <a:cubicBezTo>
                    <a:pt x="2784" y="2114"/>
                    <a:pt x="2784" y="2117"/>
                    <a:pt x="2784" y="2120"/>
                  </a:cubicBezTo>
                  <a:cubicBezTo>
                    <a:pt x="2771" y="2134"/>
                    <a:pt x="2757" y="2147"/>
                    <a:pt x="2743" y="2162"/>
                  </a:cubicBezTo>
                  <a:cubicBezTo>
                    <a:pt x="2743" y="2164"/>
                    <a:pt x="2743" y="2166"/>
                    <a:pt x="2743" y="2170"/>
                  </a:cubicBezTo>
                  <a:cubicBezTo>
                    <a:pt x="2737" y="2175"/>
                    <a:pt x="2732" y="2181"/>
                    <a:pt x="2726" y="2186"/>
                  </a:cubicBezTo>
                  <a:cubicBezTo>
                    <a:pt x="2726" y="2194"/>
                    <a:pt x="2726" y="2202"/>
                    <a:pt x="2726" y="2211"/>
                  </a:cubicBezTo>
                  <a:cubicBezTo>
                    <a:pt x="2721" y="2217"/>
                    <a:pt x="2715" y="2222"/>
                    <a:pt x="2709" y="2228"/>
                  </a:cubicBezTo>
                  <a:cubicBezTo>
                    <a:pt x="2704" y="2228"/>
                    <a:pt x="2698" y="2228"/>
                    <a:pt x="2693" y="2228"/>
                  </a:cubicBezTo>
                  <a:cubicBezTo>
                    <a:pt x="2690" y="2230"/>
                    <a:pt x="2688" y="2233"/>
                    <a:pt x="2685" y="2236"/>
                  </a:cubicBezTo>
                  <a:cubicBezTo>
                    <a:pt x="2682" y="2236"/>
                    <a:pt x="2679" y="2236"/>
                    <a:pt x="2676" y="2236"/>
                  </a:cubicBezTo>
                  <a:cubicBezTo>
                    <a:pt x="2674" y="2239"/>
                    <a:pt x="2671" y="2241"/>
                    <a:pt x="2668" y="2244"/>
                  </a:cubicBezTo>
                  <a:cubicBezTo>
                    <a:pt x="2666" y="2244"/>
                    <a:pt x="2663" y="2244"/>
                    <a:pt x="2659" y="2244"/>
                  </a:cubicBezTo>
                  <a:cubicBezTo>
                    <a:pt x="2655" y="2250"/>
                    <a:pt x="2649" y="2256"/>
                    <a:pt x="2643" y="2261"/>
                  </a:cubicBezTo>
                  <a:cubicBezTo>
                    <a:pt x="2641" y="2261"/>
                    <a:pt x="2638" y="2261"/>
                    <a:pt x="2635" y="2261"/>
                  </a:cubicBezTo>
                  <a:cubicBezTo>
                    <a:pt x="2632" y="2263"/>
                    <a:pt x="2630" y="2266"/>
                    <a:pt x="2627" y="2269"/>
                  </a:cubicBezTo>
                  <a:cubicBezTo>
                    <a:pt x="2621" y="2269"/>
                    <a:pt x="2616" y="2269"/>
                    <a:pt x="2610" y="2269"/>
                  </a:cubicBezTo>
                  <a:cubicBezTo>
                    <a:pt x="2608" y="2271"/>
                    <a:pt x="2605" y="2275"/>
                    <a:pt x="2602" y="2278"/>
                  </a:cubicBezTo>
                  <a:cubicBezTo>
                    <a:pt x="2600" y="2278"/>
                    <a:pt x="2597" y="2278"/>
                    <a:pt x="2593" y="2278"/>
                  </a:cubicBezTo>
                  <a:cubicBezTo>
                    <a:pt x="2588" y="2283"/>
                    <a:pt x="2582" y="2289"/>
                    <a:pt x="2577" y="2294"/>
                  </a:cubicBezTo>
                  <a:cubicBezTo>
                    <a:pt x="2574" y="2294"/>
                    <a:pt x="2572" y="2294"/>
                    <a:pt x="2569" y="2294"/>
                  </a:cubicBezTo>
                  <a:cubicBezTo>
                    <a:pt x="2566" y="2297"/>
                    <a:pt x="2563" y="2299"/>
                    <a:pt x="2560" y="2302"/>
                  </a:cubicBezTo>
                  <a:cubicBezTo>
                    <a:pt x="2558" y="2302"/>
                    <a:pt x="2555" y="2302"/>
                    <a:pt x="2552" y="2302"/>
                  </a:cubicBezTo>
                  <a:cubicBezTo>
                    <a:pt x="2550" y="2305"/>
                    <a:pt x="2547" y="2307"/>
                    <a:pt x="2544" y="2310"/>
                  </a:cubicBezTo>
                  <a:cubicBezTo>
                    <a:pt x="2542" y="2310"/>
                    <a:pt x="2539" y="2310"/>
                    <a:pt x="2535" y="2310"/>
                  </a:cubicBezTo>
                  <a:close/>
                </a:path>
              </a:pathLst>
            </a:custGeom>
            <a:solidFill>
              <a:srgbClr val="99A4C8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51AAF567-D06F-4049-B11C-E89191D2C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" y="811"/>
              <a:ext cx="1300" cy="642"/>
            </a:xfrm>
            <a:custGeom>
              <a:avLst/>
              <a:gdLst>
                <a:gd name="T0" fmla="*/ 373 w 5709"/>
                <a:gd name="T1" fmla="*/ 1980 h 2825"/>
                <a:gd name="T2" fmla="*/ 84 w 5709"/>
                <a:gd name="T3" fmla="*/ 2188 h 2825"/>
                <a:gd name="T4" fmla="*/ 125 w 5709"/>
                <a:gd name="T5" fmla="*/ 2378 h 2825"/>
                <a:gd name="T6" fmla="*/ 274 w 5709"/>
                <a:gd name="T7" fmla="*/ 2651 h 2825"/>
                <a:gd name="T8" fmla="*/ 555 w 5709"/>
                <a:gd name="T9" fmla="*/ 2668 h 2825"/>
                <a:gd name="T10" fmla="*/ 995 w 5709"/>
                <a:gd name="T11" fmla="*/ 2544 h 2825"/>
                <a:gd name="T12" fmla="*/ 1342 w 5709"/>
                <a:gd name="T13" fmla="*/ 2486 h 2825"/>
                <a:gd name="T14" fmla="*/ 1591 w 5709"/>
                <a:gd name="T15" fmla="*/ 2411 h 2825"/>
                <a:gd name="T16" fmla="*/ 2064 w 5709"/>
                <a:gd name="T17" fmla="*/ 2403 h 2825"/>
                <a:gd name="T18" fmla="*/ 2312 w 5709"/>
                <a:gd name="T19" fmla="*/ 2295 h 2825"/>
                <a:gd name="T20" fmla="*/ 2634 w 5709"/>
                <a:gd name="T21" fmla="*/ 2312 h 2825"/>
                <a:gd name="T22" fmla="*/ 2933 w 5709"/>
                <a:gd name="T23" fmla="*/ 2503 h 2825"/>
                <a:gd name="T24" fmla="*/ 3182 w 5709"/>
                <a:gd name="T25" fmla="*/ 2262 h 2825"/>
                <a:gd name="T26" fmla="*/ 3422 w 5709"/>
                <a:gd name="T27" fmla="*/ 2353 h 2825"/>
                <a:gd name="T28" fmla="*/ 3505 w 5709"/>
                <a:gd name="T29" fmla="*/ 2767 h 2825"/>
                <a:gd name="T30" fmla="*/ 4284 w 5709"/>
                <a:gd name="T31" fmla="*/ 2627 h 2825"/>
                <a:gd name="T32" fmla="*/ 4399 w 5709"/>
                <a:gd name="T33" fmla="*/ 2411 h 2825"/>
                <a:gd name="T34" fmla="*/ 4598 w 5709"/>
                <a:gd name="T35" fmla="*/ 2204 h 2825"/>
                <a:gd name="T36" fmla="*/ 4541 w 5709"/>
                <a:gd name="T37" fmla="*/ 1856 h 2825"/>
                <a:gd name="T38" fmla="*/ 4813 w 5709"/>
                <a:gd name="T39" fmla="*/ 1856 h 2825"/>
                <a:gd name="T40" fmla="*/ 5377 w 5709"/>
                <a:gd name="T41" fmla="*/ 1939 h 2825"/>
                <a:gd name="T42" fmla="*/ 5700 w 5709"/>
                <a:gd name="T43" fmla="*/ 1723 h 2825"/>
                <a:gd name="T44" fmla="*/ 5608 w 5709"/>
                <a:gd name="T45" fmla="*/ 1343 h 2825"/>
                <a:gd name="T46" fmla="*/ 5302 w 5709"/>
                <a:gd name="T47" fmla="*/ 1293 h 2825"/>
                <a:gd name="T48" fmla="*/ 5062 w 5709"/>
                <a:gd name="T49" fmla="*/ 1343 h 2825"/>
                <a:gd name="T50" fmla="*/ 4871 w 5709"/>
                <a:gd name="T51" fmla="*/ 1168 h 2825"/>
                <a:gd name="T52" fmla="*/ 4888 w 5709"/>
                <a:gd name="T53" fmla="*/ 978 h 2825"/>
                <a:gd name="T54" fmla="*/ 4805 w 5709"/>
                <a:gd name="T55" fmla="*/ 829 h 2825"/>
                <a:gd name="T56" fmla="*/ 4871 w 5709"/>
                <a:gd name="T57" fmla="*/ 555 h 2825"/>
                <a:gd name="T58" fmla="*/ 4797 w 5709"/>
                <a:gd name="T59" fmla="*/ 191 h 2825"/>
                <a:gd name="T60" fmla="*/ 4358 w 5709"/>
                <a:gd name="T61" fmla="*/ 9 h 2825"/>
                <a:gd name="T62" fmla="*/ 4076 w 5709"/>
                <a:gd name="T63" fmla="*/ 133 h 2825"/>
                <a:gd name="T64" fmla="*/ 3853 w 5709"/>
                <a:gd name="T65" fmla="*/ 225 h 2825"/>
                <a:gd name="T66" fmla="*/ 3587 w 5709"/>
                <a:gd name="T67" fmla="*/ 315 h 2825"/>
                <a:gd name="T68" fmla="*/ 3339 w 5709"/>
                <a:gd name="T69" fmla="*/ 407 h 2825"/>
                <a:gd name="T70" fmla="*/ 3066 w 5709"/>
                <a:gd name="T71" fmla="*/ 514 h 2825"/>
                <a:gd name="T72" fmla="*/ 2825 w 5709"/>
                <a:gd name="T73" fmla="*/ 514 h 2825"/>
                <a:gd name="T74" fmla="*/ 2602 w 5709"/>
                <a:gd name="T75" fmla="*/ 332 h 2825"/>
                <a:gd name="T76" fmla="*/ 2378 w 5709"/>
                <a:gd name="T77" fmla="*/ 340 h 2825"/>
                <a:gd name="T78" fmla="*/ 2237 w 5709"/>
                <a:gd name="T79" fmla="*/ 141 h 2825"/>
                <a:gd name="T80" fmla="*/ 2006 w 5709"/>
                <a:gd name="T81" fmla="*/ 34 h 2825"/>
                <a:gd name="T82" fmla="*/ 1956 w 5709"/>
                <a:gd name="T83" fmla="*/ 315 h 2825"/>
                <a:gd name="T84" fmla="*/ 1922 w 5709"/>
                <a:gd name="T85" fmla="*/ 506 h 2825"/>
                <a:gd name="T86" fmla="*/ 1773 w 5709"/>
                <a:gd name="T87" fmla="*/ 481 h 2825"/>
                <a:gd name="T88" fmla="*/ 1682 w 5709"/>
                <a:gd name="T89" fmla="*/ 639 h 2825"/>
                <a:gd name="T90" fmla="*/ 1624 w 5709"/>
                <a:gd name="T91" fmla="*/ 920 h 2825"/>
                <a:gd name="T92" fmla="*/ 1400 w 5709"/>
                <a:gd name="T93" fmla="*/ 1103 h 2825"/>
                <a:gd name="T94" fmla="*/ 1334 w 5709"/>
                <a:gd name="T95" fmla="*/ 1343 h 2825"/>
                <a:gd name="T96" fmla="*/ 1218 w 5709"/>
                <a:gd name="T97" fmla="*/ 1774 h 2825"/>
                <a:gd name="T98" fmla="*/ 978 w 5709"/>
                <a:gd name="T99" fmla="*/ 2154 h 2825"/>
                <a:gd name="T100" fmla="*/ 688 w 5709"/>
                <a:gd name="T101" fmla="*/ 2205 h 2825"/>
                <a:gd name="T102" fmla="*/ 3381 w 5709"/>
                <a:gd name="T103" fmla="*/ 1169 h 2825"/>
                <a:gd name="T104" fmla="*/ 3604 w 5709"/>
                <a:gd name="T105" fmla="*/ 1219 h 2825"/>
                <a:gd name="T106" fmla="*/ 3919 w 5709"/>
                <a:gd name="T107" fmla="*/ 1186 h 2825"/>
                <a:gd name="T108" fmla="*/ 3944 w 5709"/>
                <a:gd name="T109" fmla="*/ 1542 h 2825"/>
                <a:gd name="T110" fmla="*/ 4068 w 5709"/>
                <a:gd name="T111" fmla="*/ 1766 h 2825"/>
                <a:gd name="T112" fmla="*/ 3819 w 5709"/>
                <a:gd name="T113" fmla="*/ 1907 h 2825"/>
                <a:gd name="T114" fmla="*/ 3579 w 5709"/>
                <a:gd name="T115" fmla="*/ 1849 h 2825"/>
                <a:gd name="T116" fmla="*/ 3364 w 5709"/>
                <a:gd name="T117" fmla="*/ 1716 h 2825"/>
                <a:gd name="T118" fmla="*/ 3099 w 5709"/>
                <a:gd name="T119" fmla="*/ 1576 h 2825"/>
                <a:gd name="T120" fmla="*/ 3099 w 5709"/>
                <a:gd name="T121" fmla="*/ 1327 h 2825"/>
                <a:gd name="T122" fmla="*/ 3190 w 5709"/>
                <a:gd name="T123" fmla="*/ 1178 h 2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09" h="2825">
                  <a:moveTo>
                    <a:pt x="581" y="2188"/>
                  </a:moveTo>
                  <a:cubicBezTo>
                    <a:pt x="566" y="2174"/>
                    <a:pt x="553" y="2160"/>
                    <a:pt x="539" y="2146"/>
                  </a:cubicBezTo>
                  <a:cubicBezTo>
                    <a:pt x="536" y="2146"/>
                    <a:pt x="533" y="2146"/>
                    <a:pt x="531" y="2146"/>
                  </a:cubicBezTo>
                  <a:cubicBezTo>
                    <a:pt x="527" y="2143"/>
                    <a:pt x="525" y="2140"/>
                    <a:pt x="523" y="2138"/>
                  </a:cubicBezTo>
                  <a:cubicBezTo>
                    <a:pt x="523" y="2135"/>
                    <a:pt x="523" y="2132"/>
                    <a:pt x="523" y="2130"/>
                  </a:cubicBezTo>
                  <a:cubicBezTo>
                    <a:pt x="531" y="2121"/>
                    <a:pt x="539" y="2113"/>
                    <a:pt x="547" y="2105"/>
                  </a:cubicBezTo>
                  <a:cubicBezTo>
                    <a:pt x="547" y="2100"/>
                    <a:pt x="547" y="2094"/>
                    <a:pt x="547" y="2088"/>
                  </a:cubicBezTo>
                  <a:cubicBezTo>
                    <a:pt x="544" y="2085"/>
                    <a:pt x="542" y="2082"/>
                    <a:pt x="539" y="2080"/>
                  </a:cubicBezTo>
                  <a:cubicBezTo>
                    <a:pt x="536" y="2080"/>
                    <a:pt x="533" y="2080"/>
                    <a:pt x="531" y="2080"/>
                  </a:cubicBezTo>
                  <a:cubicBezTo>
                    <a:pt x="527" y="2077"/>
                    <a:pt x="525" y="2074"/>
                    <a:pt x="523" y="2072"/>
                  </a:cubicBezTo>
                  <a:cubicBezTo>
                    <a:pt x="517" y="2072"/>
                    <a:pt x="512" y="2072"/>
                    <a:pt x="506" y="2072"/>
                  </a:cubicBezTo>
                  <a:cubicBezTo>
                    <a:pt x="503" y="2069"/>
                    <a:pt x="500" y="2065"/>
                    <a:pt x="498" y="2063"/>
                  </a:cubicBezTo>
                  <a:cubicBezTo>
                    <a:pt x="489" y="2063"/>
                    <a:pt x="481" y="2063"/>
                    <a:pt x="473" y="2063"/>
                  </a:cubicBezTo>
                  <a:cubicBezTo>
                    <a:pt x="469" y="2060"/>
                    <a:pt x="467" y="2057"/>
                    <a:pt x="465" y="2055"/>
                  </a:cubicBezTo>
                  <a:cubicBezTo>
                    <a:pt x="468" y="2052"/>
                    <a:pt x="470" y="2049"/>
                    <a:pt x="473" y="2047"/>
                  </a:cubicBezTo>
                  <a:cubicBezTo>
                    <a:pt x="473" y="2042"/>
                    <a:pt x="473" y="2036"/>
                    <a:pt x="473" y="2030"/>
                  </a:cubicBezTo>
                  <a:cubicBezTo>
                    <a:pt x="461" y="2019"/>
                    <a:pt x="450" y="2008"/>
                    <a:pt x="440" y="1997"/>
                  </a:cubicBezTo>
                  <a:cubicBezTo>
                    <a:pt x="437" y="1997"/>
                    <a:pt x="434" y="1997"/>
                    <a:pt x="431" y="1997"/>
                  </a:cubicBezTo>
                  <a:cubicBezTo>
                    <a:pt x="426" y="1991"/>
                    <a:pt x="420" y="1986"/>
                    <a:pt x="415" y="1980"/>
                  </a:cubicBezTo>
                  <a:cubicBezTo>
                    <a:pt x="411" y="1980"/>
                    <a:pt x="409" y="1980"/>
                    <a:pt x="407" y="1980"/>
                  </a:cubicBezTo>
                  <a:cubicBezTo>
                    <a:pt x="403" y="1977"/>
                    <a:pt x="400" y="1975"/>
                    <a:pt x="398" y="1972"/>
                  </a:cubicBezTo>
                  <a:cubicBezTo>
                    <a:pt x="389" y="1972"/>
                    <a:pt x="381" y="1972"/>
                    <a:pt x="373" y="1972"/>
                  </a:cubicBezTo>
                  <a:cubicBezTo>
                    <a:pt x="373" y="1976"/>
                    <a:pt x="373" y="1978"/>
                    <a:pt x="373" y="1980"/>
                  </a:cubicBezTo>
                  <a:cubicBezTo>
                    <a:pt x="370" y="1983"/>
                    <a:pt x="368" y="1987"/>
                    <a:pt x="365" y="1989"/>
                  </a:cubicBezTo>
                  <a:cubicBezTo>
                    <a:pt x="365" y="2000"/>
                    <a:pt x="365" y="2011"/>
                    <a:pt x="365" y="2022"/>
                  </a:cubicBezTo>
                  <a:cubicBezTo>
                    <a:pt x="362" y="2025"/>
                    <a:pt x="359" y="2028"/>
                    <a:pt x="357" y="2030"/>
                  </a:cubicBezTo>
                  <a:cubicBezTo>
                    <a:pt x="351" y="2030"/>
                    <a:pt x="345" y="2030"/>
                    <a:pt x="341" y="2030"/>
                  </a:cubicBezTo>
                  <a:cubicBezTo>
                    <a:pt x="326" y="2045"/>
                    <a:pt x="312" y="2058"/>
                    <a:pt x="298" y="2072"/>
                  </a:cubicBezTo>
                  <a:cubicBezTo>
                    <a:pt x="293" y="2072"/>
                    <a:pt x="287" y="2072"/>
                    <a:pt x="283" y="2072"/>
                  </a:cubicBezTo>
                  <a:cubicBezTo>
                    <a:pt x="279" y="2075"/>
                    <a:pt x="276" y="2077"/>
                    <a:pt x="274" y="2080"/>
                  </a:cubicBezTo>
                  <a:cubicBezTo>
                    <a:pt x="274" y="2083"/>
                    <a:pt x="274" y="2086"/>
                    <a:pt x="274" y="2088"/>
                  </a:cubicBezTo>
                  <a:cubicBezTo>
                    <a:pt x="271" y="2088"/>
                    <a:pt x="268" y="2088"/>
                    <a:pt x="266" y="2088"/>
                  </a:cubicBezTo>
                  <a:cubicBezTo>
                    <a:pt x="260" y="2094"/>
                    <a:pt x="255" y="2100"/>
                    <a:pt x="249" y="2105"/>
                  </a:cubicBezTo>
                  <a:cubicBezTo>
                    <a:pt x="246" y="2105"/>
                    <a:pt x="244" y="2105"/>
                    <a:pt x="241" y="2105"/>
                  </a:cubicBezTo>
                  <a:cubicBezTo>
                    <a:pt x="238" y="2108"/>
                    <a:pt x="235" y="2111"/>
                    <a:pt x="232" y="2113"/>
                  </a:cubicBezTo>
                  <a:cubicBezTo>
                    <a:pt x="229" y="2113"/>
                    <a:pt x="227" y="2113"/>
                    <a:pt x="225" y="2113"/>
                  </a:cubicBezTo>
                  <a:cubicBezTo>
                    <a:pt x="221" y="2116"/>
                    <a:pt x="218" y="2119"/>
                    <a:pt x="216" y="2121"/>
                  </a:cubicBezTo>
                  <a:cubicBezTo>
                    <a:pt x="213" y="2121"/>
                    <a:pt x="210" y="2121"/>
                    <a:pt x="208" y="2121"/>
                  </a:cubicBezTo>
                  <a:cubicBezTo>
                    <a:pt x="197" y="2132"/>
                    <a:pt x="186" y="2143"/>
                    <a:pt x="174" y="2154"/>
                  </a:cubicBezTo>
                  <a:cubicBezTo>
                    <a:pt x="171" y="2154"/>
                    <a:pt x="169" y="2154"/>
                    <a:pt x="166" y="2154"/>
                  </a:cubicBezTo>
                  <a:cubicBezTo>
                    <a:pt x="152" y="2169"/>
                    <a:pt x="139" y="2182"/>
                    <a:pt x="125" y="2196"/>
                  </a:cubicBezTo>
                  <a:cubicBezTo>
                    <a:pt x="122" y="2196"/>
                    <a:pt x="119" y="2196"/>
                    <a:pt x="116" y="2196"/>
                  </a:cubicBezTo>
                  <a:cubicBezTo>
                    <a:pt x="113" y="2199"/>
                    <a:pt x="111" y="2202"/>
                    <a:pt x="108" y="2205"/>
                  </a:cubicBezTo>
                  <a:cubicBezTo>
                    <a:pt x="105" y="2201"/>
                    <a:pt x="102" y="2198"/>
                    <a:pt x="100" y="2196"/>
                  </a:cubicBezTo>
                  <a:cubicBezTo>
                    <a:pt x="96" y="2196"/>
                    <a:pt x="94" y="2196"/>
                    <a:pt x="92" y="2196"/>
                  </a:cubicBezTo>
                  <a:cubicBezTo>
                    <a:pt x="89" y="2193"/>
                    <a:pt x="86" y="2190"/>
                    <a:pt x="84" y="2188"/>
                  </a:cubicBezTo>
                  <a:cubicBezTo>
                    <a:pt x="84" y="2185"/>
                    <a:pt x="84" y="2181"/>
                    <a:pt x="84" y="2179"/>
                  </a:cubicBezTo>
                  <a:cubicBezTo>
                    <a:pt x="81" y="2176"/>
                    <a:pt x="77" y="2174"/>
                    <a:pt x="75" y="2171"/>
                  </a:cubicBezTo>
                  <a:cubicBezTo>
                    <a:pt x="72" y="2171"/>
                    <a:pt x="69" y="2171"/>
                    <a:pt x="67" y="2171"/>
                  </a:cubicBezTo>
                  <a:cubicBezTo>
                    <a:pt x="64" y="2174"/>
                    <a:pt x="61" y="2177"/>
                    <a:pt x="58" y="2179"/>
                  </a:cubicBezTo>
                  <a:cubicBezTo>
                    <a:pt x="58" y="2182"/>
                    <a:pt x="58" y="2185"/>
                    <a:pt x="58" y="2188"/>
                  </a:cubicBezTo>
                  <a:cubicBezTo>
                    <a:pt x="55" y="2191"/>
                    <a:pt x="53" y="2193"/>
                    <a:pt x="50" y="2196"/>
                  </a:cubicBezTo>
                  <a:cubicBezTo>
                    <a:pt x="54" y="2199"/>
                    <a:pt x="56" y="2202"/>
                    <a:pt x="58" y="2205"/>
                  </a:cubicBezTo>
                  <a:cubicBezTo>
                    <a:pt x="53" y="2210"/>
                    <a:pt x="47" y="2216"/>
                    <a:pt x="42" y="2220"/>
                  </a:cubicBezTo>
                  <a:cubicBezTo>
                    <a:pt x="39" y="2220"/>
                    <a:pt x="36" y="2220"/>
                    <a:pt x="34" y="2220"/>
                  </a:cubicBezTo>
                  <a:cubicBezTo>
                    <a:pt x="28" y="2226"/>
                    <a:pt x="23" y="2232"/>
                    <a:pt x="17" y="2237"/>
                  </a:cubicBezTo>
                  <a:cubicBezTo>
                    <a:pt x="17" y="2240"/>
                    <a:pt x="17" y="2243"/>
                    <a:pt x="17" y="2246"/>
                  </a:cubicBezTo>
                  <a:cubicBezTo>
                    <a:pt x="11" y="2246"/>
                    <a:pt x="6" y="2246"/>
                    <a:pt x="0" y="2246"/>
                  </a:cubicBezTo>
                  <a:cubicBezTo>
                    <a:pt x="0" y="2251"/>
                    <a:pt x="0" y="2257"/>
                    <a:pt x="0" y="2262"/>
                  </a:cubicBezTo>
                  <a:cubicBezTo>
                    <a:pt x="9" y="2271"/>
                    <a:pt x="18" y="2279"/>
                    <a:pt x="26" y="2287"/>
                  </a:cubicBezTo>
                  <a:cubicBezTo>
                    <a:pt x="29" y="2287"/>
                    <a:pt x="31" y="2287"/>
                    <a:pt x="34" y="2287"/>
                  </a:cubicBezTo>
                  <a:cubicBezTo>
                    <a:pt x="42" y="2296"/>
                    <a:pt x="50" y="2304"/>
                    <a:pt x="58" y="2312"/>
                  </a:cubicBezTo>
                  <a:cubicBezTo>
                    <a:pt x="58" y="2315"/>
                    <a:pt x="58" y="2317"/>
                    <a:pt x="58" y="2320"/>
                  </a:cubicBezTo>
                  <a:cubicBezTo>
                    <a:pt x="62" y="2320"/>
                    <a:pt x="65" y="2320"/>
                    <a:pt x="67" y="2320"/>
                  </a:cubicBezTo>
                  <a:cubicBezTo>
                    <a:pt x="70" y="2323"/>
                    <a:pt x="73" y="2326"/>
                    <a:pt x="75" y="2329"/>
                  </a:cubicBezTo>
                  <a:cubicBezTo>
                    <a:pt x="75" y="2332"/>
                    <a:pt x="75" y="2334"/>
                    <a:pt x="75" y="2337"/>
                  </a:cubicBezTo>
                  <a:cubicBezTo>
                    <a:pt x="81" y="2342"/>
                    <a:pt x="86" y="2348"/>
                    <a:pt x="92" y="2353"/>
                  </a:cubicBezTo>
                  <a:cubicBezTo>
                    <a:pt x="95" y="2353"/>
                    <a:pt x="97" y="2353"/>
                    <a:pt x="100" y="2353"/>
                  </a:cubicBezTo>
                  <a:cubicBezTo>
                    <a:pt x="108" y="2362"/>
                    <a:pt x="117" y="2370"/>
                    <a:pt x="125" y="2378"/>
                  </a:cubicBezTo>
                  <a:cubicBezTo>
                    <a:pt x="128" y="2378"/>
                    <a:pt x="131" y="2378"/>
                    <a:pt x="133" y="2378"/>
                  </a:cubicBezTo>
                  <a:cubicBezTo>
                    <a:pt x="136" y="2381"/>
                    <a:pt x="139" y="2384"/>
                    <a:pt x="142" y="2387"/>
                  </a:cubicBezTo>
                  <a:cubicBezTo>
                    <a:pt x="145" y="2387"/>
                    <a:pt x="147" y="2387"/>
                    <a:pt x="150" y="2387"/>
                  </a:cubicBezTo>
                  <a:cubicBezTo>
                    <a:pt x="161" y="2398"/>
                    <a:pt x="172" y="2409"/>
                    <a:pt x="183" y="2419"/>
                  </a:cubicBezTo>
                  <a:cubicBezTo>
                    <a:pt x="183" y="2425"/>
                    <a:pt x="183" y="2430"/>
                    <a:pt x="183" y="2436"/>
                  </a:cubicBezTo>
                  <a:cubicBezTo>
                    <a:pt x="186" y="2439"/>
                    <a:pt x="189" y="2442"/>
                    <a:pt x="191" y="2445"/>
                  </a:cubicBezTo>
                  <a:cubicBezTo>
                    <a:pt x="194" y="2445"/>
                    <a:pt x="197" y="2445"/>
                    <a:pt x="199" y="2445"/>
                  </a:cubicBezTo>
                  <a:cubicBezTo>
                    <a:pt x="202" y="2448"/>
                    <a:pt x="205" y="2450"/>
                    <a:pt x="208" y="2453"/>
                  </a:cubicBezTo>
                  <a:cubicBezTo>
                    <a:pt x="208" y="2461"/>
                    <a:pt x="208" y="2469"/>
                    <a:pt x="208" y="2477"/>
                  </a:cubicBezTo>
                  <a:cubicBezTo>
                    <a:pt x="211" y="2480"/>
                    <a:pt x="213" y="2484"/>
                    <a:pt x="216" y="2486"/>
                  </a:cubicBezTo>
                  <a:cubicBezTo>
                    <a:pt x="216" y="2489"/>
                    <a:pt x="216" y="2492"/>
                    <a:pt x="216" y="2494"/>
                  </a:cubicBezTo>
                  <a:cubicBezTo>
                    <a:pt x="219" y="2497"/>
                    <a:pt x="222" y="2500"/>
                    <a:pt x="225" y="2503"/>
                  </a:cubicBezTo>
                  <a:cubicBezTo>
                    <a:pt x="225" y="2508"/>
                    <a:pt x="225" y="2514"/>
                    <a:pt x="225" y="2519"/>
                  </a:cubicBezTo>
                  <a:cubicBezTo>
                    <a:pt x="228" y="2522"/>
                    <a:pt x="230" y="2525"/>
                    <a:pt x="232" y="2527"/>
                  </a:cubicBezTo>
                  <a:cubicBezTo>
                    <a:pt x="232" y="2550"/>
                    <a:pt x="232" y="2572"/>
                    <a:pt x="232" y="2593"/>
                  </a:cubicBezTo>
                  <a:cubicBezTo>
                    <a:pt x="236" y="2597"/>
                    <a:pt x="239" y="2600"/>
                    <a:pt x="241" y="2602"/>
                  </a:cubicBezTo>
                  <a:cubicBezTo>
                    <a:pt x="241" y="2605"/>
                    <a:pt x="241" y="2608"/>
                    <a:pt x="241" y="2610"/>
                  </a:cubicBezTo>
                  <a:cubicBezTo>
                    <a:pt x="244" y="2613"/>
                    <a:pt x="247" y="2616"/>
                    <a:pt x="249" y="2618"/>
                  </a:cubicBezTo>
                  <a:cubicBezTo>
                    <a:pt x="249" y="2621"/>
                    <a:pt x="249" y="2624"/>
                    <a:pt x="249" y="2627"/>
                  </a:cubicBezTo>
                  <a:cubicBezTo>
                    <a:pt x="252" y="2630"/>
                    <a:pt x="255" y="2632"/>
                    <a:pt x="257" y="2635"/>
                  </a:cubicBezTo>
                  <a:cubicBezTo>
                    <a:pt x="257" y="2638"/>
                    <a:pt x="257" y="2641"/>
                    <a:pt x="257" y="2643"/>
                  </a:cubicBezTo>
                  <a:cubicBezTo>
                    <a:pt x="260" y="2647"/>
                    <a:pt x="263" y="2649"/>
                    <a:pt x="266" y="2651"/>
                  </a:cubicBezTo>
                  <a:cubicBezTo>
                    <a:pt x="269" y="2651"/>
                    <a:pt x="271" y="2651"/>
                    <a:pt x="274" y="2651"/>
                  </a:cubicBezTo>
                  <a:cubicBezTo>
                    <a:pt x="288" y="2666"/>
                    <a:pt x="302" y="2679"/>
                    <a:pt x="315" y="2693"/>
                  </a:cubicBezTo>
                  <a:cubicBezTo>
                    <a:pt x="318" y="2693"/>
                    <a:pt x="322" y="2693"/>
                    <a:pt x="324" y="2693"/>
                  </a:cubicBezTo>
                  <a:cubicBezTo>
                    <a:pt x="329" y="2698"/>
                    <a:pt x="335" y="2704"/>
                    <a:pt x="341" y="2709"/>
                  </a:cubicBezTo>
                  <a:cubicBezTo>
                    <a:pt x="344" y="2709"/>
                    <a:pt x="346" y="2709"/>
                    <a:pt x="349" y="2709"/>
                  </a:cubicBezTo>
                  <a:cubicBezTo>
                    <a:pt x="354" y="2715"/>
                    <a:pt x="360" y="2721"/>
                    <a:pt x="365" y="2726"/>
                  </a:cubicBezTo>
                  <a:cubicBezTo>
                    <a:pt x="368" y="2726"/>
                    <a:pt x="371" y="2726"/>
                    <a:pt x="373" y="2726"/>
                  </a:cubicBezTo>
                  <a:cubicBezTo>
                    <a:pt x="382" y="2726"/>
                    <a:pt x="390" y="2726"/>
                    <a:pt x="398" y="2726"/>
                  </a:cubicBezTo>
                  <a:cubicBezTo>
                    <a:pt x="398" y="2729"/>
                    <a:pt x="398" y="2732"/>
                    <a:pt x="398" y="2734"/>
                  </a:cubicBezTo>
                  <a:cubicBezTo>
                    <a:pt x="407" y="2743"/>
                    <a:pt x="415" y="2752"/>
                    <a:pt x="423" y="2760"/>
                  </a:cubicBezTo>
                  <a:cubicBezTo>
                    <a:pt x="426" y="2756"/>
                    <a:pt x="429" y="2753"/>
                    <a:pt x="431" y="2751"/>
                  </a:cubicBezTo>
                  <a:cubicBezTo>
                    <a:pt x="431" y="2745"/>
                    <a:pt x="431" y="2740"/>
                    <a:pt x="431" y="2734"/>
                  </a:cubicBezTo>
                  <a:cubicBezTo>
                    <a:pt x="437" y="2729"/>
                    <a:pt x="442" y="2723"/>
                    <a:pt x="448" y="2717"/>
                  </a:cubicBezTo>
                  <a:cubicBezTo>
                    <a:pt x="451" y="2717"/>
                    <a:pt x="453" y="2717"/>
                    <a:pt x="456" y="2717"/>
                  </a:cubicBezTo>
                  <a:cubicBezTo>
                    <a:pt x="459" y="2714"/>
                    <a:pt x="462" y="2712"/>
                    <a:pt x="465" y="2709"/>
                  </a:cubicBezTo>
                  <a:cubicBezTo>
                    <a:pt x="468" y="2709"/>
                    <a:pt x="470" y="2709"/>
                    <a:pt x="473" y="2709"/>
                  </a:cubicBezTo>
                  <a:cubicBezTo>
                    <a:pt x="473" y="2706"/>
                    <a:pt x="473" y="2704"/>
                    <a:pt x="473" y="2701"/>
                  </a:cubicBezTo>
                  <a:cubicBezTo>
                    <a:pt x="476" y="2698"/>
                    <a:pt x="479" y="2695"/>
                    <a:pt x="481" y="2693"/>
                  </a:cubicBezTo>
                  <a:cubicBezTo>
                    <a:pt x="490" y="2693"/>
                    <a:pt x="498" y="2693"/>
                    <a:pt x="506" y="2693"/>
                  </a:cubicBezTo>
                  <a:cubicBezTo>
                    <a:pt x="509" y="2690"/>
                    <a:pt x="512" y="2687"/>
                    <a:pt x="514" y="2685"/>
                  </a:cubicBezTo>
                  <a:cubicBezTo>
                    <a:pt x="517" y="2685"/>
                    <a:pt x="520" y="2685"/>
                    <a:pt x="523" y="2685"/>
                  </a:cubicBezTo>
                  <a:cubicBezTo>
                    <a:pt x="526" y="2682"/>
                    <a:pt x="528" y="2678"/>
                    <a:pt x="531" y="2676"/>
                  </a:cubicBezTo>
                  <a:cubicBezTo>
                    <a:pt x="536" y="2676"/>
                    <a:pt x="542" y="2676"/>
                    <a:pt x="547" y="2676"/>
                  </a:cubicBezTo>
                  <a:cubicBezTo>
                    <a:pt x="551" y="2673"/>
                    <a:pt x="553" y="2670"/>
                    <a:pt x="555" y="2668"/>
                  </a:cubicBezTo>
                  <a:cubicBezTo>
                    <a:pt x="561" y="2668"/>
                    <a:pt x="566" y="2668"/>
                    <a:pt x="572" y="2668"/>
                  </a:cubicBezTo>
                  <a:cubicBezTo>
                    <a:pt x="575" y="2665"/>
                    <a:pt x="578" y="2663"/>
                    <a:pt x="581" y="2660"/>
                  </a:cubicBezTo>
                  <a:cubicBezTo>
                    <a:pt x="586" y="2660"/>
                    <a:pt x="592" y="2660"/>
                    <a:pt x="597" y="2660"/>
                  </a:cubicBezTo>
                  <a:cubicBezTo>
                    <a:pt x="601" y="2657"/>
                    <a:pt x="603" y="2654"/>
                    <a:pt x="605" y="2651"/>
                  </a:cubicBezTo>
                  <a:cubicBezTo>
                    <a:pt x="614" y="2651"/>
                    <a:pt x="622" y="2651"/>
                    <a:pt x="630" y="2651"/>
                  </a:cubicBezTo>
                  <a:cubicBezTo>
                    <a:pt x="633" y="2648"/>
                    <a:pt x="636" y="2646"/>
                    <a:pt x="639" y="2643"/>
                  </a:cubicBezTo>
                  <a:cubicBezTo>
                    <a:pt x="644" y="2643"/>
                    <a:pt x="650" y="2643"/>
                    <a:pt x="655" y="2643"/>
                  </a:cubicBezTo>
                  <a:cubicBezTo>
                    <a:pt x="658" y="2640"/>
                    <a:pt x="661" y="2637"/>
                    <a:pt x="663" y="2635"/>
                  </a:cubicBezTo>
                  <a:cubicBezTo>
                    <a:pt x="669" y="2635"/>
                    <a:pt x="675" y="2635"/>
                    <a:pt x="680" y="2635"/>
                  </a:cubicBezTo>
                  <a:cubicBezTo>
                    <a:pt x="683" y="2632"/>
                    <a:pt x="686" y="2629"/>
                    <a:pt x="688" y="2627"/>
                  </a:cubicBezTo>
                  <a:cubicBezTo>
                    <a:pt x="699" y="2627"/>
                    <a:pt x="710" y="2627"/>
                    <a:pt x="721" y="2627"/>
                  </a:cubicBezTo>
                  <a:cubicBezTo>
                    <a:pt x="733" y="2616"/>
                    <a:pt x="744" y="2604"/>
                    <a:pt x="754" y="2593"/>
                  </a:cubicBezTo>
                  <a:cubicBezTo>
                    <a:pt x="771" y="2593"/>
                    <a:pt x="787" y="2593"/>
                    <a:pt x="804" y="2593"/>
                  </a:cubicBezTo>
                  <a:cubicBezTo>
                    <a:pt x="807" y="2590"/>
                    <a:pt x="810" y="2588"/>
                    <a:pt x="812" y="2585"/>
                  </a:cubicBezTo>
                  <a:cubicBezTo>
                    <a:pt x="818" y="2585"/>
                    <a:pt x="823" y="2585"/>
                    <a:pt x="829" y="2585"/>
                  </a:cubicBezTo>
                  <a:cubicBezTo>
                    <a:pt x="832" y="2582"/>
                    <a:pt x="835" y="2579"/>
                    <a:pt x="838" y="2577"/>
                  </a:cubicBezTo>
                  <a:cubicBezTo>
                    <a:pt x="843" y="2577"/>
                    <a:pt x="849" y="2577"/>
                    <a:pt x="853" y="2577"/>
                  </a:cubicBezTo>
                  <a:cubicBezTo>
                    <a:pt x="857" y="2573"/>
                    <a:pt x="860" y="2571"/>
                    <a:pt x="862" y="2569"/>
                  </a:cubicBezTo>
                  <a:cubicBezTo>
                    <a:pt x="882" y="2569"/>
                    <a:pt x="901" y="2569"/>
                    <a:pt x="920" y="2569"/>
                  </a:cubicBezTo>
                  <a:cubicBezTo>
                    <a:pt x="926" y="2563"/>
                    <a:pt x="931" y="2558"/>
                    <a:pt x="937" y="2552"/>
                  </a:cubicBezTo>
                  <a:cubicBezTo>
                    <a:pt x="948" y="2552"/>
                    <a:pt x="959" y="2552"/>
                    <a:pt x="970" y="2552"/>
                  </a:cubicBezTo>
                  <a:cubicBezTo>
                    <a:pt x="973" y="2549"/>
                    <a:pt x="976" y="2546"/>
                    <a:pt x="978" y="2544"/>
                  </a:cubicBezTo>
                  <a:cubicBezTo>
                    <a:pt x="984" y="2544"/>
                    <a:pt x="989" y="2544"/>
                    <a:pt x="995" y="2544"/>
                  </a:cubicBezTo>
                  <a:cubicBezTo>
                    <a:pt x="998" y="2541"/>
                    <a:pt x="1001" y="2538"/>
                    <a:pt x="1003" y="2535"/>
                  </a:cubicBezTo>
                  <a:cubicBezTo>
                    <a:pt x="1009" y="2535"/>
                    <a:pt x="1014" y="2535"/>
                    <a:pt x="1020" y="2535"/>
                  </a:cubicBezTo>
                  <a:cubicBezTo>
                    <a:pt x="1023" y="2532"/>
                    <a:pt x="1025" y="2530"/>
                    <a:pt x="1028" y="2527"/>
                  </a:cubicBezTo>
                  <a:cubicBezTo>
                    <a:pt x="1031" y="2527"/>
                    <a:pt x="1034" y="2527"/>
                    <a:pt x="1036" y="2527"/>
                  </a:cubicBezTo>
                  <a:cubicBezTo>
                    <a:pt x="1040" y="2524"/>
                    <a:pt x="1042" y="2521"/>
                    <a:pt x="1044" y="2519"/>
                  </a:cubicBezTo>
                  <a:cubicBezTo>
                    <a:pt x="1067" y="2519"/>
                    <a:pt x="1089" y="2519"/>
                    <a:pt x="1110" y="2519"/>
                  </a:cubicBezTo>
                  <a:cubicBezTo>
                    <a:pt x="1113" y="2522"/>
                    <a:pt x="1117" y="2525"/>
                    <a:pt x="1119" y="2527"/>
                  </a:cubicBezTo>
                  <a:cubicBezTo>
                    <a:pt x="1128" y="2527"/>
                    <a:pt x="1136" y="2527"/>
                    <a:pt x="1144" y="2527"/>
                  </a:cubicBezTo>
                  <a:cubicBezTo>
                    <a:pt x="1147" y="2531"/>
                    <a:pt x="1150" y="2533"/>
                    <a:pt x="1152" y="2535"/>
                  </a:cubicBezTo>
                  <a:cubicBezTo>
                    <a:pt x="1156" y="2535"/>
                    <a:pt x="1158" y="2535"/>
                    <a:pt x="1160" y="2535"/>
                  </a:cubicBezTo>
                  <a:cubicBezTo>
                    <a:pt x="1164" y="2538"/>
                    <a:pt x="1166" y="2542"/>
                    <a:pt x="1168" y="2544"/>
                  </a:cubicBezTo>
                  <a:cubicBezTo>
                    <a:pt x="1177" y="2544"/>
                    <a:pt x="1186" y="2544"/>
                    <a:pt x="1194" y="2544"/>
                  </a:cubicBezTo>
                  <a:cubicBezTo>
                    <a:pt x="1197" y="2541"/>
                    <a:pt x="1199" y="2538"/>
                    <a:pt x="1202" y="2535"/>
                  </a:cubicBezTo>
                  <a:cubicBezTo>
                    <a:pt x="1210" y="2535"/>
                    <a:pt x="1218" y="2535"/>
                    <a:pt x="1226" y="2535"/>
                  </a:cubicBezTo>
                  <a:cubicBezTo>
                    <a:pt x="1230" y="2532"/>
                    <a:pt x="1233" y="2530"/>
                    <a:pt x="1235" y="2527"/>
                  </a:cubicBezTo>
                  <a:cubicBezTo>
                    <a:pt x="1238" y="2527"/>
                    <a:pt x="1241" y="2527"/>
                    <a:pt x="1243" y="2527"/>
                  </a:cubicBezTo>
                  <a:cubicBezTo>
                    <a:pt x="1249" y="2522"/>
                    <a:pt x="1254" y="2516"/>
                    <a:pt x="1260" y="2511"/>
                  </a:cubicBezTo>
                  <a:cubicBezTo>
                    <a:pt x="1268" y="2511"/>
                    <a:pt x="1276" y="2511"/>
                    <a:pt x="1284" y="2511"/>
                  </a:cubicBezTo>
                  <a:cubicBezTo>
                    <a:pt x="1288" y="2507"/>
                    <a:pt x="1291" y="2505"/>
                    <a:pt x="1293" y="2503"/>
                  </a:cubicBezTo>
                  <a:cubicBezTo>
                    <a:pt x="1302" y="2503"/>
                    <a:pt x="1310" y="2503"/>
                    <a:pt x="1318" y="2503"/>
                  </a:cubicBezTo>
                  <a:cubicBezTo>
                    <a:pt x="1321" y="2500"/>
                    <a:pt x="1323" y="2496"/>
                    <a:pt x="1326" y="2494"/>
                  </a:cubicBezTo>
                  <a:cubicBezTo>
                    <a:pt x="1329" y="2494"/>
                    <a:pt x="1332" y="2494"/>
                    <a:pt x="1334" y="2494"/>
                  </a:cubicBezTo>
                  <a:cubicBezTo>
                    <a:pt x="1338" y="2491"/>
                    <a:pt x="1340" y="2488"/>
                    <a:pt x="1342" y="2486"/>
                  </a:cubicBezTo>
                  <a:cubicBezTo>
                    <a:pt x="1346" y="2486"/>
                    <a:pt x="1349" y="2486"/>
                    <a:pt x="1351" y="2486"/>
                  </a:cubicBezTo>
                  <a:cubicBezTo>
                    <a:pt x="1354" y="2483"/>
                    <a:pt x="1357" y="2480"/>
                    <a:pt x="1359" y="2477"/>
                  </a:cubicBezTo>
                  <a:cubicBezTo>
                    <a:pt x="1362" y="2477"/>
                    <a:pt x="1365" y="2477"/>
                    <a:pt x="1367" y="2477"/>
                  </a:cubicBezTo>
                  <a:cubicBezTo>
                    <a:pt x="1370" y="2474"/>
                    <a:pt x="1373" y="2472"/>
                    <a:pt x="1376" y="2469"/>
                  </a:cubicBezTo>
                  <a:cubicBezTo>
                    <a:pt x="1379" y="2469"/>
                    <a:pt x="1381" y="2469"/>
                    <a:pt x="1384" y="2469"/>
                  </a:cubicBezTo>
                  <a:cubicBezTo>
                    <a:pt x="1389" y="2464"/>
                    <a:pt x="1395" y="2458"/>
                    <a:pt x="1400" y="2453"/>
                  </a:cubicBezTo>
                  <a:cubicBezTo>
                    <a:pt x="1406" y="2453"/>
                    <a:pt x="1412" y="2453"/>
                    <a:pt x="1417" y="2453"/>
                  </a:cubicBezTo>
                  <a:cubicBezTo>
                    <a:pt x="1423" y="2447"/>
                    <a:pt x="1428" y="2441"/>
                    <a:pt x="1434" y="2436"/>
                  </a:cubicBezTo>
                  <a:cubicBezTo>
                    <a:pt x="1437" y="2436"/>
                    <a:pt x="1439" y="2436"/>
                    <a:pt x="1442" y="2436"/>
                  </a:cubicBezTo>
                  <a:cubicBezTo>
                    <a:pt x="1445" y="2433"/>
                    <a:pt x="1448" y="2430"/>
                    <a:pt x="1451" y="2428"/>
                  </a:cubicBezTo>
                  <a:cubicBezTo>
                    <a:pt x="1454" y="2428"/>
                    <a:pt x="1456" y="2428"/>
                    <a:pt x="1459" y="2428"/>
                  </a:cubicBezTo>
                  <a:cubicBezTo>
                    <a:pt x="1462" y="2425"/>
                    <a:pt x="1464" y="2422"/>
                    <a:pt x="1466" y="2419"/>
                  </a:cubicBezTo>
                  <a:cubicBezTo>
                    <a:pt x="1470" y="2419"/>
                    <a:pt x="1473" y="2419"/>
                    <a:pt x="1475" y="2419"/>
                  </a:cubicBezTo>
                  <a:cubicBezTo>
                    <a:pt x="1481" y="2414"/>
                    <a:pt x="1486" y="2408"/>
                    <a:pt x="1492" y="2403"/>
                  </a:cubicBezTo>
                  <a:cubicBezTo>
                    <a:pt x="1497" y="2403"/>
                    <a:pt x="1503" y="2403"/>
                    <a:pt x="1509" y="2403"/>
                  </a:cubicBezTo>
                  <a:cubicBezTo>
                    <a:pt x="1514" y="2398"/>
                    <a:pt x="1520" y="2392"/>
                    <a:pt x="1525" y="2387"/>
                  </a:cubicBezTo>
                  <a:cubicBezTo>
                    <a:pt x="1530" y="2387"/>
                    <a:pt x="1536" y="2387"/>
                    <a:pt x="1541" y="2387"/>
                  </a:cubicBezTo>
                  <a:cubicBezTo>
                    <a:pt x="1544" y="2383"/>
                    <a:pt x="1548" y="2380"/>
                    <a:pt x="1550" y="2378"/>
                  </a:cubicBezTo>
                  <a:cubicBezTo>
                    <a:pt x="1553" y="2378"/>
                    <a:pt x="1556" y="2378"/>
                    <a:pt x="1558" y="2378"/>
                  </a:cubicBezTo>
                  <a:cubicBezTo>
                    <a:pt x="1563" y="2383"/>
                    <a:pt x="1569" y="2389"/>
                    <a:pt x="1575" y="2395"/>
                  </a:cubicBezTo>
                  <a:cubicBezTo>
                    <a:pt x="1575" y="2398"/>
                    <a:pt x="1575" y="2401"/>
                    <a:pt x="1575" y="2403"/>
                  </a:cubicBezTo>
                  <a:cubicBezTo>
                    <a:pt x="1578" y="2406"/>
                    <a:pt x="1580" y="2409"/>
                    <a:pt x="1583" y="2411"/>
                  </a:cubicBezTo>
                  <a:cubicBezTo>
                    <a:pt x="1586" y="2411"/>
                    <a:pt x="1589" y="2411"/>
                    <a:pt x="1591" y="2411"/>
                  </a:cubicBezTo>
                  <a:cubicBezTo>
                    <a:pt x="1594" y="2414"/>
                    <a:pt x="1597" y="2417"/>
                    <a:pt x="1599" y="2419"/>
                  </a:cubicBezTo>
                  <a:cubicBezTo>
                    <a:pt x="1602" y="2419"/>
                    <a:pt x="1606" y="2419"/>
                    <a:pt x="1608" y="2419"/>
                  </a:cubicBezTo>
                  <a:cubicBezTo>
                    <a:pt x="1611" y="2416"/>
                    <a:pt x="1614" y="2414"/>
                    <a:pt x="1616" y="2411"/>
                  </a:cubicBezTo>
                  <a:cubicBezTo>
                    <a:pt x="1619" y="2414"/>
                    <a:pt x="1622" y="2417"/>
                    <a:pt x="1624" y="2419"/>
                  </a:cubicBezTo>
                  <a:cubicBezTo>
                    <a:pt x="1627" y="2419"/>
                    <a:pt x="1630" y="2419"/>
                    <a:pt x="1633" y="2419"/>
                  </a:cubicBezTo>
                  <a:cubicBezTo>
                    <a:pt x="1638" y="2425"/>
                    <a:pt x="1644" y="2430"/>
                    <a:pt x="1649" y="2436"/>
                  </a:cubicBezTo>
                  <a:cubicBezTo>
                    <a:pt x="1655" y="2436"/>
                    <a:pt x="1660" y="2436"/>
                    <a:pt x="1665" y="2436"/>
                  </a:cubicBezTo>
                  <a:cubicBezTo>
                    <a:pt x="1668" y="2439"/>
                    <a:pt x="1672" y="2442"/>
                    <a:pt x="1674" y="2445"/>
                  </a:cubicBezTo>
                  <a:cubicBezTo>
                    <a:pt x="1685" y="2445"/>
                    <a:pt x="1696" y="2445"/>
                    <a:pt x="1707" y="2445"/>
                  </a:cubicBezTo>
                  <a:cubicBezTo>
                    <a:pt x="1711" y="2448"/>
                    <a:pt x="1713" y="2450"/>
                    <a:pt x="1715" y="2453"/>
                  </a:cubicBezTo>
                  <a:cubicBezTo>
                    <a:pt x="1730" y="2453"/>
                    <a:pt x="1743" y="2453"/>
                    <a:pt x="1757" y="2453"/>
                  </a:cubicBezTo>
                  <a:cubicBezTo>
                    <a:pt x="1760" y="2449"/>
                    <a:pt x="1762" y="2447"/>
                    <a:pt x="1765" y="2445"/>
                  </a:cubicBezTo>
                  <a:cubicBezTo>
                    <a:pt x="1768" y="2445"/>
                    <a:pt x="1771" y="2445"/>
                    <a:pt x="1773" y="2445"/>
                  </a:cubicBezTo>
                  <a:cubicBezTo>
                    <a:pt x="1777" y="2441"/>
                    <a:pt x="1779" y="2438"/>
                    <a:pt x="1781" y="2436"/>
                  </a:cubicBezTo>
                  <a:cubicBezTo>
                    <a:pt x="1837" y="2436"/>
                    <a:pt x="1893" y="2436"/>
                    <a:pt x="1948" y="2436"/>
                  </a:cubicBezTo>
                  <a:cubicBezTo>
                    <a:pt x="1951" y="2433"/>
                    <a:pt x="1953" y="2430"/>
                    <a:pt x="1955" y="2428"/>
                  </a:cubicBezTo>
                  <a:cubicBezTo>
                    <a:pt x="1967" y="2428"/>
                    <a:pt x="1978" y="2428"/>
                    <a:pt x="1989" y="2428"/>
                  </a:cubicBezTo>
                  <a:cubicBezTo>
                    <a:pt x="1997" y="2428"/>
                    <a:pt x="2005" y="2428"/>
                    <a:pt x="2014" y="2428"/>
                  </a:cubicBezTo>
                  <a:cubicBezTo>
                    <a:pt x="2016" y="2426"/>
                    <a:pt x="2018" y="2422"/>
                    <a:pt x="2021" y="2419"/>
                  </a:cubicBezTo>
                  <a:cubicBezTo>
                    <a:pt x="2024" y="2419"/>
                    <a:pt x="2027" y="2419"/>
                    <a:pt x="2030" y="2419"/>
                  </a:cubicBezTo>
                  <a:cubicBezTo>
                    <a:pt x="2033" y="2417"/>
                    <a:pt x="2035" y="2414"/>
                    <a:pt x="2038" y="2411"/>
                  </a:cubicBezTo>
                  <a:cubicBezTo>
                    <a:pt x="2044" y="2411"/>
                    <a:pt x="2049" y="2411"/>
                    <a:pt x="2055" y="2411"/>
                  </a:cubicBezTo>
                  <a:cubicBezTo>
                    <a:pt x="2057" y="2409"/>
                    <a:pt x="2060" y="2406"/>
                    <a:pt x="2064" y="2403"/>
                  </a:cubicBezTo>
                  <a:cubicBezTo>
                    <a:pt x="2068" y="2403"/>
                    <a:pt x="2074" y="2403"/>
                    <a:pt x="2080" y="2403"/>
                  </a:cubicBezTo>
                  <a:cubicBezTo>
                    <a:pt x="2082" y="2401"/>
                    <a:pt x="2085" y="2398"/>
                    <a:pt x="2088" y="2395"/>
                  </a:cubicBezTo>
                  <a:cubicBezTo>
                    <a:pt x="2094" y="2395"/>
                    <a:pt x="2099" y="2395"/>
                    <a:pt x="2105" y="2395"/>
                  </a:cubicBezTo>
                  <a:cubicBezTo>
                    <a:pt x="2107" y="2392"/>
                    <a:pt x="2110" y="2390"/>
                    <a:pt x="2113" y="2387"/>
                  </a:cubicBezTo>
                  <a:cubicBezTo>
                    <a:pt x="2115" y="2387"/>
                    <a:pt x="2118" y="2387"/>
                    <a:pt x="2121" y="2387"/>
                  </a:cubicBezTo>
                  <a:cubicBezTo>
                    <a:pt x="2123" y="2384"/>
                    <a:pt x="2126" y="2381"/>
                    <a:pt x="2130" y="2378"/>
                  </a:cubicBezTo>
                  <a:cubicBezTo>
                    <a:pt x="2132" y="2378"/>
                    <a:pt x="2134" y="2378"/>
                    <a:pt x="2138" y="2378"/>
                  </a:cubicBezTo>
                  <a:cubicBezTo>
                    <a:pt x="2143" y="2373"/>
                    <a:pt x="2149" y="2368"/>
                    <a:pt x="2154" y="2362"/>
                  </a:cubicBezTo>
                  <a:cubicBezTo>
                    <a:pt x="2157" y="2362"/>
                    <a:pt x="2160" y="2362"/>
                    <a:pt x="2163" y="2362"/>
                  </a:cubicBezTo>
                  <a:cubicBezTo>
                    <a:pt x="2165" y="2360"/>
                    <a:pt x="2168" y="2356"/>
                    <a:pt x="2171" y="2353"/>
                  </a:cubicBezTo>
                  <a:cubicBezTo>
                    <a:pt x="2177" y="2353"/>
                    <a:pt x="2182" y="2353"/>
                    <a:pt x="2188" y="2353"/>
                  </a:cubicBezTo>
                  <a:cubicBezTo>
                    <a:pt x="2190" y="2351"/>
                    <a:pt x="2192" y="2348"/>
                    <a:pt x="2196" y="2345"/>
                  </a:cubicBezTo>
                  <a:cubicBezTo>
                    <a:pt x="2198" y="2345"/>
                    <a:pt x="2201" y="2345"/>
                    <a:pt x="2204" y="2345"/>
                  </a:cubicBezTo>
                  <a:cubicBezTo>
                    <a:pt x="2207" y="2343"/>
                    <a:pt x="2209" y="2340"/>
                    <a:pt x="2212" y="2337"/>
                  </a:cubicBezTo>
                  <a:cubicBezTo>
                    <a:pt x="2218" y="2337"/>
                    <a:pt x="2223" y="2337"/>
                    <a:pt x="2229" y="2337"/>
                  </a:cubicBezTo>
                  <a:cubicBezTo>
                    <a:pt x="2231" y="2334"/>
                    <a:pt x="2234" y="2332"/>
                    <a:pt x="2237" y="2329"/>
                  </a:cubicBezTo>
                  <a:cubicBezTo>
                    <a:pt x="2239" y="2329"/>
                    <a:pt x="2243" y="2329"/>
                    <a:pt x="2246" y="2329"/>
                  </a:cubicBezTo>
                  <a:cubicBezTo>
                    <a:pt x="2248" y="2326"/>
                    <a:pt x="2250" y="2323"/>
                    <a:pt x="2254" y="2320"/>
                  </a:cubicBezTo>
                  <a:cubicBezTo>
                    <a:pt x="2256" y="2320"/>
                    <a:pt x="2259" y="2320"/>
                    <a:pt x="2262" y="2320"/>
                  </a:cubicBezTo>
                  <a:cubicBezTo>
                    <a:pt x="2265" y="2317"/>
                    <a:pt x="2267" y="2315"/>
                    <a:pt x="2270" y="2312"/>
                  </a:cubicBezTo>
                  <a:cubicBezTo>
                    <a:pt x="2273" y="2312"/>
                    <a:pt x="2275" y="2312"/>
                    <a:pt x="2278" y="2312"/>
                  </a:cubicBezTo>
                  <a:cubicBezTo>
                    <a:pt x="2284" y="2306"/>
                    <a:pt x="2289" y="2301"/>
                    <a:pt x="2295" y="2295"/>
                  </a:cubicBezTo>
                  <a:cubicBezTo>
                    <a:pt x="2301" y="2295"/>
                    <a:pt x="2306" y="2295"/>
                    <a:pt x="2312" y="2295"/>
                  </a:cubicBezTo>
                  <a:cubicBezTo>
                    <a:pt x="2314" y="2293"/>
                    <a:pt x="2316" y="2290"/>
                    <a:pt x="2320" y="2287"/>
                  </a:cubicBezTo>
                  <a:cubicBezTo>
                    <a:pt x="2322" y="2287"/>
                    <a:pt x="2325" y="2287"/>
                    <a:pt x="2328" y="2287"/>
                  </a:cubicBezTo>
                  <a:cubicBezTo>
                    <a:pt x="2331" y="2285"/>
                    <a:pt x="2333" y="2282"/>
                    <a:pt x="2336" y="2278"/>
                  </a:cubicBezTo>
                  <a:cubicBezTo>
                    <a:pt x="2339" y="2278"/>
                    <a:pt x="2342" y="2278"/>
                    <a:pt x="2345" y="2278"/>
                  </a:cubicBezTo>
                  <a:cubicBezTo>
                    <a:pt x="2347" y="2276"/>
                    <a:pt x="2350" y="2274"/>
                    <a:pt x="2353" y="2271"/>
                  </a:cubicBezTo>
                  <a:cubicBezTo>
                    <a:pt x="2355" y="2271"/>
                    <a:pt x="2359" y="2271"/>
                    <a:pt x="2362" y="2271"/>
                  </a:cubicBezTo>
                  <a:cubicBezTo>
                    <a:pt x="2364" y="2268"/>
                    <a:pt x="2367" y="2265"/>
                    <a:pt x="2370" y="2262"/>
                  </a:cubicBezTo>
                  <a:cubicBezTo>
                    <a:pt x="2372" y="2264"/>
                    <a:pt x="2374" y="2267"/>
                    <a:pt x="2378" y="2271"/>
                  </a:cubicBezTo>
                  <a:cubicBezTo>
                    <a:pt x="2386" y="2271"/>
                    <a:pt x="2394" y="2271"/>
                    <a:pt x="2403" y="2271"/>
                  </a:cubicBezTo>
                  <a:cubicBezTo>
                    <a:pt x="2406" y="2268"/>
                    <a:pt x="2408" y="2265"/>
                    <a:pt x="2411" y="2262"/>
                  </a:cubicBezTo>
                  <a:cubicBezTo>
                    <a:pt x="2413" y="2264"/>
                    <a:pt x="2417" y="2267"/>
                    <a:pt x="2420" y="2271"/>
                  </a:cubicBezTo>
                  <a:cubicBezTo>
                    <a:pt x="2420" y="2273"/>
                    <a:pt x="2420" y="2275"/>
                    <a:pt x="2420" y="2278"/>
                  </a:cubicBezTo>
                  <a:cubicBezTo>
                    <a:pt x="2433" y="2278"/>
                    <a:pt x="2447" y="2278"/>
                    <a:pt x="2461" y="2278"/>
                  </a:cubicBezTo>
                  <a:cubicBezTo>
                    <a:pt x="2464" y="2276"/>
                    <a:pt x="2466" y="2274"/>
                    <a:pt x="2469" y="2271"/>
                  </a:cubicBezTo>
                  <a:cubicBezTo>
                    <a:pt x="2480" y="2271"/>
                    <a:pt x="2491" y="2271"/>
                    <a:pt x="2502" y="2271"/>
                  </a:cubicBezTo>
                  <a:cubicBezTo>
                    <a:pt x="2505" y="2268"/>
                    <a:pt x="2507" y="2265"/>
                    <a:pt x="2510" y="2262"/>
                  </a:cubicBezTo>
                  <a:cubicBezTo>
                    <a:pt x="2518" y="2262"/>
                    <a:pt x="2526" y="2262"/>
                    <a:pt x="2535" y="2262"/>
                  </a:cubicBezTo>
                  <a:cubicBezTo>
                    <a:pt x="2537" y="2259"/>
                    <a:pt x="2541" y="2257"/>
                    <a:pt x="2544" y="2254"/>
                  </a:cubicBezTo>
                  <a:cubicBezTo>
                    <a:pt x="2544" y="2251"/>
                    <a:pt x="2544" y="2249"/>
                    <a:pt x="2544" y="2246"/>
                  </a:cubicBezTo>
                  <a:cubicBezTo>
                    <a:pt x="2549" y="2246"/>
                    <a:pt x="2555" y="2246"/>
                    <a:pt x="2561" y="2246"/>
                  </a:cubicBezTo>
                  <a:cubicBezTo>
                    <a:pt x="2569" y="2255"/>
                    <a:pt x="2577" y="2263"/>
                    <a:pt x="2585" y="2271"/>
                  </a:cubicBezTo>
                  <a:cubicBezTo>
                    <a:pt x="2588" y="2271"/>
                    <a:pt x="2591" y="2271"/>
                    <a:pt x="2593" y="2271"/>
                  </a:cubicBezTo>
                  <a:cubicBezTo>
                    <a:pt x="2607" y="2285"/>
                    <a:pt x="2621" y="2298"/>
                    <a:pt x="2634" y="2312"/>
                  </a:cubicBezTo>
                  <a:cubicBezTo>
                    <a:pt x="2634" y="2315"/>
                    <a:pt x="2634" y="2318"/>
                    <a:pt x="2634" y="2320"/>
                  </a:cubicBezTo>
                  <a:cubicBezTo>
                    <a:pt x="2638" y="2323"/>
                    <a:pt x="2641" y="2326"/>
                    <a:pt x="2643" y="2329"/>
                  </a:cubicBezTo>
                  <a:cubicBezTo>
                    <a:pt x="2643" y="2332"/>
                    <a:pt x="2643" y="2334"/>
                    <a:pt x="2643" y="2337"/>
                  </a:cubicBezTo>
                  <a:cubicBezTo>
                    <a:pt x="2646" y="2340"/>
                    <a:pt x="2649" y="2343"/>
                    <a:pt x="2651" y="2345"/>
                  </a:cubicBezTo>
                  <a:cubicBezTo>
                    <a:pt x="2654" y="2345"/>
                    <a:pt x="2658" y="2345"/>
                    <a:pt x="2660" y="2345"/>
                  </a:cubicBezTo>
                  <a:cubicBezTo>
                    <a:pt x="2669" y="2354"/>
                    <a:pt x="2677" y="2362"/>
                    <a:pt x="2685" y="2370"/>
                  </a:cubicBezTo>
                  <a:cubicBezTo>
                    <a:pt x="2685" y="2373"/>
                    <a:pt x="2685" y="2376"/>
                    <a:pt x="2685" y="2378"/>
                  </a:cubicBezTo>
                  <a:cubicBezTo>
                    <a:pt x="2688" y="2381"/>
                    <a:pt x="2690" y="2384"/>
                    <a:pt x="2693" y="2387"/>
                  </a:cubicBezTo>
                  <a:cubicBezTo>
                    <a:pt x="2693" y="2401"/>
                    <a:pt x="2693" y="2415"/>
                    <a:pt x="2693" y="2428"/>
                  </a:cubicBezTo>
                  <a:cubicBezTo>
                    <a:pt x="2704" y="2439"/>
                    <a:pt x="2715" y="2450"/>
                    <a:pt x="2726" y="2461"/>
                  </a:cubicBezTo>
                  <a:cubicBezTo>
                    <a:pt x="2731" y="2461"/>
                    <a:pt x="2737" y="2461"/>
                    <a:pt x="2743" y="2461"/>
                  </a:cubicBezTo>
                  <a:cubicBezTo>
                    <a:pt x="2746" y="2465"/>
                    <a:pt x="2748" y="2467"/>
                    <a:pt x="2751" y="2469"/>
                  </a:cubicBezTo>
                  <a:cubicBezTo>
                    <a:pt x="2756" y="2469"/>
                    <a:pt x="2762" y="2469"/>
                    <a:pt x="2767" y="2469"/>
                  </a:cubicBezTo>
                  <a:cubicBezTo>
                    <a:pt x="2770" y="2473"/>
                    <a:pt x="2773" y="2475"/>
                    <a:pt x="2775" y="2477"/>
                  </a:cubicBezTo>
                  <a:cubicBezTo>
                    <a:pt x="2778" y="2477"/>
                    <a:pt x="2782" y="2477"/>
                    <a:pt x="2784" y="2477"/>
                  </a:cubicBezTo>
                  <a:cubicBezTo>
                    <a:pt x="2790" y="2483"/>
                    <a:pt x="2795" y="2488"/>
                    <a:pt x="2801" y="2494"/>
                  </a:cubicBezTo>
                  <a:cubicBezTo>
                    <a:pt x="2815" y="2494"/>
                    <a:pt x="2828" y="2494"/>
                    <a:pt x="2842" y="2494"/>
                  </a:cubicBezTo>
                  <a:cubicBezTo>
                    <a:pt x="2845" y="2491"/>
                    <a:pt x="2848" y="2488"/>
                    <a:pt x="2850" y="2486"/>
                  </a:cubicBezTo>
                  <a:cubicBezTo>
                    <a:pt x="2856" y="2486"/>
                    <a:pt x="2861" y="2486"/>
                    <a:pt x="2867" y="2486"/>
                  </a:cubicBezTo>
                  <a:cubicBezTo>
                    <a:pt x="2870" y="2489"/>
                    <a:pt x="2873" y="2492"/>
                    <a:pt x="2875" y="2494"/>
                  </a:cubicBezTo>
                  <a:cubicBezTo>
                    <a:pt x="2881" y="2494"/>
                    <a:pt x="2887" y="2494"/>
                    <a:pt x="2891" y="2494"/>
                  </a:cubicBezTo>
                  <a:cubicBezTo>
                    <a:pt x="2894" y="2497"/>
                    <a:pt x="2898" y="2500"/>
                    <a:pt x="2900" y="2503"/>
                  </a:cubicBezTo>
                  <a:cubicBezTo>
                    <a:pt x="2911" y="2503"/>
                    <a:pt x="2922" y="2503"/>
                    <a:pt x="2933" y="2503"/>
                  </a:cubicBezTo>
                  <a:cubicBezTo>
                    <a:pt x="2936" y="2500"/>
                    <a:pt x="2939" y="2496"/>
                    <a:pt x="2941" y="2494"/>
                  </a:cubicBezTo>
                  <a:cubicBezTo>
                    <a:pt x="2945" y="2494"/>
                    <a:pt x="2947" y="2494"/>
                    <a:pt x="2949" y="2494"/>
                  </a:cubicBezTo>
                  <a:cubicBezTo>
                    <a:pt x="2955" y="2488"/>
                    <a:pt x="2960" y="2483"/>
                    <a:pt x="2966" y="2477"/>
                  </a:cubicBezTo>
                  <a:cubicBezTo>
                    <a:pt x="2969" y="2477"/>
                    <a:pt x="2972" y="2477"/>
                    <a:pt x="2975" y="2477"/>
                  </a:cubicBezTo>
                  <a:cubicBezTo>
                    <a:pt x="2978" y="2474"/>
                    <a:pt x="2980" y="2472"/>
                    <a:pt x="2983" y="2469"/>
                  </a:cubicBezTo>
                  <a:cubicBezTo>
                    <a:pt x="2983" y="2466"/>
                    <a:pt x="2983" y="2464"/>
                    <a:pt x="2983" y="2461"/>
                  </a:cubicBezTo>
                  <a:cubicBezTo>
                    <a:pt x="2994" y="2450"/>
                    <a:pt x="3005" y="2439"/>
                    <a:pt x="3016" y="2428"/>
                  </a:cubicBezTo>
                  <a:cubicBezTo>
                    <a:pt x="3016" y="2425"/>
                    <a:pt x="3016" y="2422"/>
                    <a:pt x="3016" y="2419"/>
                  </a:cubicBezTo>
                  <a:cubicBezTo>
                    <a:pt x="3019" y="2416"/>
                    <a:pt x="3022" y="2414"/>
                    <a:pt x="3024" y="2411"/>
                  </a:cubicBezTo>
                  <a:cubicBezTo>
                    <a:pt x="3024" y="2408"/>
                    <a:pt x="3024" y="2406"/>
                    <a:pt x="3024" y="2403"/>
                  </a:cubicBezTo>
                  <a:cubicBezTo>
                    <a:pt x="3027" y="2400"/>
                    <a:pt x="3030" y="2397"/>
                    <a:pt x="3032" y="2395"/>
                  </a:cubicBezTo>
                  <a:cubicBezTo>
                    <a:pt x="3032" y="2391"/>
                    <a:pt x="3032" y="2389"/>
                    <a:pt x="3032" y="2387"/>
                  </a:cubicBezTo>
                  <a:cubicBezTo>
                    <a:pt x="3043" y="2376"/>
                    <a:pt x="3054" y="2364"/>
                    <a:pt x="3065" y="2353"/>
                  </a:cubicBezTo>
                  <a:cubicBezTo>
                    <a:pt x="3065" y="2350"/>
                    <a:pt x="3065" y="2348"/>
                    <a:pt x="3065" y="2345"/>
                  </a:cubicBezTo>
                  <a:cubicBezTo>
                    <a:pt x="3071" y="2340"/>
                    <a:pt x="3077" y="2334"/>
                    <a:pt x="3082" y="2329"/>
                  </a:cubicBezTo>
                  <a:cubicBezTo>
                    <a:pt x="3082" y="2325"/>
                    <a:pt x="3082" y="2322"/>
                    <a:pt x="3082" y="2320"/>
                  </a:cubicBezTo>
                  <a:cubicBezTo>
                    <a:pt x="3088" y="2314"/>
                    <a:pt x="3093" y="2309"/>
                    <a:pt x="3099" y="2304"/>
                  </a:cubicBezTo>
                  <a:cubicBezTo>
                    <a:pt x="3099" y="2301"/>
                    <a:pt x="3099" y="2298"/>
                    <a:pt x="3099" y="2295"/>
                  </a:cubicBezTo>
                  <a:cubicBezTo>
                    <a:pt x="3104" y="2290"/>
                    <a:pt x="3110" y="2284"/>
                    <a:pt x="3116" y="2279"/>
                  </a:cubicBezTo>
                  <a:cubicBezTo>
                    <a:pt x="3119" y="2279"/>
                    <a:pt x="3121" y="2279"/>
                    <a:pt x="3123" y="2279"/>
                  </a:cubicBezTo>
                  <a:cubicBezTo>
                    <a:pt x="3127" y="2275"/>
                    <a:pt x="3129" y="2273"/>
                    <a:pt x="3131" y="2271"/>
                  </a:cubicBezTo>
                  <a:cubicBezTo>
                    <a:pt x="3146" y="2271"/>
                    <a:pt x="3160" y="2271"/>
                    <a:pt x="3174" y="2271"/>
                  </a:cubicBezTo>
                  <a:cubicBezTo>
                    <a:pt x="3177" y="2267"/>
                    <a:pt x="3179" y="2264"/>
                    <a:pt x="3182" y="2262"/>
                  </a:cubicBezTo>
                  <a:cubicBezTo>
                    <a:pt x="3187" y="2262"/>
                    <a:pt x="3193" y="2262"/>
                    <a:pt x="3198" y="2262"/>
                  </a:cubicBezTo>
                  <a:cubicBezTo>
                    <a:pt x="3198" y="2259"/>
                    <a:pt x="3198" y="2256"/>
                    <a:pt x="3198" y="2254"/>
                  </a:cubicBezTo>
                  <a:cubicBezTo>
                    <a:pt x="3201" y="2251"/>
                    <a:pt x="3204" y="2248"/>
                    <a:pt x="3206" y="2246"/>
                  </a:cubicBezTo>
                  <a:cubicBezTo>
                    <a:pt x="3206" y="2243"/>
                    <a:pt x="3206" y="2240"/>
                    <a:pt x="3206" y="2237"/>
                  </a:cubicBezTo>
                  <a:cubicBezTo>
                    <a:pt x="3209" y="2234"/>
                    <a:pt x="3213" y="2232"/>
                    <a:pt x="3215" y="2229"/>
                  </a:cubicBezTo>
                  <a:cubicBezTo>
                    <a:pt x="3215" y="2226"/>
                    <a:pt x="3215" y="2223"/>
                    <a:pt x="3215" y="2221"/>
                  </a:cubicBezTo>
                  <a:cubicBezTo>
                    <a:pt x="3218" y="2217"/>
                    <a:pt x="3220" y="2215"/>
                    <a:pt x="3223" y="2213"/>
                  </a:cubicBezTo>
                  <a:cubicBezTo>
                    <a:pt x="3232" y="2213"/>
                    <a:pt x="3240" y="2212"/>
                    <a:pt x="3248" y="2212"/>
                  </a:cubicBezTo>
                  <a:cubicBezTo>
                    <a:pt x="3248" y="2216"/>
                    <a:pt x="3248" y="2218"/>
                    <a:pt x="3248" y="2220"/>
                  </a:cubicBezTo>
                  <a:cubicBezTo>
                    <a:pt x="3251" y="2224"/>
                    <a:pt x="3254" y="2227"/>
                    <a:pt x="3256" y="2229"/>
                  </a:cubicBezTo>
                  <a:cubicBezTo>
                    <a:pt x="3256" y="2232"/>
                    <a:pt x="3256" y="2235"/>
                    <a:pt x="3256" y="2237"/>
                  </a:cubicBezTo>
                  <a:cubicBezTo>
                    <a:pt x="3262" y="2243"/>
                    <a:pt x="3268" y="2248"/>
                    <a:pt x="3273" y="2254"/>
                  </a:cubicBezTo>
                  <a:cubicBezTo>
                    <a:pt x="3279" y="2254"/>
                    <a:pt x="3284" y="2254"/>
                    <a:pt x="3289" y="2254"/>
                  </a:cubicBezTo>
                  <a:cubicBezTo>
                    <a:pt x="3292" y="2257"/>
                    <a:pt x="3295" y="2259"/>
                    <a:pt x="3298" y="2262"/>
                  </a:cubicBezTo>
                  <a:cubicBezTo>
                    <a:pt x="3301" y="2262"/>
                    <a:pt x="3303" y="2262"/>
                    <a:pt x="3306" y="2262"/>
                  </a:cubicBezTo>
                  <a:cubicBezTo>
                    <a:pt x="3309" y="2265"/>
                    <a:pt x="3312" y="2268"/>
                    <a:pt x="3314" y="2270"/>
                  </a:cubicBezTo>
                  <a:cubicBezTo>
                    <a:pt x="3320" y="2270"/>
                    <a:pt x="3326" y="2270"/>
                    <a:pt x="3331" y="2270"/>
                  </a:cubicBezTo>
                  <a:cubicBezTo>
                    <a:pt x="3340" y="2279"/>
                    <a:pt x="3348" y="2287"/>
                    <a:pt x="3356" y="2295"/>
                  </a:cubicBezTo>
                  <a:cubicBezTo>
                    <a:pt x="3359" y="2295"/>
                    <a:pt x="3361" y="2295"/>
                    <a:pt x="3364" y="2295"/>
                  </a:cubicBezTo>
                  <a:cubicBezTo>
                    <a:pt x="3373" y="2304"/>
                    <a:pt x="3380" y="2312"/>
                    <a:pt x="3388" y="2320"/>
                  </a:cubicBezTo>
                  <a:cubicBezTo>
                    <a:pt x="3388" y="2323"/>
                    <a:pt x="3388" y="2326"/>
                    <a:pt x="3388" y="2329"/>
                  </a:cubicBezTo>
                  <a:cubicBezTo>
                    <a:pt x="3397" y="2337"/>
                    <a:pt x="3406" y="2345"/>
                    <a:pt x="3414" y="2353"/>
                  </a:cubicBezTo>
                  <a:cubicBezTo>
                    <a:pt x="3417" y="2353"/>
                    <a:pt x="3419" y="2353"/>
                    <a:pt x="3422" y="2353"/>
                  </a:cubicBezTo>
                  <a:cubicBezTo>
                    <a:pt x="3425" y="2356"/>
                    <a:pt x="3428" y="2360"/>
                    <a:pt x="3431" y="2362"/>
                  </a:cubicBezTo>
                  <a:cubicBezTo>
                    <a:pt x="3434" y="2362"/>
                    <a:pt x="3436" y="2362"/>
                    <a:pt x="3439" y="2362"/>
                  </a:cubicBezTo>
                  <a:cubicBezTo>
                    <a:pt x="3442" y="2365"/>
                    <a:pt x="3444" y="2367"/>
                    <a:pt x="3446" y="2370"/>
                  </a:cubicBezTo>
                  <a:cubicBezTo>
                    <a:pt x="3455" y="2370"/>
                    <a:pt x="3464" y="2370"/>
                    <a:pt x="3472" y="2370"/>
                  </a:cubicBezTo>
                  <a:cubicBezTo>
                    <a:pt x="3475" y="2373"/>
                    <a:pt x="3477" y="2375"/>
                    <a:pt x="3480" y="2378"/>
                  </a:cubicBezTo>
                  <a:cubicBezTo>
                    <a:pt x="3480" y="2381"/>
                    <a:pt x="3480" y="2384"/>
                    <a:pt x="3480" y="2387"/>
                  </a:cubicBezTo>
                  <a:cubicBezTo>
                    <a:pt x="3483" y="2390"/>
                    <a:pt x="3485" y="2392"/>
                    <a:pt x="3488" y="2395"/>
                  </a:cubicBezTo>
                  <a:cubicBezTo>
                    <a:pt x="3479" y="2403"/>
                    <a:pt x="3471" y="2411"/>
                    <a:pt x="3463" y="2419"/>
                  </a:cubicBezTo>
                  <a:cubicBezTo>
                    <a:pt x="3463" y="2422"/>
                    <a:pt x="3463" y="2426"/>
                    <a:pt x="3463" y="2428"/>
                  </a:cubicBezTo>
                  <a:cubicBezTo>
                    <a:pt x="3454" y="2437"/>
                    <a:pt x="3446" y="2445"/>
                    <a:pt x="3439" y="2453"/>
                  </a:cubicBezTo>
                  <a:cubicBezTo>
                    <a:pt x="3439" y="2480"/>
                    <a:pt x="3439" y="2508"/>
                    <a:pt x="3439" y="2535"/>
                  </a:cubicBezTo>
                  <a:cubicBezTo>
                    <a:pt x="3442" y="2538"/>
                    <a:pt x="3444" y="2542"/>
                    <a:pt x="3446" y="2544"/>
                  </a:cubicBezTo>
                  <a:cubicBezTo>
                    <a:pt x="3450" y="2544"/>
                    <a:pt x="3453" y="2544"/>
                    <a:pt x="3455" y="2544"/>
                  </a:cubicBezTo>
                  <a:cubicBezTo>
                    <a:pt x="3464" y="2553"/>
                    <a:pt x="3472" y="2561"/>
                    <a:pt x="3480" y="2569"/>
                  </a:cubicBezTo>
                  <a:cubicBezTo>
                    <a:pt x="3480" y="2583"/>
                    <a:pt x="3480" y="2596"/>
                    <a:pt x="3480" y="2610"/>
                  </a:cubicBezTo>
                  <a:cubicBezTo>
                    <a:pt x="3491" y="2610"/>
                    <a:pt x="3502" y="2610"/>
                    <a:pt x="3513" y="2610"/>
                  </a:cubicBezTo>
                  <a:cubicBezTo>
                    <a:pt x="3513" y="2621"/>
                    <a:pt x="3513" y="2632"/>
                    <a:pt x="3513" y="2643"/>
                  </a:cubicBezTo>
                  <a:cubicBezTo>
                    <a:pt x="3510" y="2647"/>
                    <a:pt x="3507" y="2649"/>
                    <a:pt x="3505" y="2651"/>
                  </a:cubicBezTo>
                  <a:cubicBezTo>
                    <a:pt x="3505" y="2679"/>
                    <a:pt x="3505" y="2707"/>
                    <a:pt x="3505" y="2734"/>
                  </a:cubicBezTo>
                  <a:cubicBezTo>
                    <a:pt x="3508" y="2737"/>
                    <a:pt x="3511" y="2740"/>
                    <a:pt x="3513" y="2743"/>
                  </a:cubicBezTo>
                  <a:cubicBezTo>
                    <a:pt x="3513" y="2746"/>
                    <a:pt x="3513" y="2748"/>
                    <a:pt x="3513" y="2751"/>
                  </a:cubicBezTo>
                  <a:cubicBezTo>
                    <a:pt x="3510" y="2754"/>
                    <a:pt x="3507" y="2757"/>
                    <a:pt x="3505" y="2759"/>
                  </a:cubicBezTo>
                  <a:cubicBezTo>
                    <a:pt x="3505" y="2763"/>
                    <a:pt x="3505" y="2765"/>
                    <a:pt x="3505" y="2767"/>
                  </a:cubicBezTo>
                  <a:cubicBezTo>
                    <a:pt x="3501" y="2771"/>
                    <a:pt x="3499" y="2773"/>
                    <a:pt x="3497" y="2775"/>
                  </a:cubicBezTo>
                  <a:cubicBezTo>
                    <a:pt x="3497" y="2786"/>
                    <a:pt x="3497" y="2798"/>
                    <a:pt x="3497" y="2809"/>
                  </a:cubicBezTo>
                  <a:cubicBezTo>
                    <a:pt x="3493" y="2812"/>
                    <a:pt x="3490" y="2814"/>
                    <a:pt x="3488" y="2817"/>
                  </a:cubicBezTo>
                  <a:cubicBezTo>
                    <a:pt x="3488" y="2820"/>
                    <a:pt x="3488" y="2823"/>
                    <a:pt x="3488" y="2825"/>
                  </a:cubicBezTo>
                  <a:cubicBezTo>
                    <a:pt x="3499" y="2825"/>
                    <a:pt x="3510" y="2825"/>
                    <a:pt x="3521" y="2825"/>
                  </a:cubicBezTo>
                  <a:cubicBezTo>
                    <a:pt x="3524" y="2822"/>
                    <a:pt x="3528" y="2819"/>
                    <a:pt x="3530" y="2817"/>
                  </a:cubicBezTo>
                  <a:cubicBezTo>
                    <a:pt x="3547" y="2817"/>
                    <a:pt x="3563" y="2817"/>
                    <a:pt x="3579" y="2817"/>
                  </a:cubicBezTo>
                  <a:cubicBezTo>
                    <a:pt x="3582" y="2814"/>
                    <a:pt x="3585" y="2811"/>
                    <a:pt x="3587" y="2809"/>
                  </a:cubicBezTo>
                  <a:cubicBezTo>
                    <a:pt x="3604" y="2809"/>
                    <a:pt x="3621" y="2809"/>
                    <a:pt x="3637" y="2809"/>
                  </a:cubicBezTo>
                  <a:cubicBezTo>
                    <a:pt x="3640" y="2806"/>
                    <a:pt x="3643" y="2803"/>
                    <a:pt x="3645" y="2801"/>
                  </a:cubicBezTo>
                  <a:cubicBezTo>
                    <a:pt x="3770" y="2801"/>
                    <a:pt x="3894" y="2801"/>
                    <a:pt x="4018" y="2801"/>
                  </a:cubicBezTo>
                  <a:cubicBezTo>
                    <a:pt x="4098" y="2801"/>
                    <a:pt x="4178" y="2801"/>
                    <a:pt x="4258" y="2801"/>
                  </a:cubicBezTo>
                  <a:cubicBezTo>
                    <a:pt x="4258" y="2795"/>
                    <a:pt x="4258" y="2790"/>
                    <a:pt x="4258" y="2784"/>
                  </a:cubicBezTo>
                  <a:cubicBezTo>
                    <a:pt x="4256" y="2782"/>
                    <a:pt x="4253" y="2779"/>
                    <a:pt x="4250" y="2775"/>
                  </a:cubicBezTo>
                  <a:cubicBezTo>
                    <a:pt x="4250" y="2751"/>
                    <a:pt x="4250" y="2726"/>
                    <a:pt x="4250" y="2701"/>
                  </a:cubicBezTo>
                  <a:cubicBezTo>
                    <a:pt x="4253" y="2699"/>
                    <a:pt x="4255" y="2696"/>
                    <a:pt x="4258" y="2693"/>
                  </a:cubicBezTo>
                  <a:cubicBezTo>
                    <a:pt x="4258" y="2690"/>
                    <a:pt x="4258" y="2688"/>
                    <a:pt x="4258" y="2685"/>
                  </a:cubicBezTo>
                  <a:cubicBezTo>
                    <a:pt x="4261" y="2682"/>
                    <a:pt x="4264" y="2679"/>
                    <a:pt x="4267" y="2676"/>
                  </a:cubicBezTo>
                  <a:cubicBezTo>
                    <a:pt x="4267" y="2671"/>
                    <a:pt x="4267" y="2666"/>
                    <a:pt x="4267" y="2660"/>
                  </a:cubicBezTo>
                  <a:cubicBezTo>
                    <a:pt x="4269" y="2658"/>
                    <a:pt x="4272" y="2655"/>
                    <a:pt x="4275" y="2651"/>
                  </a:cubicBezTo>
                  <a:cubicBezTo>
                    <a:pt x="4275" y="2649"/>
                    <a:pt x="4275" y="2647"/>
                    <a:pt x="4275" y="2643"/>
                  </a:cubicBezTo>
                  <a:cubicBezTo>
                    <a:pt x="4277" y="2641"/>
                    <a:pt x="4281" y="2638"/>
                    <a:pt x="4284" y="2635"/>
                  </a:cubicBezTo>
                  <a:cubicBezTo>
                    <a:pt x="4284" y="2632"/>
                    <a:pt x="4284" y="2630"/>
                    <a:pt x="4284" y="2627"/>
                  </a:cubicBezTo>
                  <a:cubicBezTo>
                    <a:pt x="4286" y="2624"/>
                    <a:pt x="4288" y="2621"/>
                    <a:pt x="4292" y="2618"/>
                  </a:cubicBezTo>
                  <a:cubicBezTo>
                    <a:pt x="4292" y="2616"/>
                    <a:pt x="4292" y="2613"/>
                    <a:pt x="4292" y="2610"/>
                  </a:cubicBezTo>
                  <a:cubicBezTo>
                    <a:pt x="4294" y="2608"/>
                    <a:pt x="4296" y="2605"/>
                    <a:pt x="4300" y="2602"/>
                  </a:cubicBezTo>
                  <a:cubicBezTo>
                    <a:pt x="4302" y="2602"/>
                    <a:pt x="4305" y="2602"/>
                    <a:pt x="4308" y="2602"/>
                  </a:cubicBezTo>
                  <a:cubicBezTo>
                    <a:pt x="4308" y="2600"/>
                    <a:pt x="4308" y="2596"/>
                    <a:pt x="4308" y="2593"/>
                  </a:cubicBezTo>
                  <a:cubicBezTo>
                    <a:pt x="4314" y="2588"/>
                    <a:pt x="4319" y="2582"/>
                    <a:pt x="4325" y="2577"/>
                  </a:cubicBezTo>
                  <a:cubicBezTo>
                    <a:pt x="4325" y="2574"/>
                    <a:pt x="4325" y="2572"/>
                    <a:pt x="4325" y="2569"/>
                  </a:cubicBezTo>
                  <a:cubicBezTo>
                    <a:pt x="4327" y="2566"/>
                    <a:pt x="4330" y="2564"/>
                    <a:pt x="4333" y="2561"/>
                  </a:cubicBezTo>
                  <a:cubicBezTo>
                    <a:pt x="4333" y="2558"/>
                    <a:pt x="4333" y="2555"/>
                    <a:pt x="4333" y="2552"/>
                  </a:cubicBezTo>
                  <a:cubicBezTo>
                    <a:pt x="4335" y="2550"/>
                    <a:pt x="4339" y="2547"/>
                    <a:pt x="4342" y="2544"/>
                  </a:cubicBezTo>
                  <a:cubicBezTo>
                    <a:pt x="4344" y="2544"/>
                    <a:pt x="4347" y="2544"/>
                    <a:pt x="4350" y="2544"/>
                  </a:cubicBezTo>
                  <a:cubicBezTo>
                    <a:pt x="4350" y="2536"/>
                    <a:pt x="4350" y="2527"/>
                    <a:pt x="4350" y="2519"/>
                  </a:cubicBezTo>
                  <a:cubicBezTo>
                    <a:pt x="4352" y="2516"/>
                    <a:pt x="4354" y="2514"/>
                    <a:pt x="4358" y="2511"/>
                  </a:cubicBezTo>
                  <a:cubicBezTo>
                    <a:pt x="4358" y="2508"/>
                    <a:pt x="4358" y="2506"/>
                    <a:pt x="4358" y="2503"/>
                  </a:cubicBezTo>
                  <a:cubicBezTo>
                    <a:pt x="4360" y="2500"/>
                    <a:pt x="4363" y="2497"/>
                    <a:pt x="4366" y="2494"/>
                  </a:cubicBezTo>
                  <a:cubicBezTo>
                    <a:pt x="4366" y="2488"/>
                    <a:pt x="4366" y="2483"/>
                    <a:pt x="4366" y="2477"/>
                  </a:cubicBezTo>
                  <a:cubicBezTo>
                    <a:pt x="4369" y="2475"/>
                    <a:pt x="4371" y="2472"/>
                    <a:pt x="4374" y="2469"/>
                  </a:cubicBezTo>
                  <a:cubicBezTo>
                    <a:pt x="4374" y="2467"/>
                    <a:pt x="4374" y="2464"/>
                    <a:pt x="4374" y="2461"/>
                  </a:cubicBezTo>
                  <a:cubicBezTo>
                    <a:pt x="4377" y="2459"/>
                    <a:pt x="4380" y="2456"/>
                    <a:pt x="4383" y="2453"/>
                  </a:cubicBezTo>
                  <a:cubicBezTo>
                    <a:pt x="4383" y="2450"/>
                    <a:pt x="4383" y="2448"/>
                    <a:pt x="4383" y="2445"/>
                  </a:cubicBezTo>
                  <a:cubicBezTo>
                    <a:pt x="4385" y="2442"/>
                    <a:pt x="4388" y="2439"/>
                    <a:pt x="4391" y="2436"/>
                  </a:cubicBezTo>
                  <a:cubicBezTo>
                    <a:pt x="4391" y="2430"/>
                    <a:pt x="4391" y="2425"/>
                    <a:pt x="4391" y="2419"/>
                  </a:cubicBezTo>
                  <a:cubicBezTo>
                    <a:pt x="4393" y="2417"/>
                    <a:pt x="4396" y="2414"/>
                    <a:pt x="4399" y="2411"/>
                  </a:cubicBezTo>
                  <a:cubicBezTo>
                    <a:pt x="4399" y="2403"/>
                    <a:pt x="4399" y="2395"/>
                    <a:pt x="4399" y="2387"/>
                  </a:cubicBezTo>
                  <a:cubicBezTo>
                    <a:pt x="4397" y="2384"/>
                    <a:pt x="4394" y="2381"/>
                    <a:pt x="4391" y="2378"/>
                  </a:cubicBezTo>
                  <a:cubicBezTo>
                    <a:pt x="4391" y="2370"/>
                    <a:pt x="4391" y="2362"/>
                    <a:pt x="4391" y="2353"/>
                  </a:cubicBezTo>
                  <a:cubicBezTo>
                    <a:pt x="4405" y="2353"/>
                    <a:pt x="4418" y="2353"/>
                    <a:pt x="4432" y="2353"/>
                  </a:cubicBezTo>
                  <a:cubicBezTo>
                    <a:pt x="4435" y="2351"/>
                    <a:pt x="4438" y="2348"/>
                    <a:pt x="4441" y="2345"/>
                  </a:cubicBezTo>
                  <a:cubicBezTo>
                    <a:pt x="4444" y="2345"/>
                    <a:pt x="4446" y="2345"/>
                    <a:pt x="4449" y="2345"/>
                  </a:cubicBezTo>
                  <a:cubicBezTo>
                    <a:pt x="4451" y="2343"/>
                    <a:pt x="4454" y="2340"/>
                    <a:pt x="4457" y="2336"/>
                  </a:cubicBezTo>
                  <a:cubicBezTo>
                    <a:pt x="4457" y="2334"/>
                    <a:pt x="4457" y="2332"/>
                    <a:pt x="4457" y="2329"/>
                  </a:cubicBezTo>
                  <a:cubicBezTo>
                    <a:pt x="4459" y="2326"/>
                    <a:pt x="4463" y="2323"/>
                    <a:pt x="4466" y="2320"/>
                  </a:cubicBezTo>
                  <a:cubicBezTo>
                    <a:pt x="4466" y="2317"/>
                    <a:pt x="4466" y="2315"/>
                    <a:pt x="4466" y="2312"/>
                  </a:cubicBezTo>
                  <a:cubicBezTo>
                    <a:pt x="4468" y="2309"/>
                    <a:pt x="4471" y="2307"/>
                    <a:pt x="4474" y="2304"/>
                  </a:cubicBezTo>
                  <a:cubicBezTo>
                    <a:pt x="4474" y="2298"/>
                    <a:pt x="4474" y="2293"/>
                    <a:pt x="4474" y="2287"/>
                  </a:cubicBezTo>
                  <a:cubicBezTo>
                    <a:pt x="4479" y="2282"/>
                    <a:pt x="4485" y="2276"/>
                    <a:pt x="4490" y="2270"/>
                  </a:cubicBezTo>
                  <a:cubicBezTo>
                    <a:pt x="4493" y="2270"/>
                    <a:pt x="4495" y="2270"/>
                    <a:pt x="4498" y="2270"/>
                  </a:cubicBezTo>
                  <a:cubicBezTo>
                    <a:pt x="4498" y="2268"/>
                    <a:pt x="4498" y="2265"/>
                    <a:pt x="4498" y="2262"/>
                  </a:cubicBezTo>
                  <a:cubicBezTo>
                    <a:pt x="4510" y="2251"/>
                    <a:pt x="4521" y="2240"/>
                    <a:pt x="4532" y="2229"/>
                  </a:cubicBezTo>
                  <a:cubicBezTo>
                    <a:pt x="4534" y="2229"/>
                    <a:pt x="4537" y="2229"/>
                    <a:pt x="4541" y="2229"/>
                  </a:cubicBezTo>
                  <a:cubicBezTo>
                    <a:pt x="4543" y="2227"/>
                    <a:pt x="4545" y="2224"/>
                    <a:pt x="4548" y="2220"/>
                  </a:cubicBezTo>
                  <a:cubicBezTo>
                    <a:pt x="4551" y="2220"/>
                    <a:pt x="4553" y="2220"/>
                    <a:pt x="4556" y="2220"/>
                  </a:cubicBezTo>
                  <a:cubicBezTo>
                    <a:pt x="4559" y="2218"/>
                    <a:pt x="4562" y="2216"/>
                    <a:pt x="4565" y="2212"/>
                  </a:cubicBezTo>
                  <a:cubicBezTo>
                    <a:pt x="4568" y="2212"/>
                    <a:pt x="4570" y="2212"/>
                    <a:pt x="4573" y="2212"/>
                  </a:cubicBezTo>
                  <a:cubicBezTo>
                    <a:pt x="4576" y="2210"/>
                    <a:pt x="4579" y="2208"/>
                    <a:pt x="4582" y="2204"/>
                  </a:cubicBezTo>
                  <a:cubicBezTo>
                    <a:pt x="4587" y="2204"/>
                    <a:pt x="4592" y="2204"/>
                    <a:pt x="4598" y="2204"/>
                  </a:cubicBezTo>
                  <a:cubicBezTo>
                    <a:pt x="4600" y="2202"/>
                    <a:pt x="4603" y="2199"/>
                    <a:pt x="4607" y="2196"/>
                  </a:cubicBezTo>
                  <a:cubicBezTo>
                    <a:pt x="4607" y="2188"/>
                    <a:pt x="4607" y="2180"/>
                    <a:pt x="4607" y="2171"/>
                  </a:cubicBezTo>
                  <a:cubicBezTo>
                    <a:pt x="4604" y="2169"/>
                    <a:pt x="4601" y="2166"/>
                    <a:pt x="4598" y="2162"/>
                  </a:cubicBezTo>
                  <a:cubicBezTo>
                    <a:pt x="4587" y="2162"/>
                    <a:pt x="4576" y="2162"/>
                    <a:pt x="4565" y="2162"/>
                  </a:cubicBezTo>
                  <a:cubicBezTo>
                    <a:pt x="4560" y="2158"/>
                    <a:pt x="4554" y="2152"/>
                    <a:pt x="4548" y="2146"/>
                  </a:cubicBezTo>
                  <a:cubicBezTo>
                    <a:pt x="4546" y="2146"/>
                    <a:pt x="4544" y="2146"/>
                    <a:pt x="4541" y="2146"/>
                  </a:cubicBezTo>
                  <a:cubicBezTo>
                    <a:pt x="4538" y="2144"/>
                    <a:pt x="4535" y="2141"/>
                    <a:pt x="4532" y="2138"/>
                  </a:cubicBezTo>
                  <a:cubicBezTo>
                    <a:pt x="4532" y="2135"/>
                    <a:pt x="4532" y="2133"/>
                    <a:pt x="4532" y="2130"/>
                  </a:cubicBezTo>
                  <a:cubicBezTo>
                    <a:pt x="4529" y="2127"/>
                    <a:pt x="4527" y="2124"/>
                    <a:pt x="4524" y="2121"/>
                  </a:cubicBezTo>
                  <a:cubicBezTo>
                    <a:pt x="4524" y="2119"/>
                    <a:pt x="4524" y="2116"/>
                    <a:pt x="4524" y="2113"/>
                  </a:cubicBezTo>
                  <a:cubicBezTo>
                    <a:pt x="4521" y="2111"/>
                    <a:pt x="4518" y="2108"/>
                    <a:pt x="4515" y="2105"/>
                  </a:cubicBezTo>
                  <a:cubicBezTo>
                    <a:pt x="4515" y="2097"/>
                    <a:pt x="4515" y="2088"/>
                    <a:pt x="4515" y="2080"/>
                  </a:cubicBezTo>
                  <a:cubicBezTo>
                    <a:pt x="4523" y="2072"/>
                    <a:pt x="4532" y="2064"/>
                    <a:pt x="4541" y="2055"/>
                  </a:cubicBezTo>
                  <a:cubicBezTo>
                    <a:pt x="4541" y="2053"/>
                    <a:pt x="4541" y="2050"/>
                    <a:pt x="4541" y="2047"/>
                  </a:cubicBezTo>
                  <a:cubicBezTo>
                    <a:pt x="4533" y="2039"/>
                    <a:pt x="4524" y="2030"/>
                    <a:pt x="4515" y="2022"/>
                  </a:cubicBezTo>
                  <a:cubicBezTo>
                    <a:pt x="4515" y="2006"/>
                    <a:pt x="4515" y="1989"/>
                    <a:pt x="4515" y="1972"/>
                  </a:cubicBezTo>
                  <a:cubicBezTo>
                    <a:pt x="4513" y="1970"/>
                    <a:pt x="4510" y="1967"/>
                    <a:pt x="4507" y="1964"/>
                  </a:cubicBezTo>
                  <a:cubicBezTo>
                    <a:pt x="4507" y="1950"/>
                    <a:pt x="4507" y="1937"/>
                    <a:pt x="4507" y="1922"/>
                  </a:cubicBezTo>
                  <a:cubicBezTo>
                    <a:pt x="4510" y="1920"/>
                    <a:pt x="4512" y="1917"/>
                    <a:pt x="4515" y="1914"/>
                  </a:cubicBezTo>
                  <a:cubicBezTo>
                    <a:pt x="4515" y="1906"/>
                    <a:pt x="4515" y="1898"/>
                    <a:pt x="4515" y="1890"/>
                  </a:cubicBezTo>
                  <a:cubicBezTo>
                    <a:pt x="4517" y="1887"/>
                    <a:pt x="4521" y="1884"/>
                    <a:pt x="4524" y="1881"/>
                  </a:cubicBezTo>
                  <a:cubicBezTo>
                    <a:pt x="4524" y="1878"/>
                    <a:pt x="4524" y="1876"/>
                    <a:pt x="4524" y="1873"/>
                  </a:cubicBezTo>
                  <a:cubicBezTo>
                    <a:pt x="4529" y="1867"/>
                    <a:pt x="4535" y="1862"/>
                    <a:pt x="4541" y="1856"/>
                  </a:cubicBezTo>
                  <a:cubicBezTo>
                    <a:pt x="4546" y="1856"/>
                    <a:pt x="4552" y="1856"/>
                    <a:pt x="4556" y="1856"/>
                  </a:cubicBezTo>
                  <a:cubicBezTo>
                    <a:pt x="4562" y="1862"/>
                    <a:pt x="4568" y="1867"/>
                    <a:pt x="4573" y="1873"/>
                  </a:cubicBezTo>
                  <a:cubicBezTo>
                    <a:pt x="4576" y="1873"/>
                    <a:pt x="4579" y="1873"/>
                    <a:pt x="4582" y="1873"/>
                  </a:cubicBezTo>
                  <a:cubicBezTo>
                    <a:pt x="4582" y="1884"/>
                    <a:pt x="4582" y="1895"/>
                    <a:pt x="4582" y="1906"/>
                  </a:cubicBezTo>
                  <a:cubicBezTo>
                    <a:pt x="4591" y="1906"/>
                    <a:pt x="4599" y="1906"/>
                    <a:pt x="4606" y="1906"/>
                  </a:cubicBezTo>
                  <a:cubicBezTo>
                    <a:pt x="4610" y="1903"/>
                    <a:pt x="4612" y="1900"/>
                    <a:pt x="4614" y="1898"/>
                  </a:cubicBezTo>
                  <a:cubicBezTo>
                    <a:pt x="4618" y="1898"/>
                    <a:pt x="4621" y="1898"/>
                    <a:pt x="4623" y="1898"/>
                  </a:cubicBezTo>
                  <a:cubicBezTo>
                    <a:pt x="4626" y="1894"/>
                    <a:pt x="4629" y="1892"/>
                    <a:pt x="4631" y="1890"/>
                  </a:cubicBezTo>
                  <a:cubicBezTo>
                    <a:pt x="4634" y="1890"/>
                    <a:pt x="4638" y="1890"/>
                    <a:pt x="4640" y="1890"/>
                  </a:cubicBezTo>
                  <a:cubicBezTo>
                    <a:pt x="4643" y="1886"/>
                    <a:pt x="4645" y="1883"/>
                    <a:pt x="4648" y="1881"/>
                  </a:cubicBezTo>
                  <a:cubicBezTo>
                    <a:pt x="4651" y="1881"/>
                    <a:pt x="4653" y="1881"/>
                    <a:pt x="4656" y="1881"/>
                  </a:cubicBezTo>
                  <a:cubicBezTo>
                    <a:pt x="4659" y="1878"/>
                    <a:pt x="4662" y="1875"/>
                    <a:pt x="4665" y="1873"/>
                  </a:cubicBezTo>
                  <a:cubicBezTo>
                    <a:pt x="4670" y="1873"/>
                    <a:pt x="4676" y="1873"/>
                    <a:pt x="4681" y="1873"/>
                  </a:cubicBezTo>
                  <a:cubicBezTo>
                    <a:pt x="4684" y="1870"/>
                    <a:pt x="4687" y="1867"/>
                    <a:pt x="4689" y="1864"/>
                  </a:cubicBezTo>
                  <a:cubicBezTo>
                    <a:pt x="4700" y="1864"/>
                    <a:pt x="4711" y="1864"/>
                    <a:pt x="4723" y="1864"/>
                  </a:cubicBezTo>
                  <a:cubicBezTo>
                    <a:pt x="4726" y="1861"/>
                    <a:pt x="4728" y="1859"/>
                    <a:pt x="4731" y="1856"/>
                  </a:cubicBezTo>
                  <a:cubicBezTo>
                    <a:pt x="4736" y="1856"/>
                    <a:pt x="4742" y="1856"/>
                    <a:pt x="4747" y="1856"/>
                  </a:cubicBezTo>
                  <a:cubicBezTo>
                    <a:pt x="4747" y="1862"/>
                    <a:pt x="4747" y="1867"/>
                    <a:pt x="4747" y="1873"/>
                  </a:cubicBezTo>
                  <a:cubicBezTo>
                    <a:pt x="4753" y="1873"/>
                    <a:pt x="4758" y="1873"/>
                    <a:pt x="4764" y="1873"/>
                  </a:cubicBezTo>
                  <a:cubicBezTo>
                    <a:pt x="4764" y="1867"/>
                    <a:pt x="4764" y="1862"/>
                    <a:pt x="4764" y="1856"/>
                  </a:cubicBezTo>
                  <a:cubicBezTo>
                    <a:pt x="4767" y="1853"/>
                    <a:pt x="4769" y="1851"/>
                    <a:pt x="4772" y="1848"/>
                  </a:cubicBezTo>
                  <a:cubicBezTo>
                    <a:pt x="4783" y="1848"/>
                    <a:pt x="4794" y="1848"/>
                    <a:pt x="4805" y="1848"/>
                  </a:cubicBezTo>
                  <a:cubicBezTo>
                    <a:pt x="4808" y="1851"/>
                    <a:pt x="4811" y="1854"/>
                    <a:pt x="4813" y="1856"/>
                  </a:cubicBezTo>
                  <a:cubicBezTo>
                    <a:pt x="4824" y="1856"/>
                    <a:pt x="4835" y="1856"/>
                    <a:pt x="4847" y="1856"/>
                  </a:cubicBezTo>
                  <a:cubicBezTo>
                    <a:pt x="4850" y="1859"/>
                    <a:pt x="4852" y="1862"/>
                    <a:pt x="4855" y="1864"/>
                  </a:cubicBezTo>
                  <a:cubicBezTo>
                    <a:pt x="4863" y="1864"/>
                    <a:pt x="4872" y="1864"/>
                    <a:pt x="4880" y="1864"/>
                  </a:cubicBezTo>
                  <a:cubicBezTo>
                    <a:pt x="4883" y="1861"/>
                    <a:pt x="4886" y="1859"/>
                    <a:pt x="4888" y="1856"/>
                  </a:cubicBezTo>
                  <a:cubicBezTo>
                    <a:pt x="4899" y="1856"/>
                    <a:pt x="4910" y="1856"/>
                    <a:pt x="4921" y="1856"/>
                  </a:cubicBezTo>
                  <a:cubicBezTo>
                    <a:pt x="4925" y="1859"/>
                    <a:pt x="4927" y="1862"/>
                    <a:pt x="4929" y="1864"/>
                  </a:cubicBezTo>
                  <a:cubicBezTo>
                    <a:pt x="4938" y="1864"/>
                    <a:pt x="4946" y="1864"/>
                    <a:pt x="4954" y="1864"/>
                  </a:cubicBezTo>
                  <a:cubicBezTo>
                    <a:pt x="4957" y="1867"/>
                    <a:pt x="4960" y="1871"/>
                    <a:pt x="4963" y="1873"/>
                  </a:cubicBezTo>
                  <a:cubicBezTo>
                    <a:pt x="4974" y="1873"/>
                    <a:pt x="4985" y="1873"/>
                    <a:pt x="4996" y="1873"/>
                  </a:cubicBezTo>
                  <a:cubicBezTo>
                    <a:pt x="4999" y="1876"/>
                    <a:pt x="5002" y="1878"/>
                    <a:pt x="5004" y="1881"/>
                  </a:cubicBezTo>
                  <a:cubicBezTo>
                    <a:pt x="5010" y="1881"/>
                    <a:pt x="5015" y="1881"/>
                    <a:pt x="5021" y="1881"/>
                  </a:cubicBezTo>
                  <a:cubicBezTo>
                    <a:pt x="5024" y="1884"/>
                    <a:pt x="5026" y="1887"/>
                    <a:pt x="5029" y="1890"/>
                  </a:cubicBezTo>
                  <a:cubicBezTo>
                    <a:pt x="5032" y="1890"/>
                    <a:pt x="5035" y="1890"/>
                    <a:pt x="5037" y="1890"/>
                  </a:cubicBezTo>
                  <a:cubicBezTo>
                    <a:pt x="5041" y="1893"/>
                    <a:pt x="5043" y="1895"/>
                    <a:pt x="5045" y="1898"/>
                  </a:cubicBezTo>
                  <a:cubicBezTo>
                    <a:pt x="5060" y="1898"/>
                    <a:pt x="5073" y="1898"/>
                    <a:pt x="5087" y="1898"/>
                  </a:cubicBezTo>
                  <a:cubicBezTo>
                    <a:pt x="5092" y="1903"/>
                    <a:pt x="5098" y="1909"/>
                    <a:pt x="5103" y="1914"/>
                  </a:cubicBezTo>
                  <a:cubicBezTo>
                    <a:pt x="5142" y="1914"/>
                    <a:pt x="5181" y="1914"/>
                    <a:pt x="5220" y="1914"/>
                  </a:cubicBezTo>
                  <a:cubicBezTo>
                    <a:pt x="5223" y="1917"/>
                    <a:pt x="5225" y="1920"/>
                    <a:pt x="5227" y="1922"/>
                  </a:cubicBezTo>
                  <a:cubicBezTo>
                    <a:pt x="5239" y="1922"/>
                    <a:pt x="5250" y="1922"/>
                    <a:pt x="5261" y="1922"/>
                  </a:cubicBezTo>
                  <a:cubicBezTo>
                    <a:pt x="5264" y="1925"/>
                    <a:pt x="5266" y="1929"/>
                    <a:pt x="5269" y="1931"/>
                  </a:cubicBezTo>
                  <a:cubicBezTo>
                    <a:pt x="5274" y="1931"/>
                    <a:pt x="5280" y="1931"/>
                    <a:pt x="5286" y="1931"/>
                  </a:cubicBezTo>
                  <a:cubicBezTo>
                    <a:pt x="5289" y="1934"/>
                    <a:pt x="5292" y="1937"/>
                    <a:pt x="5294" y="1939"/>
                  </a:cubicBezTo>
                  <a:cubicBezTo>
                    <a:pt x="5322" y="1939"/>
                    <a:pt x="5350" y="1939"/>
                    <a:pt x="5377" y="1939"/>
                  </a:cubicBezTo>
                  <a:cubicBezTo>
                    <a:pt x="5380" y="1936"/>
                    <a:pt x="5383" y="1933"/>
                    <a:pt x="5385" y="1931"/>
                  </a:cubicBezTo>
                  <a:cubicBezTo>
                    <a:pt x="5410" y="1931"/>
                    <a:pt x="5435" y="1931"/>
                    <a:pt x="5460" y="1931"/>
                  </a:cubicBezTo>
                  <a:cubicBezTo>
                    <a:pt x="5463" y="1928"/>
                    <a:pt x="5465" y="1925"/>
                    <a:pt x="5468" y="1922"/>
                  </a:cubicBezTo>
                  <a:cubicBezTo>
                    <a:pt x="5476" y="1922"/>
                    <a:pt x="5485" y="1922"/>
                    <a:pt x="5493" y="1922"/>
                  </a:cubicBezTo>
                  <a:cubicBezTo>
                    <a:pt x="5496" y="1919"/>
                    <a:pt x="5499" y="1917"/>
                    <a:pt x="5501" y="1914"/>
                  </a:cubicBezTo>
                  <a:cubicBezTo>
                    <a:pt x="5504" y="1914"/>
                    <a:pt x="5507" y="1914"/>
                    <a:pt x="5509" y="1914"/>
                  </a:cubicBezTo>
                  <a:cubicBezTo>
                    <a:pt x="5509" y="1911"/>
                    <a:pt x="5509" y="1909"/>
                    <a:pt x="5509" y="1906"/>
                  </a:cubicBezTo>
                  <a:cubicBezTo>
                    <a:pt x="5520" y="1895"/>
                    <a:pt x="5531" y="1884"/>
                    <a:pt x="5542" y="1873"/>
                  </a:cubicBezTo>
                  <a:cubicBezTo>
                    <a:pt x="5546" y="1873"/>
                    <a:pt x="5549" y="1873"/>
                    <a:pt x="5551" y="1873"/>
                  </a:cubicBezTo>
                  <a:cubicBezTo>
                    <a:pt x="5557" y="1867"/>
                    <a:pt x="5562" y="1862"/>
                    <a:pt x="5567" y="1856"/>
                  </a:cubicBezTo>
                  <a:cubicBezTo>
                    <a:pt x="5570" y="1856"/>
                    <a:pt x="5573" y="1856"/>
                    <a:pt x="5576" y="1856"/>
                  </a:cubicBezTo>
                  <a:cubicBezTo>
                    <a:pt x="5584" y="1847"/>
                    <a:pt x="5592" y="1839"/>
                    <a:pt x="5600" y="1832"/>
                  </a:cubicBezTo>
                  <a:cubicBezTo>
                    <a:pt x="5609" y="1832"/>
                    <a:pt x="5617" y="1832"/>
                    <a:pt x="5625" y="1832"/>
                  </a:cubicBezTo>
                  <a:cubicBezTo>
                    <a:pt x="5628" y="1828"/>
                    <a:pt x="5631" y="1825"/>
                    <a:pt x="5634" y="1823"/>
                  </a:cubicBezTo>
                  <a:cubicBezTo>
                    <a:pt x="5637" y="1823"/>
                    <a:pt x="5639" y="1823"/>
                    <a:pt x="5642" y="1823"/>
                  </a:cubicBezTo>
                  <a:cubicBezTo>
                    <a:pt x="5656" y="1808"/>
                    <a:pt x="5670" y="1795"/>
                    <a:pt x="5683" y="1781"/>
                  </a:cubicBezTo>
                  <a:cubicBezTo>
                    <a:pt x="5686" y="1781"/>
                    <a:pt x="5689" y="1781"/>
                    <a:pt x="5692" y="1781"/>
                  </a:cubicBezTo>
                  <a:cubicBezTo>
                    <a:pt x="5692" y="1779"/>
                    <a:pt x="5692" y="1777"/>
                    <a:pt x="5692" y="1774"/>
                  </a:cubicBezTo>
                  <a:cubicBezTo>
                    <a:pt x="5689" y="1771"/>
                    <a:pt x="5686" y="1768"/>
                    <a:pt x="5683" y="1765"/>
                  </a:cubicBezTo>
                  <a:cubicBezTo>
                    <a:pt x="5683" y="1760"/>
                    <a:pt x="5683" y="1754"/>
                    <a:pt x="5683" y="1749"/>
                  </a:cubicBezTo>
                  <a:cubicBezTo>
                    <a:pt x="5685" y="1746"/>
                    <a:pt x="5689" y="1743"/>
                    <a:pt x="5692" y="1740"/>
                  </a:cubicBezTo>
                  <a:cubicBezTo>
                    <a:pt x="5692" y="1738"/>
                    <a:pt x="5692" y="1735"/>
                    <a:pt x="5692" y="1732"/>
                  </a:cubicBezTo>
                  <a:cubicBezTo>
                    <a:pt x="5694" y="1730"/>
                    <a:pt x="5697" y="1727"/>
                    <a:pt x="5700" y="1723"/>
                  </a:cubicBezTo>
                  <a:cubicBezTo>
                    <a:pt x="5700" y="1718"/>
                    <a:pt x="5700" y="1712"/>
                    <a:pt x="5700" y="1707"/>
                  </a:cubicBezTo>
                  <a:cubicBezTo>
                    <a:pt x="5702" y="1704"/>
                    <a:pt x="5705" y="1702"/>
                    <a:pt x="5709" y="1699"/>
                  </a:cubicBezTo>
                  <a:cubicBezTo>
                    <a:pt x="5709" y="1693"/>
                    <a:pt x="5709" y="1688"/>
                    <a:pt x="5709" y="1682"/>
                  </a:cubicBezTo>
                  <a:cubicBezTo>
                    <a:pt x="5701" y="1674"/>
                    <a:pt x="5692" y="1666"/>
                    <a:pt x="5683" y="1657"/>
                  </a:cubicBezTo>
                  <a:cubicBezTo>
                    <a:pt x="5681" y="1660"/>
                    <a:pt x="5678" y="1662"/>
                    <a:pt x="5675" y="1665"/>
                  </a:cubicBezTo>
                  <a:cubicBezTo>
                    <a:pt x="5656" y="1665"/>
                    <a:pt x="5637" y="1665"/>
                    <a:pt x="5617" y="1665"/>
                  </a:cubicBezTo>
                  <a:cubicBezTo>
                    <a:pt x="5617" y="1663"/>
                    <a:pt x="5617" y="1661"/>
                    <a:pt x="5617" y="1657"/>
                  </a:cubicBezTo>
                  <a:cubicBezTo>
                    <a:pt x="5615" y="1655"/>
                    <a:pt x="5612" y="1653"/>
                    <a:pt x="5608" y="1649"/>
                  </a:cubicBezTo>
                  <a:cubicBezTo>
                    <a:pt x="5608" y="1611"/>
                    <a:pt x="5608" y="1572"/>
                    <a:pt x="5608" y="1533"/>
                  </a:cubicBezTo>
                  <a:cubicBezTo>
                    <a:pt x="5611" y="1531"/>
                    <a:pt x="5614" y="1528"/>
                    <a:pt x="5617" y="1525"/>
                  </a:cubicBezTo>
                  <a:cubicBezTo>
                    <a:pt x="5617" y="1519"/>
                    <a:pt x="5617" y="1514"/>
                    <a:pt x="5617" y="1508"/>
                  </a:cubicBezTo>
                  <a:cubicBezTo>
                    <a:pt x="5615" y="1506"/>
                    <a:pt x="5612" y="1503"/>
                    <a:pt x="5608" y="1500"/>
                  </a:cubicBezTo>
                  <a:cubicBezTo>
                    <a:pt x="5608" y="1498"/>
                    <a:pt x="5608" y="1495"/>
                    <a:pt x="5608" y="1492"/>
                  </a:cubicBezTo>
                  <a:cubicBezTo>
                    <a:pt x="5606" y="1490"/>
                    <a:pt x="5604" y="1486"/>
                    <a:pt x="5600" y="1483"/>
                  </a:cubicBezTo>
                  <a:cubicBezTo>
                    <a:pt x="5600" y="1478"/>
                    <a:pt x="5600" y="1472"/>
                    <a:pt x="5600" y="1467"/>
                  </a:cubicBezTo>
                  <a:cubicBezTo>
                    <a:pt x="5598" y="1464"/>
                    <a:pt x="5596" y="1462"/>
                    <a:pt x="5592" y="1459"/>
                  </a:cubicBezTo>
                  <a:cubicBezTo>
                    <a:pt x="5592" y="1448"/>
                    <a:pt x="5592" y="1436"/>
                    <a:pt x="5592" y="1425"/>
                  </a:cubicBezTo>
                  <a:cubicBezTo>
                    <a:pt x="5590" y="1423"/>
                    <a:pt x="5587" y="1420"/>
                    <a:pt x="5584" y="1417"/>
                  </a:cubicBezTo>
                  <a:cubicBezTo>
                    <a:pt x="5584" y="1415"/>
                    <a:pt x="5584" y="1412"/>
                    <a:pt x="5584" y="1409"/>
                  </a:cubicBezTo>
                  <a:cubicBezTo>
                    <a:pt x="5581" y="1406"/>
                    <a:pt x="5579" y="1404"/>
                    <a:pt x="5576" y="1401"/>
                  </a:cubicBezTo>
                  <a:cubicBezTo>
                    <a:pt x="5576" y="1389"/>
                    <a:pt x="5576" y="1378"/>
                    <a:pt x="5576" y="1367"/>
                  </a:cubicBezTo>
                  <a:cubicBezTo>
                    <a:pt x="5578" y="1367"/>
                    <a:pt x="5580" y="1367"/>
                    <a:pt x="5584" y="1367"/>
                  </a:cubicBezTo>
                  <a:cubicBezTo>
                    <a:pt x="5592" y="1359"/>
                    <a:pt x="5600" y="1351"/>
                    <a:pt x="5608" y="1343"/>
                  </a:cubicBezTo>
                  <a:cubicBezTo>
                    <a:pt x="5608" y="1335"/>
                    <a:pt x="5608" y="1327"/>
                    <a:pt x="5608" y="1318"/>
                  </a:cubicBezTo>
                  <a:cubicBezTo>
                    <a:pt x="5606" y="1316"/>
                    <a:pt x="5604" y="1312"/>
                    <a:pt x="5600" y="1309"/>
                  </a:cubicBezTo>
                  <a:cubicBezTo>
                    <a:pt x="5600" y="1307"/>
                    <a:pt x="5600" y="1304"/>
                    <a:pt x="5600" y="1301"/>
                  </a:cubicBezTo>
                  <a:cubicBezTo>
                    <a:pt x="5598" y="1301"/>
                    <a:pt x="5596" y="1301"/>
                    <a:pt x="5592" y="1301"/>
                  </a:cubicBezTo>
                  <a:cubicBezTo>
                    <a:pt x="5590" y="1299"/>
                    <a:pt x="5587" y="1296"/>
                    <a:pt x="5584" y="1293"/>
                  </a:cubicBezTo>
                  <a:cubicBezTo>
                    <a:pt x="5573" y="1293"/>
                    <a:pt x="5562" y="1293"/>
                    <a:pt x="5551" y="1293"/>
                  </a:cubicBezTo>
                  <a:cubicBezTo>
                    <a:pt x="5543" y="1301"/>
                    <a:pt x="5534" y="1309"/>
                    <a:pt x="5526" y="1318"/>
                  </a:cubicBezTo>
                  <a:cubicBezTo>
                    <a:pt x="5512" y="1318"/>
                    <a:pt x="5499" y="1318"/>
                    <a:pt x="5484" y="1318"/>
                  </a:cubicBezTo>
                  <a:cubicBezTo>
                    <a:pt x="5479" y="1312"/>
                    <a:pt x="5473" y="1307"/>
                    <a:pt x="5468" y="1301"/>
                  </a:cubicBezTo>
                  <a:cubicBezTo>
                    <a:pt x="5465" y="1301"/>
                    <a:pt x="5463" y="1301"/>
                    <a:pt x="5460" y="1301"/>
                  </a:cubicBezTo>
                  <a:cubicBezTo>
                    <a:pt x="5457" y="1299"/>
                    <a:pt x="5455" y="1296"/>
                    <a:pt x="5452" y="1293"/>
                  </a:cubicBezTo>
                  <a:cubicBezTo>
                    <a:pt x="5444" y="1293"/>
                    <a:pt x="5435" y="1293"/>
                    <a:pt x="5426" y="1293"/>
                  </a:cubicBezTo>
                  <a:cubicBezTo>
                    <a:pt x="5424" y="1291"/>
                    <a:pt x="5421" y="1288"/>
                    <a:pt x="5418" y="1285"/>
                  </a:cubicBezTo>
                  <a:cubicBezTo>
                    <a:pt x="5416" y="1285"/>
                    <a:pt x="5413" y="1285"/>
                    <a:pt x="5410" y="1285"/>
                  </a:cubicBezTo>
                  <a:cubicBezTo>
                    <a:pt x="5407" y="1282"/>
                    <a:pt x="5405" y="1280"/>
                    <a:pt x="5402" y="1277"/>
                  </a:cubicBezTo>
                  <a:cubicBezTo>
                    <a:pt x="5399" y="1277"/>
                    <a:pt x="5397" y="1277"/>
                    <a:pt x="5394" y="1277"/>
                  </a:cubicBezTo>
                  <a:cubicBezTo>
                    <a:pt x="5388" y="1271"/>
                    <a:pt x="5383" y="1265"/>
                    <a:pt x="5377" y="1260"/>
                  </a:cubicBezTo>
                  <a:cubicBezTo>
                    <a:pt x="5369" y="1260"/>
                    <a:pt x="5361" y="1260"/>
                    <a:pt x="5352" y="1260"/>
                  </a:cubicBezTo>
                  <a:cubicBezTo>
                    <a:pt x="5350" y="1262"/>
                    <a:pt x="5347" y="1265"/>
                    <a:pt x="5344" y="1268"/>
                  </a:cubicBezTo>
                  <a:cubicBezTo>
                    <a:pt x="5344" y="1270"/>
                    <a:pt x="5344" y="1273"/>
                    <a:pt x="5344" y="1277"/>
                  </a:cubicBezTo>
                  <a:cubicBezTo>
                    <a:pt x="5341" y="1279"/>
                    <a:pt x="5339" y="1281"/>
                    <a:pt x="5336" y="1285"/>
                  </a:cubicBezTo>
                  <a:cubicBezTo>
                    <a:pt x="5336" y="1287"/>
                    <a:pt x="5336" y="1290"/>
                    <a:pt x="5336" y="1293"/>
                  </a:cubicBezTo>
                  <a:cubicBezTo>
                    <a:pt x="5324" y="1293"/>
                    <a:pt x="5313" y="1293"/>
                    <a:pt x="5302" y="1293"/>
                  </a:cubicBezTo>
                  <a:cubicBezTo>
                    <a:pt x="5300" y="1296"/>
                    <a:pt x="5297" y="1298"/>
                    <a:pt x="5294" y="1301"/>
                  </a:cubicBezTo>
                  <a:cubicBezTo>
                    <a:pt x="5292" y="1301"/>
                    <a:pt x="5289" y="1301"/>
                    <a:pt x="5286" y="1301"/>
                  </a:cubicBezTo>
                  <a:cubicBezTo>
                    <a:pt x="5283" y="1304"/>
                    <a:pt x="5281" y="1306"/>
                    <a:pt x="5278" y="1309"/>
                  </a:cubicBezTo>
                  <a:cubicBezTo>
                    <a:pt x="5275" y="1309"/>
                    <a:pt x="5272" y="1309"/>
                    <a:pt x="5269" y="1309"/>
                  </a:cubicBezTo>
                  <a:cubicBezTo>
                    <a:pt x="5258" y="1320"/>
                    <a:pt x="5247" y="1331"/>
                    <a:pt x="5236" y="1343"/>
                  </a:cubicBezTo>
                  <a:cubicBezTo>
                    <a:pt x="5236" y="1345"/>
                    <a:pt x="5236" y="1347"/>
                    <a:pt x="5236" y="1351"/>
                  </a:cubicBezTo>
                  <a:cubicBezTo>
                    <a:pt x="5231" y="1351"/>
                    <a:pt x="5225" y="1351"/>
                    <a:pt x="5220" y="1351"/>
                  </a:cubicBezTo>
                  <a:cubicBezTo>
                    <a:pt x="5217" y="1353"/>
                    <a:pt x="5214" y="1356"/>
                    <a:pt x="5211" y="1359"/>
                  </a:cubicBezTo>
                  <a:cubicBezTo>
                    <a:pt x="5208" y="1359"/>
                    <a:pt x="5206" y="1359"/>
                    <a:pt x="5203" y="1359"/>
                  </a:cubicBezTo>
                  <a:cubicBezTo>
                    <a:pt x="5200" y="1362"/>
                    <a:pt x="5198" y="1364"/>
                    <a:pt x="5195" y="1367"/>
                  </a:cubicBezTo>
                  <a:cubicBezTo>
                    <a:pt x="5195" y="1375"/>
                    <a:pt x="5195" y="1384"/>
                    <a:pt x="5195" y="1393"/>
                  </a:cubicBezTo>
                  <a:cubicBezTo>
                    <a:pt x="5187" y="1393"/>
                    <a:pt x="5178" y="1393"/>
                    <a:pt x="5169" y="1393"/>
                  </a:cubicBezTo>
                  <a:cubicBezTo>
                    <a:pt x="5167" y="1395"/>
                    <a:pt x="5165" y="1397"/>
                    <a:pt x="5161" y="1401"/>
                  </a:cubicBezTo>
                  <a:cubicBezTo>
                    <a:pt x="5159" y="1401"/>
                    <a:pt x="5156" y="1401"/>
                    <a:pt x="5153" y="1401"/>
                  </a:cubicBezTo>
                  <a:cubicBezTo>
                    <a:pt x="5150" y="1403"/>
                    <a:pt x="5148" y="1405"/>
                    <a:pt x="5145" y="1409"/>
                  </a:cubicBezTo>
                  <a:cubicBezTo>
                    <a:pt x="5139" y="1409"/>
                    <a:pt x="5134" y="1409"/>
                    <a:pt x="5128" y="1409"/>
                  </a:cubicBezTo>
                  <a:cubicBezTo>
                    <a:pt x="5126" y="1406"/>
                    <a:pt x="5123" y="1404"/>
                    <a:pt x="5120" y="1401"/>
                  </a:cubicBezTo>
                  <a:cubicBezTo>
                    <a:pt x="5109" y="1401"/>
                    <a:pt x="5098" y="1401"/>
                    <a:pt x="5087" y="1401"/>
                  </a:cubicBezTo>
                  <a:cubicBezTo>
                    <a:pt x="5087" y="1398"/>
                    <a:pt x="5087" y="1396"/>
                    <a:pt x="5087" y="1393"/>
                  </a:cubicBezTo>
                  <a:cubicBezTo>
                    <a:pt x="5084" y="1390"/>
                    <a:pt x="5082" y="1387"/>
                    <a:pt x="5079" y="1384"/>
                  </a:cubicBezTo>
                  <a:cubicBezTo>
                    <a:pt x="5079" y="1382"/>
                    <a:pt x="5079" y="1379"/>
                    <a:pt x="5079" y="1376"/>
                  </a:cubicBezTo>
                  <a:cubicBezTo>
                    <a:pt x="5073" y="1370"/>
                    <a:pt x="5068" y="1365"/>
                    <a:pt x="5062" y="1359"/>
                  </a:cubicBezTo>
                  <a:cubicBezTo>
                    <a:pt x="5062" y="1354"/>
                    <a:pt x="5062" y="1348"/>
                    <a:pt x="5062" y="1343"/>
                  </a:cubicBezTo>
                  <a:cubicBezTo>
                    <a:pt x="5057" y="1337"/>
                    <a:pt x="5051" y="1331"/>
                    <a:pt x="5045" y="1326"/>
                  </a:cubicBezTo>
                  <a:cubicBezTo>
                    <a:pt x="5043" y="1326"/>
                    <a:pt x="5041" y="1326"/>
                    <a:pt x="5037" y="1326"/>
                  </a:cubicBezTo>
                  <a:cubicBezTo>
                    <a:pt x="5035" y="1323"/>
                    <a:pt x="5032" y="1321"/>
                    <a:pt x="5029" y="1318"/>
                  </a:cubicBezTo>
                  <a:cubicBezTo>
                    <a:pt x="5026" y="1318"/>
                    <a:pt x="5024" y="1318"/>
                    <a:pt x="5021" y="1318"/>
                  </a:cubicBezTo>
                  <a:cubicBezTo>
                    <a:pt x="5013" y="1310"/>
                    <a:pt x="5005" y="1302"/>
                    <a:pt x="4996" y="1293"/>
                  </a:cubicBezTo>
                  <a:cubicBezTo>
                    <a:pt x="4996" y="1291"/>
                    <a:pt x="4996" y="1288"/>
                    <a:pt x="4996" y="1285"/>
                  </a:cubicBezTo>
                  <a:cubicBezTo>
                    <a:pt x="4991" y="1279"/>
                    <a:pt x="4985" y="1273"/>
                    <a:pt x="4979" y="1268"/>
                  </a:cubicBezTo>
                  <a:cubicBezTo>
                    <a:pt x="4979" y="1265"/>
                    <a:pt x="4979" y="1263"/>
                    <a:pt x="4979" y="1260"/>
                  </a:cubicBezTo>
                  <a:cubicBezTo>
                    <a:pt x="4974" y="1254"/>
                    <a:pt x="4968" y="1249"/>
                    <a:pt x="4963" y="1243"/>
                  </a:cubicBezTo>
                  <a:cubicBezTo>
                    <a:pt x="4963" y="1241"/>
                    <a:pt x="4963" y="1238"/>
                    <a:pt x="4963" y="1235"/>
                  </a:cubicBezTo>
                  <a:cubicBezTo>
                    <a:pt x="4957" y="1230"/>
                    <a:pt x="4952" y="1224"/>
                    <a:pt x="4946" y="1219"/>
                  </a:cubicBezTo>
                  <a:cubicBezTo>
                    <a:pt x="4946" y="1216"/>
                    <a:pt x="4946" y="1213"/>
                    <a:pt x="4946" y="1210"/>
                  </a:cubicBezTo>
                  <a:cubicBezTo>
                    <a:pt x="4938" y="1202"/>
                    <a:pt x="4930" y="1194"/>
                    <a:pt x="4921" y="1185"/>
                  </a:cubicBezTo>
                  <a:cubicBezTo>
                    <a:pt x="4916" y="1185"/>
                    <a:pt x="4910" y="1185"/>
                    <a:pt x="4905" y="1185"/>
                  </a:cubicBezTo>
                  <a:cubicBezTo>
                    <a:pt x="4899" y="1191"/>
                    <a:pt x="4894" y="1196"/>
                    <a:pt x="4888" y="1202"/>
                  </a:cubicBezTo>
                  <a:cubicBezTo>
                    <a:pt x="4888" y="1204"/>
                    <a:pt x="4888" y="1207"/>
                    <a:pt x="4888" y="1210"/>
                  </a:cubicBezTo>
                  <a:cubicBezTo>
                    <a:pt x="4882" y="1215"/>
                    <a:pt x="4877" y="1221"/>
                    <a:pt x="4871" y="1226"/>
                  </a:cubicBezTo>
                  <a:cubicBezTo>
                    <a:pt x="4869" y="1224"/>
                    <a:pt x="4867" y="1222"/>
                    <a:pt x="4863" y="1219"/>
                  </a:cubicBezTo>
                  <a:cubicBezTo>
                    <a:pt x="4863" y="1216"/>
                    <a:pt x="4863" y="1213"/>
                    <a:pt x="4863" y="1210"/>
                  </a:cubicBezTo>
                  <a:cubicBezTo>
                    <a:pt x="4869" y="1205"/>
                    <a:pt x="4874" y="1199"/>
                    <a:pt x="4880" y="1194"/>
                  </a:cubicBezTo>
                  <a:cubicBezTo>
                    <a:pt x="4880" y="1191"/>
                    <a:pt x="4880" y="1188"/>
                    <a:pt x="4880" y="1185"/>
                  </a:cubicBezTo>
                  <a:cubicBezTo>
                    <a:pt x="4878" y="1183"/>
                    <a:pt x="4874" y="1180"/>
                    <a:pt x="4871" y="1177"/>
                  </a:cubicBezTo>
                  <a:cubicBezTo>
                    <a:pt x="4871" y="1175"/>
                    <a:pt x="4871" y="1172"/>
                    <a:pt x="4871" y="1168"/>
                  </a:cubicBezTo>
                  <a:cubicBezTo>
                    <a:pt x="4869" y="1166"/>
                    <a:pt x="4867" y="1164"/>
                    <a:pt x="4863" y="1160"/>
                  </a:cubicBezTo>
                  <a:cubicBezTo>
                    <a:pt x="4863" y="1158"/>
                    <a:pt x="4863" y="1155"/>
                    <a:pt x="4863" y="1152"/>
                  </a:cubicBezTo>
                  <a:cubicBezTo>
                    <a:pt x="4869" y="1152"/>
                    <a:pt x="4874" y="1152"/>
                    <a:pt x="4880" y="1152"/>
                  </a:cubicBezTo>
                  <a:cubicBezTo>
                    <a:pt x="4882" y="1149"/>
                    <a:pt x="4885" y="1147"/>
                    <a:pt x="4888" y="1144"/>
                  </a:cubicBezTo>
                  <a:cubicBezTo>
                    <a:pt x="4894" y="1144"/>
                    <a:pt x="4899" y="1144"/>
                    <a:pt x="4905" y="1144"/>
                  </a:cubicBezTo>
                  <a:cubicBezTo>
                    <a:pt x="4916" y="1133"/>
                    <a:pt x="4927" y="1122"/>
                    <a:pt x="4938" y="1110"/>
                  </a:cubicBezTo>
                  <a:cubicBezTo>
                    <a:pt x="4938" y="1106"/>
                    <a:pt x="4938" y="1100"/>
                    <a:pt x="4938" y="1094"/>
                  </a:cubicBezTo>
                  <a:cubicBezTo>
                    <a:pt x="4940" y="1092"/>
                    <a:pt x="4943" y="1089"/>
                    <a:pt x="4946" y="1086"/>
                  </a:cubicBezTo>
                  <a:cubicBezTo>
                    <a:pt x="4948" y="1086"/>
                    <a:pt x="4951" y="1086"/>
                    <a:pt x="4954" y="1086"/>
                  </a:cubicBezTo>
                  <a:cubicBezTo>
                    <a:pt x="4956" y="1083"/>
                    <a:pt x="4960" y="1081"/>
                    <a:pt x="4963" y="1078"/>
                  </a:cubicBezTo>
                  <a:cubicBezTo>
                    <a:pt x="4968" y="1078"/>
                    <a:pt x="4974" y="1078"/>
                    <a:pt x="4979" y="1078"/>
                  </a:cubicBezTo>
                  <a:cubicBezTo>
                    <a:pt x="4982" y="1075"/>
                    <a:pt x="4984" y="1072"/>
                    <a:pt x="4987" y="1069"/>
                  </a:cubicBezTo>
                  <a:cubicBezTo>
                    <a:pt x="4987" y="1063"/>
                    <a:pt x="4987" y="1058"/>
                    <a:pt x="4987" y="1052"/>
                  </a:cubicBezTo>
                  <a:cubicBezTo>
                    <a:pt x="4982" y="1048"/>
                    <a:pt x="4976" y="1042"/>
                    <a:pt x="4971" y="1036"/>
                  </a:cubicBezTo>
                  <a:cubicBezTo>
                    <a:pt x="4965" y="1036"/>
                    <a:pt x="4960" y="1036"/>
                    <a:pt x="4954" y="1036"/>
                  </a:cubicBezTo>
                  <a:cubicBezTo>
                    <a:pt x="4952" y="1034"/>
                    <a:pt x="4949" y="1031"/>
                    <a:pt x="4946" y="1028"/>
                  </a:cubicBezTo>
                  <a:cubicBezTo>
                    <a:pt x="4944" y="1028"/>
                    <a:pt x="4941" y="1028"/>
                    <a:pt x="4938" y="1028"/>
                  </a:cubicBezTo>
                  <a:cubicBezTo>
                    <a:pt x="4938" y="1022"/>
                    <a:pt x="4938" y="1017"/>
                    <a:pt x="4938" y="1011"/>
                  </a:cubicBezTo>
                  <a:cubicBezTo>
                    <a:pt x="4932" y="1011"/>
                    <a:pt x="4927" y="1011"/>
                    <a:pt x="4921" y="1011"/>
                  </a:cubicBezTo>
                  <a:cubicBezTo>
                    <a:pt x="4921" y="1009"/>
                    <a:pt x="4921" y="1006"/>
                    <a:pt x="4921" y="1003"/>
                  </a:cubicBezTo>
                  <a:cubicBezTo>
                    <a:pt x="4916" y="997"/>
                    <a:pt x="4910" y="992"/>
                    <a:pt x="4905" y="986"/>
                  </a:cubicBezTo>
                  <a:cubicBezTo>
                    <a:pt x="4902" y="986"/>
                    <a:pt x="4900" y="986"/>
                    <a:pt x="4897" y="986"/>
                  </a:cubicBezTo>
                  <a:cubicBezTo>
                    <a:pt x="4894" y="984"/>
                    <a:pt x="4891" y="982"/>
                    <a:pt x="4888" y="978"/>
                  </a:cubicBezTo>
                  <a:cubicBezTo>
                    <a:pt x="4888" y="976"/>
                    <a:pt x="4888" y="973"/>
                    <a:pt x="4888" y="970"/>
                  </a:cubicBezTo>
                  <a:cubicBezTo>
                    <a:pt x="4880" y="962"/>
                    <a:pt x="4872" y="954"/>
                    <a:pt x="4863" y="945"/>
                  </a:cubicBezTo>
                  <a:cubicBezTo>
                    <a:pt x="4863" y="943"/>
                    <a:pt x="4863" y="940"/>
                    <a:pt x="4863" y="937"/>
                  </a:cubicBezTo>
                  <a:cubicBezTo>
                    <a:pt x="4858" y="931"/>
                    <a:pt x="4852" y="926"/>
                    <a:pt x="4847" y="920"/>
                  </a:cubicBezTo>
                  <a:cubicBezTo>
                    <a:pt x="4844" y="920"/>
                    <a:pt x="4842" y="920"/>
                    <a:pt x="4839" y="920"/>
                  </a:cubicBezTo>
                  <a:cubicBezTo>
                    <a:pt x="4839" y="915"/>
                    <a:pt x="4839" y="909"/>
                    <a:pt x="4839" y="904"/>
                  </a:cubicBezTo>
                  <a:cubicBezTo>
                    <a:pt x="4836" y="904"/>
                    <a:pt x="4833" y="904"/>
                    <a:pt x="4830" y="904"/>
                  </a:cubicBezTo>
                  <a:cubicBezTo>
                    <a:pt x="4822" y="896"/>
                    <a:pt x="4814" y="888"/>
                    <a:pt x="4805" y="879"/>
                  </a:cubicBezTo>
                  <a:cubicBezTo>
                    <a:pt x="4803" y="879"/>
                    <a:pt x="4801" y="879"/>
                    <a:pt x="4797" y="879"/>
                  </a:cubicBezTo>
                  <a:cubicBezTo>
                    <a:pt x="4795" y="877"/>
                    <a:pt x="4792" y="873"/>
                    <a:pt x="4789" y="870"/>
                  </a:cubicBezTo>
                  <a:cubicBezTo>
                    <a:pt x="4781" y="870"/>
                    <a:pt x="4773" y="870"/>
                    <a:pt x="4764" y="870"/>
                  </a:cubicBezTo>
                  <a:cubicBezTo>
                    <a:pt x="4762" y="868"/>
                    <a:pt x="4758" y="865"/>
                    <a:pt x="4755" y="862"/>
                  </a:cubicBezTo>
                  <a:cubicBezTo>
                    <a:pt x="4750" y="862"/>
                    <a:pt x="4745" y="862"/>
                    <a:pt x="4739" y="862"/>
                  </a:cubicBezTo>
                  <a:cubicBezTo>
                    <a:pt x="4737" y="865"/>
                    <a:pt x="4734" y="867"/>
                    <a:pt x="4731" y="870"/>
                  </a:cubicBezTo>
                  <a:cubicBezTo>
                    <a:pt x="4728" y="870"/>
                    <a:pt x="4726" y="870"/>
                    <a:pt x="4723" y="870"/>
                  </a:cubicBezTo>
                  <a:cubicBezTo>
                    <a:pt x="4720" y="868"/>
                    <a:pt x="4717" y="865"/>
                    <a:pt x="4714" y="862"/>
                  </a:cubicBezTo>
                  <a:cubicBezTo>
                    <a:pt x="4708" y="862"/>
                    <a:pt x="4703" y="862"/>
                    <a:pt x="4697" y="862"/>
                  </a:cubicBezTo>
                  <a:cubicBezTo>
                    <a:pt x="4692" y="857"/>
                    <a:pt x="4687" y="851"/>
                    <a:pt x="4681" y="846"/>
                  </a:cubicBezTo>
                  <a:cubicBezTo>
                    <a:pt x="4681" y="840"/>
                    <a:pt x="4681" y="834"/>
                    <a:pt x="4681" y="829"/>
                  </a:cubicBezTo>
                  <a:cubicBezTo>
                    <a:pt x="4703" y="829"/>
                    <a:pt x="4726" y="829"/>
                    <a:pt x="4747" y="829"/>
                  </a:cubicBezTo>
                  <a:cubicBezTo>
                    <a:pt x="4750" y="832"/>
                    <a:pt x="4753" y="835"/>
                    <a:pt x="4755" y="838"/>
                  </a:cubicBezTo>
                  <a:cubicBezTo>
                    <a:pt x="4769" y="838"/>
                    <a:pt x="4784" y="838"/>
                    <a:pt x="4797" y="838"/>
                  </a:cubicBezTo>
                  <a:cubicBezTo>
                    <a:pt x="4801" y="834"/>
                    <a:pt x="4803" y="831"/>
                    <a:pt x="4805" y="829"/>
                  </a:cubicBezTo>
                  <a:cubicBezTo>
                    <a:pt x="4805" y="818"/>
                    <a:pt x="4805" y="807"/>
                    <a:pt x="4805" y="795"/>
                  </a:cubicBezTo>
                  <a:cubicBezTo>
                    <a:pt x="4802" y="792"/>
                    <a:pt x="4800" y="790"/>
                    <a:pt x="4797" y="788"/>
                  </a:cubicBezTo>
                  <a:cubicBezTo>
                    <a:pt x="4797" y="784"/>
                    <a:pt x="4797" y="782"/>
                    <a:pt x="4797" y="780"/>
                  </a:cubicBezTo>
                  <a:cubicBezTo>
                    <a:pt x="4794" y="776"/>
                    <a:pt x="4791" y="773"/>
                    <a:pt x="4789" y="771"/>
                  </a:cubicBezTo>
                  <a:cubicBezTo>
                    <a:pt x="4789" y="768"/>
                    <a:pt x="4789" y="765"/>
                    <a:pt x="4789" y="763"/>
                  </a:cubicBezTo>
                  <a:cubicBezTo>
                    <a:pt x="4780" y="754"/>
                    <a:pt x="4772" y="746"/>
                    <a:pt x="4764" y="738"/>
                  </a:cubicBezTo>
                  <a:cubicBezTo>
                    <a:pt x="4764" y="735"/>
                    <a:pt x="4764" y="732"/>
                    <a:pt x="4764" y="729"/>
                  </a:cubicBezTo>
                  <a:cubicBezTo>
                    <a:pt x="4761" y="726"/>
                    <a:pt x="4758" y="724"/>
                    <a:pt x="4755" y="722"/>
                  </a:cubicBezTo>
                  <a:cubicBezTo>
                    <a:pt x="4755" y="705"/>
                    <a:pt x="4755" y="688"/>
                    <a:pt x="4755" y="671"/>
                  </a:cubicBezTo>
                  <a:cubicBezTo>
                    <a:pt x="4752" y="668"/>
                    <a:pt x="4750" y="666"/>
                    <a:pt x="4747" y="663"/>
                  </a:cubicBezTo>
                  <a:cubicBezTo>
                    <a:pt x="4747" y="660"/>
                    <a:pt x="4747" y="657"/>
                    <a:pt x="4747" y="655"/>
                  </a:cubicBezTo>
                  <a:cubicBezTo>
                    <a:pt x="4750" y="652"/>
                    <a:pt x="4753" y="649"/>
                    <a:pt x="4755" y="647"/>
                  </a:cubicBezTo>
                  <a:cubicBezTo>
                    <a:pt x="4755" y="644"/>
                    <a:pt x="4755" y="641"/>
                    <a:pt x="4755" y="639"/>
                  </a:cubicBezTo>
                  <a:cubicBezTo>
                    <a:pt x="4758" y="636"/>
                    <a:pt x="4762" y="632"/>
                    <a:pt x="4764" y="630"/>
                  </a:cubicBezTo>
                  <a:cubicBezTo>
                    <a:pt x="4764" y="627"/>
                    <a:pt x="4764" y="625"/>
                    <a:pt x="4764" y="622"/>
                  </a:cubicBezTo>
                  <a:cubicBezTo>
                    <a:pt x="4769" y="617"/>
                    <a:pt x="4775" y="611"/>
                    <a:pt x="4781" y="605"/>
                  </a:cubicBezTo>
                  <a:cubicBezTo>
                    <a:pt x="4801" y="605"/>
                    <a:pt x="4820" y="605"/>
                    <a:pt x="4839" y="605"/>
                  </a:cubicBezTo>
                  <a:cubicBezTo>
                    <a:pt x="4842" y="602"/>
                    <a:pt x="4844" y="599"/>
                    <a:pt x="4847" y="597"/>
                  </a:cubicBezTo>
                  <a:cubicBezTo>
                    <a:pt x="4855" y="597"/>
                    <a:pt x="4863" y="597"/>
                    <a:pt x="4871" y="597"/>
                  </a:cubicBezTo>
                  <a:cubicBezTo>
                    <a:pt x="4874" y="594"/>
                    <a:pt x="4878" y="591"/>
                    <a:pt x="4880" y="589"/>
                  </a:cubicBezTo>
                  <a:cubicBezTo>
                    <a:pt x="4880" y="583"/>
                    <a:pt x="4880" y="578"/>
                    <a:pt x="4880" y="572"/>
                  </a:cubicBezTo>
                  <a:cubicBezTo>
                    <a:pt x="4877" y="569"/>
                    <a:pt x="4874" y="566"/>
                    <a:pt x="4871" y="564"/>
                  </a:cubicBezTo>
                  <a:cubicBezTo>
                    <a:pt x="4871" y="561"/>
                    <a:pt x="4871" y="558"/>
                    <a:pt x="4871" y="555"/>
                  </a:cubicBezTo>
                  <a:cubicBezTo>
                    <a:pt x="4868" y="552"/>
                    <a:pt x="4866" y="550"/>
                    <a:pt x="4863" y="547"/>
                  </a:cubicBezTo>
                  <a:cubicBezTo>
                    <a:pt x="4863" y="539"/>
                    <a:pt x="4863" y="531"/>
                    <a:pt x="4863" y="523"/>
                  </a:cubicBezTo>
                  <a:cubicBezTo>
                    <a:pt x="4867" y="520"/>
                    <a:pt x="4869" y="516"/>
                    <a:pt x="4871" y="514"/>
                  </a:cubicBezTo>
                  <a:cubicBezTo>
                    <a:pt x="4871" y="508"/>
                    <a:pt x="4871" y="503"/>
                    <a:pt x="4871" y="497"/>
                  </a:cubicBezTo>
                  <a:cubicBezTo>
                    <a:pt x="4874" y="494"/>
                    <a:pt x="4878" y="492"/>
                    <a:pt x="4880" y="489"/>
                  </a:cubicBezTo>
                  <a:cubicBezTo>
                    <a:pt x="4880" y="475"/>
                    <a:pt x="4880" y="462"/>
                    <a:pt x="4880" y="448"/>
                  </a:cubicBezTo>
                  <a:cubicBezTo>
                    <a:pt x="4886" y="442"/>
                    <a:pt x="4891" y="437"/>
                    <a:pt x="4897" y="431"/>
                  </a:cubicBezTo>
                  <a:cubicBezTo>
                    <a:pt x="4897" y="426"/>
                    <a:pt x="4897" y="420"/>
                    <a:pt x="4897" y="415"/>
                  </a:cubicBezTo>
                  <a:cubicBezTo>
                    <a:pt x="4891" y="409"/>
                    <a:pt x="4886" y="403"/>
                    <a:pt x="4880" y="398"/>
                  </a:cubicBezTo>
                  <a:cubicBezTo>
                    <a:pt x="4880" y="395"/>
                    <a:pt x="4880" y="392"/>
                    <a:pt x="4880" y="390"/>
                  </a:cubicBezTo>
                  <a:cubicBezTo>
                    <a:pt x="4877" y="387"/>
                    <a:pt x="4874" y="384"/>
                    <a:pt x="4871" y="382"/>
                  </a:cubicBezTo>
                  <a:cubicBezTo>
                    <a:pt x="4871" y="360"/>
                    <a:pt x="4871" y="337"/>
                    <a:pt x="4871" y="315"/>
                  </a:cubicBezTo>
                  <a:cubicBezTo>
                    <a:pt x="4868" y="312"/>
                    <a:pt x="4866" y="310"/>
                    <a:pt x="4863" y="307"/>
                  </a:cubicBezTo>
                  <a:cubicBezTo>
                    <a:pt x="4863" y="296"/>
                    <a:pt x="4863" y="285"/>
                    <a:pt x="4863" y="274"/>
                  </a:cubicBezTo>
                  <a:cubicBezTo>
                    <a:pt x="4860" y="271"/>
                    <a:pt x="4857" y="268"/>
                    <a:pt x="4855" y="266"/>
                  </a:cubicBezTo>
                  <a:cubicBezTo>
                    <a:pt x="4855" y="263"/>
                    <a:pt x="4855" y="260"/>
                    <a:pt x="4855" y="257"/>
                  </a:cubicBezTo>
                  <a:cubicBezTo>
                    <a:pt x="4851" y="254"/>
                    <a:pt x="4849" y="252"/>
                    <a:pt x="4847" y="249"/>
                  </a:cubicBezTo>
                  <a:cubicBezTo>
                    <a:pt x="4841" y="249"/>
                    <a:pt x="4835" y="249"/>
                    <a:pt x="4830" y="249"/>
                  </a:cubicBezTo>
                  <a:cubicBezTo>
                    <a:pt x="4830" y="244"/>
                    <a:pt x="4830" y="238"/>
                    <a:pt x="4830" y="233"/>
                  </a:cubicBezTo>
                  <a:cubicBezTo>
                    <a:pt x="4824" y="227"/>
                    <a:pt x="4819" y="221"/>
                    <a:pt x="4813" y="216"/>
                  </a:cubicBezTo>
                  <a:cubicBezTo>
                    <a:pt x="4813" y="213"/>
                    <a:pt x="4813" y="210"/>
                    <a:pt x="4813" y="208"/>
                  </a:cubicBezTo>
                  <a:cubicBezTo>
                    <a:pt x="4808" y="208"/>
                    <a:pt x="4802" y="208"/>
                    <a:pt x="4797" y="208"/>
                  </a:cubicBezTo>
                  <a:cubicBezTo>
                    <a:pt x="4797" y="202"/>
                    <a:pt x="4797" y="197"/>
                    <a:pt x="4797" y="191"/>
                  </a:cubicBezTo>
                  <a:cubicBezTo>
                    <a:pt x="4792" y="191"/>
                    <a:pt x="4786" y="191"/>
                    <a:pt x="4781" y="191"/>
                  </a:cubicBezTo>
                  <a:cubicBezTo>
                    <a:pt x="4777" y="194"/>
                    <a:pt x="4774" y="197"/>
                    <a:pt x="4772" y="199"/>
                  </a:cubicBezTo>
                  <a:cubicBezTo>
                    <a:pt x="4769" y="199"/>
                    <a:pt x="4766" y="199"/>
                    <a:pt x="4764" y="199"/>
                  </a:cubicBezTo>
                  <a:cubicBezTo>
                    <a:pt x="4761" y="196"/>
                    <a:pt x="4758" y="194"/>
                    <a:pt x="4755" y="191"/>
                  </a:cubicBezTo>
                  <a:cubicBezTo>
                    <a:pt x="4714" y="191"/>
                    <a:pt x="4672" y="191"/>
                    <a:pt x="4631" y="191"/>
                  </a:cubicBezTo>
                  <a:cubicBezTo>
                    <a:pt x="4628" y="188"/>
                    <a:pt x="4626" y="186"/>
                    <a:pt x="4623" y="183"/>
                  </a:cubicBezTo>
                  <a:cubicBezTo>
                    <a:pt x="4606" y="183"/>
                    <a:pt x="4590" y="183"/>
                    <a:pt x="4573" y="183"/>
                  </a:cubicBezTo>
                  <a:cubicBezTo>
                    <a:pt x="4570" y="180"/>
                    <a:pt x="4568" y="177"/>
                    <a:pt x="4565" y="174"/>
                  </a:cubicBezTo>
                  <a:cubicBezTo>
                    <a:pt x="4560" y="174"/>
                    <a:pt x="4554" y="174"/>
                    <a:pt x="4548" y="174"/>
                  </a:cubicBezTo>
                  <a:cubicBezTo>
                    <a:pt x="4545" y="171"/>
                    <a:pt x="4543" y="169"/>
                    <a:pt x="4541" y="167"/>
                  </a:cubicBezTo>
                  <a:cubicBezTo>
                    <a:pt x="4535" y="167"/>
                    <a:pt x="4529" y="167"/>
                    <a:pt x="4524" y="167"/>
                  </a:cubicBezTo>
                  <a:cubicBezTo>
                    <a:pt x="4518" y="161"/>
                    <a:pt x="4513" y="155"/>
                    <a:pt x="4507" y="150"/>
                  </a:cubicBezTo>
                  <a:cubicBezTo>
                    <a:pt x="4507" y="147"/>
                    <a:pt x="4507" y="143"/>
                    <a:pt x="4507" y="141"/>
                  </a:cubicBezTo>
                  <a:cubicBezTo>
                    <a:pt x="4496" y="130"/>
                    <a:pt x="4485" y="119"/>
                    <a:pt x="4474" y="108"/>
                  </a:cubicBezTo>
                  <a:cubicBezTo>
                    <a:pt x="4477" y="105"/>
                    <a:pt x="4480" y="102"/>
                    <a:pt x="4482" y="100"/>
                  </a:cubicBezTo>
                  <a:cubicBezTo>
                    <a:pt x="4482" y="78"/>
                    <a:pt x="4482" y="55"/>
                    <a:pt x="4482" y="34"/>
                  </a:cubicBezTo>
                  <a:cubicBezTo>
                    <a:pt x="4479" y="34"/>
                    <a:pt x="4476" y="34"/>
                    <a:pt x="4474" y="34"/>
                  </a:cubicBezTo>
                  <a:cubicBezTo>
                    <a:pt x="4471" y="31"/>
                    <a:pt x="4468" y="28"/>
                    <a:pt x="4466" y="26"/>
                  </a:cubicBezTo>
                  <a:cubicBezTo>
                    <a:pt x="4460" y="26"/>
                    <a:pt x="4455" y="26"/>
                    <a:pt x="4449" y="26"/>
                  </a:cubicBezTo>
                  <a:cubicBezTo>
                    <a:pt x="4446" y="23"/>
                    <a:pt x="4443" y="19"/>
                    <a:pt x="4441" y="17"/>
                  </a:cubicBezTo>
                  <a:cubicBezTo>
                    <a:pt x="4424" y="17"/>
                    <a:pt x="4408" y="17"/>
                    <a:pt x="4391" y="17"/>
                  </a:cubicBezTo>
                  <a:cubicBezTo>
                    <a:pt x="4388" y="14"/>
                    <a:pt x="4385" y="12"/>
                    <a:pt x="4383" y="9"/>
                  </a:cubicBezTo>
                  <a:cubicBezTo>
                    <a:pt x="4374" y="9"/>
                    <a:pt x="4366" y="9"/>
                    <a:pt x="4358" y="9"/>
                  </a:cubicBezTo>
                  <a:cubicBezTo>
                    <a:pt x="4354" y="6"/>
                    <a:pt x="4352" y="3"/>
                    <a:pt x="4350" y="0"/>
                  </a:cubicBezTo>
                  <a:cubicBezTo>
                    <a:pt x="4335" y="0"/>
                    <a:pt x="4322" y="0"/>
                    <a:pt x="4308" y="0"/>
                  </a:cubicBezTo>
                  <a:cubicBezTo>
                    <a:pt x="4305" y="4"/>
                    <a:pt x="4302" y="7"/>
                    <a:pt x="4300" y="9"/>
                  </a:cubicBezTo>
                  <a:cubicBezTo>
                    <a:pt x="4300" y="23"/>
                    <a:pt x="4300" y="36"/>
                    <a:pt x="4300" y="50"/>
                  </a:cubicBezTo>
                  <a:cubicBezTo>
                    <a:pt x="4295" y="56"/>
                    <a:pt x="4289" y="62"/>
                    <a:pt x="4284" y="67"/>
                  </a:cubicBezTo>
                  <a:cubicBezTo>
                    <a:pt x="4284" y="70"/>
                    <a:pt x="4284" y="72"/>
                    <a:pt x="4284" y="75"/>
                  </a:cubicBezTo>
                  <a:cubicBezTo>
                    <a:pt x="4281" y="78"/>
                    <a:pt x="4278" y="81"/>
                    <a:pt x="4275" y="84"/>
                  </a:cubicBezTo>
                  <a:cubicBezTo>
                    <a:pt x="4265" y="84"/>
                    <a:pt x="4253" y="84"/>
                    <a:pt x="4242" y="84"/>
                  </a:cubicBezTo>
                  <a:cubicBezTo>
                    <a:pt x="4240" y="81"/>
                    <a:pt x="4237" y="78"/>
                    <a:pt x="4234" y="75"/>
                  </a:cubicBezTo>
                  <a:cubicBezTo>
                    <a:pt x="4231" y="78"/>
                    <a:pt x="4229" y="81"/>
                    <a:pt x="4226" y="84"/>
                  </a:cubicBezTo>
                  <a:cubicBezTo>
                    <a:pt x="4223" y="84"/>
                    <a:pt x="4220" y="84"/>
                    <a:pt x="4217" y="84"/>
                  </a:cubicBezTo>
                  <a:cubicBezTo>
                    <a:pt x="4215" y="86"/>
                    <a:pt x="4212" y="89"/>
                    <a:pt x="4209" y="92"/>
                  </a:cubicBezTo>
                  <a:cubicBezTo>
                    <a:pt x="4207" y="92"/>
                    <a:pt x="4203" y="92"/>
                    <a:pt x="4200" y="92"/>
                  </a:cubicBezTo>
                  <a:cubicBezTo>
                    <a:pt x="4198" y="94"/>
                    <a:pt x="4195" y="97"/>
                    <a:pt x="4192" y="100"/>
                  </a:cubicBezTo>
                  <a:cubicBezTo>
                    <a:pt x="4187" y="100"/>
                    <a:pt x="4181" y="100"/>
                    <a:pt x="4176" y="100"/>
                  </a:cubicBezTo>
                  <a:cubicBezTo>
                    <a:pt x="4173" y="102"/>
                    <a:pt x="4171" y="105"/>
                    <a:pt x="4168" y="108"/>
                  </a:cubicBezTo>
                  <a:cubicBezTo>
                    <a:pt x="4162" y="108"/>
                    <a:pt x="4156" y="108"/>
                    <a:pt x="4151" y="108"/>
                  </a:cubicBezTo>
                  <a:cubicBezTo>
                    <a:pt x="4149" y="111"/>
                    <a:pt x="4145" y="113"/>
                    <a:pt x="4142" y="116"/>
                  </a:cubicBezTo>
                  <a:cubicBezTo>
                    <a:pt x="4137" y="116"/>
                    <a:pt x="4132" y="116"/>
                    <a:pt x="4126" y="116"/>
                  </a:cubicBezTo>
                  <a:cubicBezTo>
                    <a:pt x="4124" y="119"/>
                    <a:pt x="4121" y="122"/>
                    <a:pt x="4118" y="125"/>
                  </a:cubicBezTo>
                  <a:cubicBezTo>
                    <a:pt x="4115" y="125"/>
                    <a:pt x="4113" y="125"/>
                    <a:pt x="4110" y="125"/>
                  </a:cubicBezTo>
                  <a:cubicBezTo>
                    <a:pt x="4107" y="128"/>
                    <a:pt x="4104" y="130"/>
                    <a:pt x="4101" y="133"/>
                  </a:cubicBezTo>
                  <a:cubicBezTo>
                    <a:pt x="4093" y="133"/>
                    <a:pt x="4085" y="133"/>
                    <a:pt x="4076" y="133"/>
                  </a:cubicBezTo>
                  <a:cubicBezTo>
                    <a:pt x="4074" y="136"/>
                    <a:pt x="4071" y="138"/>
                    <a:pt x="4068" y="141"/>
                  </a:cubicBezTo>
                  <a:cubicBezTo>
                    <a:pt x="4066" y="141"/>
                    <a:pt x="4063" y="141"/>
                    <a:pt x="4059" y="141"/>
                  </a:cubicBezTo>
                  <a:cubicBezTo>
                    <a:pt x="4057" y="143"/>
                    <a:pt x="4055" y="147"/>
                    <a:pt x="4052" y="150"/>
                  </a:cubicBezTo>
                  <a:cubicBezTo>
                    <a:pt x="4049" y="150"/>
                    <a:pt x="4046" y="150"/>
                    <a:pt x="4043" y="150"/>
                  </a:cubicBezTo>
                  <a:cubicBezTo>
                    <a:pt x="4043" y="155"/>
                    <a:pt x="4043" y="161"/>
                    <a:pt x="4043" y="167"/>
                  </a:cubicBezTo>
                  <a:cubicBezTo>
                    <a:pt x="4045" y="169"/>
                    <a:pt x="4048" y="171"/>
                    <a:pt x="4052" y="174"/>
                  </a:cubicBezTo>
                  <a:cubicBezTo>
                    <a:pt x="4052" y="182"/>
                    <a:pt x="4052" y="190"/>
                    <a:pt x="4052" y="199"/>
                  </a:cubicBezTo>
                  <a:cubicBezTo>
                    <a:pt x="4046" y="199"/>
                    <a:pt x="4040" y="199"/>
                    <a:pt x="4035" y="199"/>
                  </a:cubicBezTo>
                  <a:cubicBezTo>
                    <a:pt x="4035" y="197"/>
                    <a:pt x="4035" y="194"/>
                    <a:pt x="4035" y="191"/>
                  </a:cubicBezTo>
                  <a:cubicBezTo>
                    <a:pt x="4032" y="189"/>
                    <a:pt x="4030" y="186"/>
                    <a:pt x="4027" y="183"/>
                  </a:cubicBezTo>
                  <a:cubicBezTo>
                    <a:pt x="4027" y="178"/>
                    <a:pt x="4027" y="172"/>
                    <a:pt x="4027" y="167"/>
                  </a:cubicBezTo>
                  <a:cubicBezTo>
                    <a:pt x="4019" y="167"/>
                    <a:pt x="4010" y="167"/>
                    <a:pt x="4001" y="167"/>
                  </a:cubicBezTo>
                  <a:cubicBezTo>
                    <a:pt x="3997" y="172"/>
                    <a:pt x="3991" y="178"/>
                    <a:pt x="3986" y="183"/>
                  </a:cubicBezTo>
                  <a:cubicBezTo>
                    <a:pt x="3978" y="183"/>
                    <a:pt x="3969" y="183"/>
                    <a:pt x="3960" y="183"/>
                  </a:cubicBezTo>
                  <a:cubicBezTo>
                    <a:pt x="3958" y="186"/>
                    <a:pt x="3955" y="188"/>
                    <a:pt x="3952" y="191"/>
                  </a:cubicBezTo>
                  <a:cubicBezTo>
                    <a:pt x="3944" y="191"/>
                    <a:pt x="3936" y="191"/>
                    <a:pt x="3927" y="191"/>
                  </a:cubicBezTo>
                  <a:cubicBezTo>
                    <a:pt x="3925" y="194"/>
                    <a:pt x="3922" y="196"/>
                    <a:pt x="3919" y="199"/>
                  </a:cubicBezTo>
                  <a:cubicBezTo>
                    <a:pt x="3916" y="199"/>
                    <a:pt x="3914" y="199"/>
                    <a:pt x="3911" y="199"/>
                  </a:cubicBezTo>
                  <a:cubicBezTo>
                    <a:pt x="3908" y="202"/>
                    <a:pt x="3905" y="205"/>
                    <a:pt x="3902" y="208"/>
                  </a:cubicBezTo>
                  <a:cubicBezTo>
                    <a:pt x="3897" y="208"/>
                    <a:pt x="3892" y="208"/>
                    <a:pt x="3886" y="208"/>
                  </a:cubicBezTo>
                  <a:cubicBezTo>
                    <a:pt x="3884" y="210"/>
                    <a:pt x="3881" y="213"/>
                    <a:pt x="3877" y="216"/>
                  </a:cubicBezTo>
                  <a:cubicBezTo>
                    <a:pt x="3872" y="216"/>
                    <a:pt x="3866" y="216"/>
                    <a:pt x="3861" y="216"/>
                  </a:cubicBezTo>
                  <a:cubicBezTo>
                    <a:pt x="3858" y="218"/>
                    <a:pt x="3856" y="221"/>
                    <a:pt x="3853" y="225"/>
                  </a:cubicBezTo>
                  <a:cubicBezTo>
                    <a:pt x="3850" y="225"/>
                    <a:pt x="3847" y="225"/>
                    <a:pt x="3844" y="225"/>
                  </a:cubicBezTo>
                  <a:cubicBezTo>
                    <a:pt x="3842" y="227"/>
                    <a:pt x="3839" y="229"/>
                    <a:pt x="3836" y="233"/>
                  </a:cubicBezTo>
                  <a:cubicBezTo>
                    <a:pt x="3834" y="233"/>
                    <a:pt x="3831" y="233"/>
                    <a:pt x="3828" y="233"/>
                  </a:cubicBezTo>
                  <a:cubicBezTo>
                    <a:pt x="3826" y="235"/>
                    <a:pt x="3823" y="237"/>
                    <a:pt x="3819" y="240"/>
                  </a:cubicBezTo>
                  <a:cubicBezTo>
                    <a:pt x="3811" y="240"/>
                    <a:pt x="3803" y="240"/>
                    <a:pt x="3795" y="240"/>
                  </a:cubicBezTo>
                  <a:cubicBezTo>
                    <a:pt x="3792" y="243"/>
                    <a:pt x="3790" y="246"/>
                    <a:pt x="3787" y="249"/>
                  </a:cubicBezTo>
                  <a:cubicBezTo>
                    <a:pt x="3781" y="249"/>
                    <a:pt x="3776" y="249"/>
                    <a:pt x="3770" y="249"/>
                  </a:cubicBezTo>
                  <a:cubicBezTo>
                    <a:pt x="3768" y="252"/>
                    <a:pt x="3764" y="254"/>
                    <a:pt x="3761" y="257"/>
                  </a:cubicBezTo>
                  <a:cubicBezTo>
                    <a:pt x="3756" y="257"/>
                    <a:pt x="3750" y="257"/>
                    <a:pt x="3745" y="257"/>
                  </a:cubicBezTo>
                  <a:cubicBezTo>
                    <a:pt x="3742" y="260"/>
                    <a:pt x="3740" y="263"/>
                    <a:pt x="3737" y="266"/>
                  </a:cubicBezTo>
                  <a:cubicBezTo>
                    <a:pt x="3734" y="266"/>
                    <a:pt x="3732" y="266"/>
                    <a:pt x="3729" y="266"/>
                  </a:cubicBezTo>
                  <a:cubicBezTo>
                    <a:pt x="3726" y="268"/>
                    <a:pt x="3723" y="271"/>
                    <a:pt x="3720" y="274"/>
                  </a:cubicBezTo>
                  <a:cubicBezTo>
                    <a:pt x="3714" y="274"/>
                    <a:pt x="3709" y="274"/>
                    <a:pt x="3703" y="274"/>
                  </a:cubicBezTo>
                  <a:cubicBezTo>
                    <a:pt x="3701" y="276"/>
                    <a:pt x="3698" y="279"/>
                    <a:pt x="3695" y="283"/>
                  </a:cubicBezTo>
                  <a:cubicBezTo>
                    <a:pt x="3693" y="283"/>
                    <a:pt x="3690" y="283"/>
                    <a:pt x="3687" y="283"/>
                  </a:cubicBezTo>
                  <a:cubicBezTo>
                    <a:pt x="3684" y="285"/>
                    <a:pt x="3682" y="287"/>
                    <a:pt x="3679" y="291"/>
                  </a:cubicBezTo>
                  <a:cubicBezTo>
                    <a:pt x="3671" y="291"/>
                    <a:pt x="3663" y="291"/>
                    <a:pt x="3654" y="291"/>
                  </a:cubicBezTo>
                  <a:cubicBezTo>
                    <a:pt x="3652" y="293"/>
                    <a:pt x="3648" y="295"/>
                    <a:pt x="3645" y="299"/>
                  </a:cubicBezTo>
                  <a:cubicBezTo>
                    <a:pt x="3643" y="299"/>
                    <a:pt x="3640" y="299"/>
                    <a:pt x="3637" y="299"/>
                  </a:cubicBezTo>
                  <a:cubicBezTo>
                    <a:pt x="3635" y="301"/>
                    <a:pt x="3632" y="304"/>
                    <a:pt x="3629" y="307"/>
                  </a:cubicBezTo>
                  <a:cubicBezTo>
                    <a:pt x="3627" y="307"/>
                    <a:pt x="3624" y="307"/>
                    <a:pt x="3621" y="307"/>
                  </a:cubicBezTo>
                  <a:cubicBezTo>
                    <a:pt x="3618" y="310"/>
                    <a:pt x="3616" y="312"/>
                    <a:pt x="3613" y="315"/>
                  </a:cubicBezTo>
                  <a:cubicBezTo>
                    <a:pt x="3605" y="315"/>
                    <a:pt x="3596" y="315"/>
                    <a:pt x="3587" y="315"/>
                  </a:cubicBezTo>
                  <a:cubicBezTo>
                    <a:pt x="3585" y="318"/>
                    <a:pt x="3582" y="321"/>
                    <a:pt x="3579" y="324"/>
                  </a:cubicBezTo>
                  <a:cubicBezTo>
                    <a:pt x="3574" y="324"/>
                    <a:pt x="3568" y="324"/>
                    <a:pt x="3563" y="324"/>
                  </a:cubicBezTo>
                  <a:cubicBezTo>
                    <a:pt x="3560" y="326"/>
                    <a:pt x="3558" y="329"/>
                    <a:pt x="3555" y="332"/>
                  </a:cubicBezTo>
                  <a:cubicBezTo>
                    <a:pt x="3549" y="332"/>
                    <a:pt x="3543" y="332"/>
                    <a:pt x="3538" y="332"/>
                  </a:cubicBezTo>
                  <a:cubicBezTo>
                    <a:pt x="3535" y="334"/>
                    <a:pt x="3533" y="337"/>
                    <a:pt x="3530" y="340"/>
                  </a:cubicBezTo>
                  <a:cubicBezTo>
                    <a:pt x="3524" y="340"/>
                    <a:pt x="3519" y="340"/>
                    <a:pt x="3513" y="340"/>
                  </a:cubicBezTo>
                  <a:cubicBezTo>
                    <a:pt x="3511" y="342"/>
                    <a:pt x="3508" y="345"/>
                    <a:pt x="3504" y="349"/>
                  </a:cubicBezTo>
                  <a:cubicBezTo>
                    <a:pt x="3502" y="349"/>
                    <a:pt x="3500" y="349"/>
                    <a:pt x="3497" y="349"/>
                  </a:cubicBezTo>
                  <a:cubicBezTo>
                    <a:pt x="3494" y="351"/>
                    <a:pt x="3491" y="353"/>
                    <a:pt x="3488" y="357"/>
                  </a:cubicBezTo>
                  <a:cubicBezTo>
                    <a:pt x="3485" y="357"/>
                    <a:pt x="3483" y="357"/>
                    <a:pt x="3480" y="357"/>
                  </a:cubicBezTo>
                  <a:cubicBezTo>
                    <a:pt x="3477" y="359"/>
                    <a:pt x="3475" y="362"/>
                    <a:pt x="3472" y="365"/>
                  </a:cubicBezTo>
                  <a:cubicBezTo>
                    <a:pt x="3464" y="365"/>
                    <a:pt x="3455" y="365"/>
                    <a:pt x="3446" y="365"/>
                  </a:cubicBezTo>
                  <a:cubicBezTo>
                    <a:pt x="3444" y="368"/>
                    <a:pt x="3442" y="370"/>
                    <a:pt x="3438" y="373"/>
                  </a:cubicBezTo>
                  <a:cubicBezTo>
                    <a:pt x="3433" y="373"/>
                    <a:pt x="3427" y="373"/>
                    <a:pt x="3422" y="373"/>
                  </a:cubicBezTo>
                  <a:cubicBezTo>
                    <a:pt x="3419" y="376"/>
                    <a:pt x="3417" y="379"/>
                    <a:pt x="3414" y="382"/>
                  </a:cubicBezTo>
                  <a:cubicBezTo>
                    <a:pt x="3411" y="382"/>
                    <a:pt x="3408" y="382"/>
                    <a:pt x="3405" y="382"/>
                  </a:cubicBezTo>
                  <a:cubicBezTo>
                    <a:pt x="3400" y="387"/>
                    <a:pt x="3394" y="392"/>
                    <a:pt x="3388" y="398"/>
                  </a:cubicBezTo>
                  <a:cubicBezTo>
                    <a:pt x="3386" y="398"/>
                    <a:pt x="3384" y="398"/>
                    <a:pt x="3380" y="398"/>
                  </a:cubicBezTo>
                  <a:cubicBezTo>
                    <a:pt x="3378" y="400"/>
                    <a:pt x="3376" y="403"/>
                    <a:pt x="3372" y="407"/>
                  </a:cubicBezTo>
                  <a:cubicBezTo>
                    <a:pt x="3367" y="401"/>
                    <a:pt x="3361" y="396"/>
                    <a:pt x="3356" y="390"/>
                  </a:cubicBezTo>
                  <a:cubicBezTo>
                    <a:pt x="3353" y="390"/>
                    <a:pt x="3350" y="390"/>
                    <a:pt x="3347" y="390"/>
                  </a:cubicBezTo>
                  <a:cubicBezTo>
                    <a:pt x="3347" y="392"/>
                    <a:pt x="3347" y="395"/>
                    <a:pt x="3347" y="398"/>
                  </a:cubicBezTo>
                  <a:cubicBezTo>
                    <a:pt x="3345" y="400"/>
                    <a:pt x="3342" y="403"/>
                    <a:pt x="3339" y="407"/>
                  </a:cubicBezTo>
                  <a:cubicBezTo>
                    <a:pt x="3339" y="409"/>
                    <a:pt x="3339" y="411"/>
                    <a:pt x="3339" y="415"/>
                  </a:cubicBezTo>
                  <a:cubicBezTo>
                    <a:pt x="3331" y="415"/>
                    <a:pt x="3323" y="415"/>
                    <a:pt x="3314" y="415"/>
                  </a:cubicBezTo>
                  <a:cubicBezTo>
                    <a:pt x="3312" y="417"/>
                    <a:pt x="3309" y="420"/>
                    <a:pt x="3306" y="423"/>
                  </a:cubicBezTo>
                  <a:cubicBezTo>
                    <a:pt x="3303" y="423"/>
                    <a:pt x="3301" y="423"/>
                    <a:pt x="3298" y="423"/>
                  </a:cubicBezTo>
                  <a:cubicBezTo>
                    <a:pt x="3295" y="426"/>
                    <a:pt x="3292" y="428"/>
                    <a:pt x="3289" y="431"/>
                  </a:cubicBezTo>
                  <a:cubicBezTo>
                    <a:pt x="3281" y="431"/>
                    <a:pt x="3273" y="431"/>
                    <a:pt x="3264" y="431"/>
                  </a:cubicBezTo>
                  <a:cubicBezTo>
                    <a:pt x="3259" y="437"/>
                    <a:pt x="3253" y="442"/>
                    <a:pt x="3248" y="448"/>
                  </a:cubicBezTo>
                  <a:cubicBezTo>
                    <a:pt x="3242" y="448"/>
                    <a:pt x="3237" y="448"/>
                    <a:pt x="3231" y="448"/>
                  </a:cubicBezTo>
                  <a:cubicBezTo>
                    <a:pt x="3229" y="450"/>
                    <a:pt x="3226" y="453"/>
                    <a:pt x="3223" y="456"/>
                  </a:cubicBezTo>
                  <a:cubicBezTo>
                    <a:pt x="3221" y="456"/>
                    <a:pt x="3218" y="456"/>
                    <a:pt x="3215" y="456"/>
                  </a:cubicBezTo>
                  <a:cubicBezTo>
                    <a:pt x="3213" y="458"/>
                    <a:pt x="3209" y="462"/>
                    <a:pt x="3206" y="465"/>
                  </a:cubicBezTo>
                  <a:cubicBezTo>
                    <a:pt x="3204" y="465"/>
                    <a:pt x="3202" y="465"/>
                    <a:pt x="3198" y="465"/>
                  </a:cubicBezTo>
                  <a:cubicBezTo>
                    <a:pt x="3196" y="467"/>
                    <a:pt x="3193" y="469"/>
                    <a:pt x="3190" y="473"/>
                  </a:cubicBezTo>
                  <a:cubicBezTo>
                    <a:pt x="3182" y="473"/>
                    <a:pt x="3174" y="473"/>
                    <a:pt x="3165" y="473"/>
                  </a:cubicBezTo>
                  <a:cubicBezTo>
                    <a:pt x="3163" y="475"/>
                    <a:pt x="3160" y="478"/>
                    <a:pt x="3157" y="481"/>
                  </a:cubicBezTo>
                  <a:cubicBezTo>
                    <a:pt x="3155" y="481"/>
                    <a:pt x="3151" y="481"/>
                    <a:pt x="3148" y="481"/>
                  </a:cubicBezTo>
                  <a:cubicBezTo>
                    <a:pt x="3146" y="484"/>
                    <a:pt x="3144" y="486"/>
                    <a:pt x="3140" y="489"/>
                  </a:cubicBezTo>
                  <a:cubicBezTo>
                    <a:pt x="3135" y="489"/>
                    <a:pt x="3129" y="489"/>
                    <a:pt x="3124" y="489"/>
                  </a:cubicBezTo>
                  <a:cubicBezTo>
                    <a:pt x="3121" y="492"/>
                    <a:pt x="3119" y="494"/>
                    <a:pt x="3116" y="497"/>
                  </a:cubicBezTo>
                  <a:cubicBezTo>
                    <a:pt x="3108" y="497"/>
                    <a:pt x="3099" y="497"/>
                    <a:pt x="3090" y="497"/>
                  </a:cubicBezTo>
                  <a:cubicBezTo>
                    <a:pt x="3088" y="500"/>
                    <a:pt x="3085" y="503"/>
                    <a:pt x="3082" y="506"/>
                  </a:cubicBezTo>
                  <a:cubicBezTo>
                    <a:pt x="3080" y="506"/>
                    <a:pt x="3078" y="506"/>
                    <a:pt x="3074" y="506"/>
                  </a:cubicBezTo>
                  <a:cubicBezTo>
                    <a:pt x="3072" y="508"/>
                    <a:pt x="3069" y="511"/>
                    <a:pt x="3066" y="514"/>
                  </a:cubicBezTo>
                  <a:cubicBezTo>
                    <a:pt x="3060" y="514"/>
                    <a:pt x="3054" y="514"/>
                    <a:pt x="3049" y="514"/>
                  </a:cubicBezTo>
                  <a:cubicBezTo>
                    <a:pt x="3047" y="516"/>
                    <a:pt x="3044" y="520"/>
                    <a:pt x="3041" y="523"/>
                  </a:cubicBezTo>
                  <a:cubicBezTo>
                    <a:pt x="3035" y="523"/>
                    <a:pt x="3030" y="523"/>
                    <a:pt x="3024" y="523"/>
                  </a:cubicBezTo>
                  <a:cubicBezTo>
                    <a:pt x="3022" y="525"/>
                    <a:pt x="3019" y="528"/>
                    <a:pt x="3016" y="531"/>
                  </a:cubicBezTo>
                  <a:cubicBezTo>
                    <a:pt x="3014" y="531"/>
                    <a:pt x="3011" y="531"/>
                    <a:pt x="3008" y="531"/>
                  </a:cubicBezTo>
                  <a:cubicBezTo>
                    <a:pt x="3005" y="533"/>
                    <a:pt x="3003" y="536"/>
                    <a:pt x="3000" y="539"/>
                  </a:cubicBezTo>
                  <a:cubicBezTo>
                    <a:pt x="2997" y="539"/>
                    <a:pt x="2994" y="539"/>
                    <a:pt x="2991" y="539"/>
                  </a:cubicBezTo>
                  <a:cubicBezTo>
                    <a:pt x="2988" y="542"/>
                    <a:pt x="2986" y="544"/>
                    <a:pt x="2983" y="547"/>
                  </a:cubicBezTo>
                  <a:cubicBezTo>
                    <a:pt x="2977" y="547"/>
                    <a:pt x="2972" y="547"/>
                    <a:pt x="2966" y="547"/>
                  </a:cubicBezTo>
                  <a:cubicBezTo>
                    <a:pt x="2964" y="550"/>
                    <a:pt x="2961" y="552"/>
                    <a:pt x="2958" y="555"/>
                  </a:cubicBezTo>
                  <a:cubicBezTo>
                    <a:pt x="2953" y="555"/>
                    <a:pt x="2947" y="555"/>
                    <a:pt x="2942" y="555"/>
                  </a:cubicBezTo>
                  <a:cubicBezTo>
                    <a:pt x="2939" y="558"/>
                    <a:pt x="2936" y="561"/>
                    <a:pt x="2933" y="564"/>
                  </a:cubicBezTo>
                  <a:cubicBezTo>
                    <a:pt x="2930" y="564"/>
                    <a:pt x="2928" y="564"/>
                    <a:pt x="2925" y="564"/>
                  </a:cubicBezTo>
                  <a:cubicBezTo>
                    <a:pt x="2922" y="566"/>
                    <a:pt x="2920" y="569"/>
                    <a:pt x="2917" y="572"/>
                  </a:cubicBezTo>
                  <a:cubicBezTo>
                    <a:pt x="2909" y="572"/>
                    <a:pt x="2900" y="572"/>
                    <a:pt x="2891" y="572"/>
                  </a:cubicBezTo>
                  <a:cubicBezTo>
                    <a:pt x="2889" y="574"/>
                    <a:pt x="2887" y="578"/>
                    <a:pt x="2884" y="581"/>
                  </a:cubicBezTo>
                  <a:cubicBezTo>
                    <a:pt x="2878" y="581"/>
                    <a:pt x="2872" y="581"/>
                    <a:pt x="2867" y="581"/>
                  </a:cubicBezTo>
                  <a:cubicBezTo>
                    <a:pt x="2864" y="583"/>
                    <a:pt x="2862" y="586"/>
                    <a:pt x="2859" y="589"/>
                  </a:cubicBezTo>
                  <a:cubicBezTo>
                    <a:pt x="2856" y="589"/>
                    <a:pt x="2853" y="589"/>
                    <a:pt x="2850" y="589"/>
                  </a:cubicBezTo>
                  <a:cubicBezTo>
                    <a:pt x="2850" y="583"/>
                    <a:pt x="2850" y="578"/>
                    <a:pt x="2850" y="572"/>
                  </a:cubicBezTo>
                  <a:cubicBezTo>
                    <a:pt x="2848" y="570"/>
                    <a:pt x="2845" y="567"/>
                    <a:pt x="2842" y="564"/>
                  </a:cubicBezTo>
                  <a:cubicBezTo>
                    <a:pt x="2842" y="553"/>
                    <a:pt x="2842" y="542"/>
                    <a:pt x="2842" y="531"/>
                  </a:cubicBezTo>
                  <a:cubicBezTo>
                    <a:pt x="2837" y="525"/>
                    <a:pt x="2831" y="520"/>
                    <a:pt x="2825" y="514"/>
                  </a:cubicBezTo>
                  <a:cubicBezTo>
                    <a:pt x="2825" y="512"/>
                    <a:pt x="2825" y="509"/>
                    <a:pt x="2825" y="506"/>
                  </a:cubicBezTo>
                  <a:cubicBezTo>
                    <a:pt x="2823" y="504"/>
                    <a:pt x="2821" y="501"/>
                    <a:pt x="2817" y="497"/>
                  </a:cubicBezTo>
                  <a:cubicBezTo>
                    <a:pt x="2815" y="497"/>
                    <a:pt x="2812" y="497"/>
                    <a:pt x="2809" y="497"/>
                  </a:cubicBezTo>
                  <a:cubicBezTo>
                    <a:pt x="2798" y="487"/>
                    <a:pt x="2786" y="476"/>
                    <a:pt x="2775" y="465"/>
                  </a:cubicBezTo>
                  <a:cubicBezTo>
                    <a:pt x="2765" y="465"/>
                    <a:pt x="2754" y="465"/>
                    <a:pt x="2743" y="465"/>
                  </a:cubicBezTo>
                  <a:cubicBezTo>
                    <a:pt x="2743" y="459"/>
                    <a:pt x="2743" y="454"/>
                    <a:pt x="2743" y="448"/>
                  </a:cubicBezTo>
                  <a:cubicBezTo>
                    <a:pt x="2740" y="446"/>
                    <a:pt x="2737" y="442"/>
                    <a:pt x="2734" y="439"/>
                  </a:cubicBezTo>
                  <a:cubicBezTo>
                    <a:pt x="2734" y="437"/>
                    <a:pt x="2734" y="435"/>
                    <a:pt x="2734" y="431"/>
                  </a:cubicBezTo>
                  <a:cubicBezTo>
                    <a:pt x="2732" y="429"/>
                    <a:pt x="2729" y="427"/>
                    <a:pt x="2726" y="423"/>
                  </a:cubicBezTo>
                  <a:cubicBezTo>
                    <a:pt x="2726" y="407"/>
                    <a:pt x="2726" y="390"/>
                    <a:pt x="2726" y="373"/>
                  </a:cubicBezTo>
                  <a:cubicBezTo>
                    <a:pt x="2724" y="371"/>
                    <a:pt x="2721" y="369"/>
                    <a:pt x="2718" y="365"/>
                  </a:cubicBezTo>
                  <a:cubicBezTo>
                    <a:pt x="2718" y="363"/>
                    <a:pt x="2718" y="360"/>
                    <a:pt x="2718" y="357"/>
                  </a:cubicBezTo>
                  <a:cubicBezTo>
                    <a:pt x="2716" y="354"/>
                    <a:pt x="2713" y="352"/>
                    <a:pt x="2709" y="349"/>
                  </a:cubicBezTo>
                  <a:cubicBezTo>
                    <a:pt x="2709" y="343"/>
                    <a:pt x="2709" y="338"/>
                    <a:pt x="2709" y="332"/>
                  </a:cubicBezTo>
                  <a:cubicBezTo>
                    <a:pt x="2707" y="330"/>
                    <a:pt x="2705" y="327"/>
                    <a:pt x="2701" y="324"/>
                  </a:cubicBezTo>
                  <a:cubicBezTo>
                    <a:pt x="2701" y="318"/>
                    <a:pt x="2701" y="313"/>
                    <a:pt x="2701" y="307"/>
                  </a:cubicBezTo>
                  <a:cubicBezTo>
                    <a:pt x="2690" y="307"/>
                    <a:pt x="2679" y="307"/>
                    <a:pt x="2668" y="307"/>
                  </a:cubicBezTo>
                  <a:cubicBezTo>
                    <a:pt x="2666" y="310"/>
                    <a:pt x="2663" y="312"/>
                    <a:pt x="2660" y="315"/>
                  </a:cubicBezTo>
                  <a:cubicBezTo>
                    <a:pt x="2658" y="315"/>
                    <a:pt x="2654" y="315"/>
                    <a:pt x="2651" y="315"/>
                  </a:cubicBezTo>
                  <a:cubicBezTo>
                    <a:pt x="2646" y="321"/>
                    <a:pt x="2640" y="326"/>
                    <a:pt x="2635" y="332"/>
                  </a:cubicBezTo>
                  <a:cubicBezTo>
                    <a:pt x="2635" y="334"/>
                    <a:pt x="2635" y="337"/>
                    <a:pt x="2635" y="340"/>
                  </a:cubicBezTo>
                  <a:cubicBezTo>
                    <a:pt x="2627" y="340"/>
                    <a:pt x="2619" y="340"/>
                    <a:pt x="2610" y="340"/>
                  </a:cubicBezTo>
                  <a:cubicBezTo>
                    <a:pt x="2608" y="338"/>
                    <a:pt x="2605" y="335"/>
                    <a:pt x="2602" y="332"/>
                  </a:cubicBezTo>
                  <a:cubicBezTo>
                    <a:pt x="2591" y="332"/>
                    <a:pt x="2580" y="332"/>
                    <a:pt x="2569" y="332"/>
                  </a:cubicBezTo>
                  <a:cubicBezTo>
                    <a:pt x="2566" y="334"/>
                    <a:pt x="2564" y="337"/>
                    <a:pt x="2561" y="340"/>
                  </a:cubicBezTo>
                  <a:cubicBezTo>
                    <a:pt x="2561" y="342"/>
                    <a:pt x="2561" y="345"/>
                    <a:pt x="2561" y="349"/>
                  </a:cubicBezTo>
                  <a:cubicBezTo>
                    <a:pt x="2550" y="349"/>
                    <a:pt x="2538" y="349"/>
                    <a:pt x="2527" y="349"/>
                  </a:cubicBezTo>
                  <a:cubicBezTo>
                    <a:pt x="2525" y="351"/>
                    <a:pt x="2522" y="353"/>
                    <a:pt x="2519" y="357"/>
                  </a:cubicBezTo>
                  <a:cubicBezTo>
                    <a:pt x="2519" y="359"/>
                    <a:pt x="2519" y="362"/>
                    <a:pt x="2519" y="365"/>
                  </a:cubicBezTo>
                  <a:cubicBezTo>
                    <a:pt x="2522" y="368"/>
                    <a:pt x="2524" y="370"/>
                    <a:pt x="2527" y="373"/>
                  </a:cubicBezTo>
                  <a:cubicBezTo>
                    <a:pt x="2527" y="381"/>
                    <a:pt x="2527" y="389"/>
                    <a:pt x="2527" y="398"/>
                  </a:cubicBezTo>
                  <a:cubicBezTo>
                    <a:pt x="2530" y="400"/>
                    <a:pt x="2532" y="404"/>
                    <a:pt x="2535" y="407"/>
                  </a:cubicBezTo>
                  <a:cubicBezTo>
                    <a:pt x="2533" y="409"/>
                    <a:pt x="2530" y="411"/>
                    <a:pt x="2527" y="415"/>
                  </a:cubicBezTo>
                  <a:cubicBezTo>
                    <a:pt x="2516" y="415"/>
                    <a:pt x="2505" y="415"/>
                    <a:pt x="2494" y="415"/>
                  </a:cubicBezTo>
                  <a:cubicBezTo>
                    <a:pt x="2484" y="426"/>
                    <a:pt x="2472" y="437"/>
                    <a:pt x="2461" y="448"/>
                  </a:cubicBezTo>
                  <a:cubicBezTo>
                    <a:pt x="2453" y="448"/>
                    <a:pt x="2445" y="448"/>
                    <a:pt x="2436" y="448"/>
                  </a:cubicBezTo>
                  <a:cubicBezTo>
                    <a:pt x="2433" y="450"/>
                    <a:pt x="2431" y="453"/>
                    <a:pt x="2428" y="456"/>
                  </a:cubicBezTo>
                  <a:cubicBezTo>
                    <a:pt x="2425" y="454"/>
                    <a:pt x="2423" y="451"/>
                    <a:pt x="2420" y="448"/>
                  </a:cubicBezTo>
                  <a:cubicBezTo>
                    <a:pt x="2420" y="429"/>
                    <a:pt x="2420" y="410"/>
                    <a:pt x="2420" y="390"/>
                  </a:cubicBezTo>
                  <a:cubicBezTo>
                    <a:pt x="2418" y="388"/>
                    <a:pt x="2414" y="385"/>
                    <a:pt x="2411" y="382"/>
                  </a:cubicBezTo>
                  <a:cubicBezTo>
                    <a:pt x="2409" y="384"/>
                    <a:pt x="2406" y="387"/>
                    <a:pt x="2403" y="390"/>
                  </a:cubicBezTo>
                  <a:cubicBezTo>
                    <a:pt x="2395" y="390"/>
                    <a:pt x="2387" y="390"/>
                    <a:pt x="2378" y="390"/>
                  </a:cubicBezTo>
                  <a:cubicBezTo>
                    <a:pt x="2378" y="384"/>
                    <a:pt x="2378" y="379"/>
                    <a:pt x="2378" y="373"/>
                  </a:cubicBezTo>
                  <a:cubicBezTo>
                    <a:pt x="2375" y="371"/>
                    <a:pt x="2373" y="369"/>
                    <a:pt x="2370" y="365"/>
                  </a:cubicBezTo>
                  <a:cubicBezTo>
                    <a:pt x="2370" y="360"/>
                    <a:pt x="2370" y="354"/>
                    <a:pt x="2370" y="349"/>
                  </a:cubicBezTo>
                  <a:cubicBezTo>
                    <a:pt x="2372" y="346"/>
                    <a:pt x="2375" y="343"/>
                    <a:pt x="2378" y="340"/>
                  </a:cubicBezTo>
                  <a:cubicBezTo>
                    <a:pt x="2378" y="326"/>
                    <a:pt x="2378" y="313"/>
                    <a:pt x="2378" y="299"/>
                  </a:cubicBezTo>
                  <a:cubicBezTo>
                    <a:pt x="2380" y="296"/>
                    <a:pt x="2383" y="294"/>
                    <a:pt x="2387" y="291"/>
                  </a:cubicBezTo>
                  <a:cubicBezTo>
                    <a:pt x="2387" y="283"/>
                    <a:pt x="2387" y="275"/>
                    <a:pt x="2387" y="266"/>
                  </a:cubicBezTo>
                  <a:cubicBezTo>
                    <a:pt x="2384" y="264"/>
                    <a:pt x="2381" y="260"/>
                    <a:pt x="2378" y="257"/>
                  </a:cubicBezTo>
                  <a:cubicBezTo>
                    <a:pt x="2378" y="255"/>
                    <a:pt x="2378" y="252"/>
                    <a:pt x="2378" y="249"/>
                  </a:cubicBezTo>
                  <a:cubicBezTo>
                    <a:pt x="2373" y="244"/>
                    <a:pt x="2367" y="238"/>
                    <a:pt x="2362" y="233"/>
                  </a:cubicBezTo>
                  <a:cubicBezTo>
                    <a:pt x="2359" y="233"/>
                    <a:pt x="2356" y="233"/>
                    <a:pt x="2353" y="233"/>
                  </a:cubicBezTo>
                  <a:cubicBezTo>
                    <a:pt x="2351" y="230"/>
                    <a:pt x="2348" y="228"/>
                    <a:pt x="2345" y="225"/>
                  </a:cubicBezTo>
                  <a:cubicBezTo>
                    <a:pt x="2343" y="225"/>
                    <a:pt x="2340" y="225"/>
                    <a:pt x="2336" y="225"/>
                  </a:cubicBezTo>
                  <a:cubicBezTo>
                    <a:pt x="2331" y="219"/>
                    <a:pt x="2325" y="213"/>
                    <a:pt x="2320" y="208"/>
                  </a:cubicBezTo>
                  <a:cubicBezTo>
                    <a:pt x="2317" y="208"/>
                    <a:pt x="2315" y="208"/>
                    <a:pt x="2312" y="208"/>
                  </a:cubicBezTo>
                  <a:cubicBezTo>
                    <a:pt x="2309" y="210"/>
                    <a:pt x="2307" y="213"/>
                    <a:pt x="2304" y="216"/>
                  </a:cubicBezTo>
                  <a:cubicBezTo>
                    <a:pt x="2296" y="216"/>
                    <a:pt x="2287" y="216"/>
                    <a:pt x="2278" y="216"/>
                  </a:cubicBezTo>
                  <a:cubicBezTo>
                    <a:pt x="2276" y="213"/>
                    <a:pt x="2274" y="211"/>
                    <a:pt x="2270" y="208"/>
                  </a:cubicBezTo>
                  <a:cubicBezTo>
                    <a:pt x="2268" y="208"/>
                    <a:pt x="2266" y="208"/>
                    <a:pt x="2262" y="208"/>
                  </a:cubicBezTo>
                  <a:cubicBezTo>
                    <a:pt x="2257" y="202"/>
                    <a:pt x="2251" y="197"/>
                    <a:pt x="2246" y="191"/>
                  </a:cubicBezTo>
                  <a:cubicBezTo>
                    <a:pt x="2243" y="191"/>
                    <a:pt x="2240" y="191"/>
                    <a:pt x="2237" y="191"/>
                  </a:cubicBezTo>
                  <a:cubicBezTo>
                    <a:pt x="2235" y="191"/>
                    <a:pt x="2232" y="191"/>
                    <a:pt x="2229" y="191"/>
                  </a:cubicBezTo>
                  <a:cubicBezTo>
                    <a:pt x="2227" y="189"/>
                    <a:pt x="2224" y="186"/>
                    <a:pt x="2220" y="183"/>
                  </a:cubicBezTo>
                  <a:cubicBezTo>
                    <a:pt x="2223" y="181"/>
                    <a:pt x="2226" y="178"/>
                    <a:pt x="2229" y="175"/>
                  </a:cubicBezTo>
                  <a:cubicBezTo>
                    <a:pt x="2235" y="169"/>
                    <a:pt x="2240" y="163"/>
                    <a:pt x="2246" y="158"/>
                  </a:cubicBezTo>
                  <a:cubicBezTo>
                    <a:pt x="2243" y="155"/>
                    <a:pt x="2239" y="152"/>
                    <a:pt x="2237" y="150"/>
                  </a:cubicBezTo>
                  <a:cubicBezTo>
                    <a:pt x="2237" y="147"/>
                    <a:pt x="2237" y="144"/>
                    <a:pt x="2237" y="141"/>
                  </a:cubicBezTo>
                  <a:cubicBezTo>
                    <a:pt x="2231" y="136"/>
                    <a:pt x="2226" y="130"/>
                    <a:pt x="2220" y="125"/>
                  </a:cubicBezTo>
                  <a:cubicBezTo>
                    <a:pt x="2217" y="125"/>
                    <a:pt x="2215" y="125"/>
                    <a:pt x="2212" y="125"/>
                  </a:cubicBezTo>
                  <a:cubicBezTo>
                    <a:pt x="2209" y="128"/>
                    <a:pt x="2207" y="131"/>
                    <a:pt x="2204" y="133"/>
                  </a:cubicBezTo>
                  <a:cubicBezTo>
                    <a:pt x="2199" y="133"/>
                    <a:pt x="2193" y="133"/>
                    <a:pt x="2188" y="133"/>
                  </a:cubicBezTo>
                  <a:cubicBezTo>
                    <a:pt x="2185" y="130"/>
                    <a:pt x="2181" y="128"/>
                    <a:pt x="2179" y="125"/>
                  </a:cubicBezTo>
                  <a:cubicBezTo>
                    <a:pt x="2176" y="125"/>
                    <a:pt x="2173" y="125"/>
                    <a:pt x="2171" y="125"/>
                  </a:cubicBezTo>
                  <a:cubicBezTo>
                    <a:pt x="2162" y="116"/>
                    <a:pt x="2154" y="108"/>
                    <a:pt x="2146" y="100"/>
                  </a:cubicBezTo>
                  <a:cubicBezTo>
                    <a:pt x="2143" y="100"/>
                    <a:pt x="2140" y="100"/>
                    <a:pt x="2138" y="100"/>
                  </a:cubicBezTo>
                  <a:cubicBezTo>
                    <a:pt x="2134" y="97"/>
                    <a:pt x="2132" y="94"/>
                    <a:pt x="2130" y="92"/>
                  </a:cubicBezTo>
                  <a:cubicBezTo>
                    <a:pt x="2130" y="89"/>
                    <a:pt x="2130" y="86"/>
                    <a:pt x="2130" y="84"/>
                  </a:cubicBezTo>
                  <a:cubicBezTo>
                    <a:pt x="2133" y="81"/>
                    <a:pt x="2135" y="78"/>
                    <a:pt x="2138" y="75"/>
                  </a:cubicBezTo>
                  <a:cubicBezTo>
                    <a:pt x="2138" y="70"/>
                    <a:pt x="2138" y="64"/>
                    <a:pt x="2138" y="58"/>
                  </a:cubicBezTo>
                  <a:cubicBezTo>
                    <a:pt x="2129" y="58"/>
                    <a:pt x="2121" y="58"/>
                    <a:pt x="2113" y="58"/>
                  </a:cubicBezTo>
                  <a:cubicBezTo>
                    <a:pt x="2110" y="62"/>
                    <a:pt x="2107" y="65"/>
                    <a:pt x="2105" y="67"/>
                  </a:cubicBezTo>
                  <a:cubicBezTo>
                    <a:pt x="2099" y="67"/>
                    <a:pt x="2094" y="67"/>
                    <a:pt x="2088" y="67"/>
                  </a:cubicBezTo>
                  <a:cubicBezTo>
                    <a:pt x="2088" y="62"/>
                    <a:pt x="2088" y="56"/>
                    <a:pt x="2088" y="50"/>
                  </a:cubicBezTo>
                  <a:cubicBezTo>
                    <a:pt x="2092" y="47"/>
                    <a:pt x="2094" y="44"/>
                    <a:pt x="2096" y="42"/>
                  </a:cubicBezTo>
                  <a:cubicBezTo>
                    <a:pt x="2096" y="33"/>
                    <a:pt x="2096" y="25"/>
                    <a:pt x="2096" y="17"/>
                  </a:cubicBezTo>
                  <a:cubicBezTo>
                    <a:pt x="2085" y="17"/>
                    <a:pt x="2074" y="17"/>
                    <a:pt x="2064" y="17"/>
                  </a:cubicBezTo>
                  <a:cubicBezTo>
                    <a:pt x="2061" y="20"/>
                    <a:pt x="2057" y="23"/>
                    <a:pt x="2055" y="26"/>
                  </a:cubicBezTo>
                  <a:cubicBezTo>
                    <a:pt x="2044" y="26"/>
                    <a:pt x="2033" y="26"/>
                    <a:pt x="2022" y="26"/>
                  </a:cubicBezTo>
                  <a:cubicBezTo>
                    <a:pt x="2018" y="29"/>
                    <a:pt x="2016" y="31"/>
                    <a:pt x="2014" y="34"/>
                  </a:cubicBezTo>
                  <a:cubicBezTo>
                    <a:pt x="2010" y="34"/>
                    <a:pt x="2008" y="34"/>
                    <a:pt x="2006" y="34"/>
                  </a:cubicBezTo>
                  <a:cubicBezTo>
                    <a:pt x="2006" y="37"/>
                    <a:pt x="2006" y="39"/>
                    <a:pt x="2006" y="42"/>
                  </a:cubicBezTo>
                  <a:cubicBezTo>
                    <a:pt x="2002" y="45"/>
                    <a:pt x="1999" y="48"/>
                    <a:pt x="1997" y="50"/>
                  </a:cubicBezTo>
                  <a:cubicBezTo>
                    <a:pt x="1994" y="50"/>
                    <a:pt x="1991" y="50"/>
                    <a:pt x="1989" y="50"/>
                  </a:cubicBezTo>
                  <a:cubicBezTo>
                    <a:pt x="1989" y="54"/>
                    <a:pt x="1989" y="56"/>
                    <a:pt x="1989" y="58"/>
                  </a:cubicBezTo>
                  <a:cubicBezTo>
                    <a:pt x="1986" y="62"/>
                    <a:pt x="1983" y="65"/>
                    <a:pt x="1980" y="67"/>
                  </a:cubicBezTo>
                  <a:cubicBezTo>
                    <a:pt x="1980" y="73"/>
                    <a:pt x="1980" y="78"/>
                    <a:pt x="1980" y="84"/>
                  </a:cubicBezTo>
                  <a:cubicBezTo>
                    <a:pt x="1977" y="87"/>
                    <a:pt x="1975" y="89"/>
                    <a:pt x="1972" y="92"/>
                  </a:cubicBezTo>
                  <a:cubicBezTo>
                    <a:pt x="1972" y="97"/>
                    <a:pt x="1972" y="103"/>
                    <a:pt x="1972" y="109"/>
                  </a:cubicBezTo>
                  <a:cubicBezTo>
                    <a:pt x="1969" y="112"/>
                    <a:pt x="1967" y="114"/>
                    <a:pt x="1964" y="116"/>
                  </a:cubicBezTo>
                  <a:cubicBezTo>
                    <a:pt x="1964" y="122"/>
                    <a:pt x="1964" y="128"/>
                    <a:pt x="1964" y="133"/>
                  </a:cubicBezTo>
                  <a:cubicBezTo>
                    <a:pt x="1953" y="144"/>
                    <a:pt x="1942" y="155"/>
                    <a:pt x="1931" y="167"/>
                  </a:cubicBezTo>
                  <a:cubicBezTo>
                    <a:pt x="1931" y="170"/>
                    <a:pt x="1931" y="172"/>
                    <a:pt x="1931" y="175"/>
                  </a:cubicBezTo>
                  <a:cubicBezTo>
                    <a:pt x="1928" y="178"/>
                    <a:pt x="1925" y="181"/>
                    <a:pt x="1922" y="183"/>
                  </a:cubicBezTo>
                  <a:cubicBezTo>
                    <a:pt x="1922" y="189"/>
                    <a:pt x="1922" y="194"/>
                    <a:pt x="1922" y="199"/>
                  </a:cubicBezTo>
                  <a:cubicBezTo>
                    <a:pt x="1919" y="202"/>
                    <a:pt x="1917" y="206"/>
                    <a:pt x="1914" y="208"/>
                  </a:cubicBezTo>
                  <a:cubicBezTo>
                    <a:pt x="1914" y="222"/>
                    <a:pt x="1914" y="236"/>
                    <a:pt x="1914" y="249"/>
                  </a:cubicBezTo>
                  <a:cubicBezTo>
                    <a:pt x="1911" y="249"/>
                    <a:pt x="1909" y="249"/>
                    <a:pt x="1906" y="249"/>
                  </a:cubicBezTo>
                  <a:cubicBezTo>
                    <a:pt x="1903" y="252"/>
                    <a:pt x="1900" y="255"/>
                    <a:pt x="1898" y="257"/>
                  </a:cubicBezTo>
                  <a:cubicBezTo>
                    <a:pt x="1898" y="263"/>
                    <a:pt x="1898" y="268"/>
                    <a:pt x="1898" y="274"/>
                  </a:cubicBezTo>
                  <a:cubicBezTo>
                    <a:pt x="1903" y="279"/>
                    <a:pt x="1909" y="285"/>
                    <a:pt x="1914" y="291"/>
                  </a:cubicBezTo>
                  <a:cubicBezTo>
                    <a:pt x="1914" y="296"/>
                    <a:pt x="1914" y="302"/>
                    <a:pt x="1914" y="307"/>
                  </a:cubicBezTo>
                  <a:cubicBezTo>
                    <a:pt x="1925" y="307"/>
                    <a:pt x="1936" y="307"/>
                    <a:pt x="1948" y="307"/>
                  </a:cubicBezTo>
                  <a:cubicBezTo>
                    <a:pt x="1951" y="310"/>
                    <a:pt x="1953" y="313"/>
                    <a:pt x="1956" y="315"/>
                  </a:cubicBezTo>
                  <a:cubicBezTo>
                    <a:pt x="1959" y="315"/>
                    <a:pt x="1962" y="315"/>
                    <a:pt x="1964" y="315"/>
                  </a:cubicBezTo>
                  <a:cubicBezTo>
                    <a:pt x="1967" y="318"/>
                    <a:pt x="1970" y="322"/>
                    <a:pt x="1972" y="324"/>
                  </a:cubicBezTo>
                  <a:cubicBezTo>
                    <a:pt x="1981" y="324"/>
                    <a:pt x="1989" y="324"/>
                    <a:pt x="1997" y="324"/>
                  </a:cubicBezTo>
                  <a:cubicBezTo>
                    <a:pt x="2002" y="330"/>
                    <a:pt x="2008" y="335"/>
                    <a:pt x="2014" y="340"/>
                  </a:cubicBezTo>
                  <a:cubicBezTo>
                    <a:pt x="2014" y="345"/>
                    <a:pt x="2014" y="351"/>
                    <a:pt x="2014" y="357"/>
                  </a:cubicBezTo>
                  <a:cubicBezTo>
                    <a:pt x="2019" y="362"/>
                    <a:pt x="2025" y="368"/>
                    <a:pt x="2030" y="373"/>
                  </a:cubicBezTo>
                  <a:cubicBezTo>
                    <a:pt x="2033" y="373"/>
                    <a:pt x="2036" y="373"/>
                    <a:pt x="2038" y="373"/>
                  </a:cubicBezTo>
                  <a:cubicBezTo>
                    <a:pt x="2038" y="379"/>
                    <a:pt x="2038" y="384"/>
                    <a:pt x="2038" y="390"/>
                  </a:cubicBezTo>
                  <a:cubicBezTo>
                    <a:pt x="2041" y="393"/>
                    <a:pt x="2045" y="396"/>
                    <a:pt x="2047" y="398"/>
                  </a:cubicBezTo>
                  <a:cubicBezTo>
                    <a:pt x="2047" y="401"/>
                    <a:pt x="2047" y="404"/>
                    <a:pt x="2047" y="407"/>
                  </a:cubicBezTo>
                  <a:cubicBezTo>
                    <a:pt x="2044" y="410"/>
                    <a:pt x="2041" y="412"/>
                    <a:pt x="2038" y="415"/>
                  </a:cubicBezTo>
                  <a:cubicBezTo>
                    <a:pt x="2038" y="418"/>
                    <a:pt x="2038" y="421"/>
                    <a:pt x="2038" y="423"/>
                  </a:cubicBezTo>
                  <a:cubicBezTo>
                    <a:pt x="2033" y="429"/>
                    <a:pt x="2027" y="435"/>
                    <a:pt x="2022" y="439"/>
                  </a:cubicBezTo>
                  <a:cubicBezTo>
                    <a:pt x="2022" y="442"/>
                    <a:pt x="2022" y="446"/>
                    <a:pt x="2022" y="448"/>
                  </a:cubicBezTo>
                  <a:cubicBezTo>
                    <a:pt x="2016" y="454"/>
                    <a:pt x="2010" y="459"/>
                    <a:pt x="2006" y="465"/>
                  </a:cubicBezTo>
                  <a:cubicBezTo>
                    <a:pt x="2000" y="465"/>
                    <a:pt x="1995" y="465"/>
                    <a:pt x="1989" y="465"/>
                  </a:cubicBezTo>
                  <a:cubicBezTo>
                    <a:pt x="1986" y="468"/>
                    <a:pt x="1983" y="470"/>
                    <a:pt x="1980" y="473"/>
                  </a:cubicBezTo>
                  <a:cubicBezTo>
                    <a:pt x="1971" y="473"/>
                    <a:pt x="1964" y="473"/>
                    <a:pt x="1956" y="473"/>
                  </a:cubicBezTo>
                  <a:cubicBezTo>
                    <a:pt x="1952" y="476"/>
                    <a:pt x="1950" y="479"/>
                    <a:pt x="1948" y="481"/>
                  </a:cubicBezTo>
                  <a:cubicBezTo>
                    <a:pt x="1944" y="481"/>
                    <a:pt x="1941" y="481"/>
                    <a:pt x="1939" y="481"/>
                  </a:cubicBezTo>
                  <a:cubicBezTo>
                    <a:pt x="1936" y="485"/>
                    <a:pt x="1933" y="487"/>
                    <a:pt x="1931" y="489"/>
                  </a:cubicBezTo>
                  <a:cubicBezTo>
                    <a:pt x="1931" y="493"/>
                    <a:pt x="1931" y="495"/>
                    <a:pt x="1931" y="497"/>
                  </a:cubicBezTo>
                  <a:cubicBezTo>
                    <a:pt x="1928" y="501"/>
                    <a:pt x="1925" y="504"/>
                    <a:pt x="1922" y="506"/>
                  </a:cubicBezTo>
                  <a:cubicBezTo>
                    <a:pt x="1917" y="506"/>
                    <a:pt x="1911" y="506"/>
                    <a:pt x="1906" y="506"/>
                  </a:cubicBezTo>
                  <a:cubicBezTo>
                    <a:pt x="1906" y="484"/>
                    <a:pt x="1906" y="462"/>
                    <a:pt x="1906" y="439"/>
                  </a:cubicBezTo>
                  <a:cubicBezTo>
                    <a:pt x="1903" y="436"/>
                    <a:pt x="1900" y="434"/>
                    <a:pt x="1898" y="431"/>
                  </a:cubicBezTo>
                  <a:cubicBezTo>
                    <a:pt x="1898" y="428"/>
                    <a:pt x="1898" y="426"/>
                    <a:pt x="1898" y="423"/>
                  </a:cubicBezTo>
                  <a:cubicBezTo>
                    <a:pt x="1889" y="415"/>
                    <a:pt x="1881" y="406"/>
                    <a:pt x="1873" y="398"/>
                  </a:cubicBezTo>
                  <a:cubicBezTo>
                    <a:pt x="1873" y="395"/>
                    <a:pt x="1873" y="392"/>
                    <a:pt x="1873" y="390"/>
                  </a:cubicBezTo>
                  <a:cubicBezTo>
                    <a:pt x="1851" y="390"/>
                    <a:pt x="1828" y="390"/>
                    <a:pt x="1807" y="390"/>
                  </a:cubicBezTo>
                  <a:cubicBezTo>
                    <a:pt x="1804" y="387"/>
                    <a:pt x="1801" y="384"/>
                    <a:pt x="1798" y="382"/>
                  </a:cubicBezTo>
                  <a:cubicBezTo>
                    <a:pt x="1789" y="382"/>
                    <a:pt x="1781" y="382"/>
                    <a:pt x="1773" y="382"/>
                  </a:cubicBezTo>
                  <a:cubicBezTo>
                    <a:pt x="1770" y="379"/>
                    <a:pt x="1767" y="376"/>
                    <a:pt x="1765" y="373"/>
                  </a:cubicBezTo>
                  <a:cubicBezTo>
                    <a:pt x="1762" y="373"/>
                    <a:pt x="1759" y="373"/>
                    <a:pt x="1757" y="373"/>
                  </a:cubicBezTo>
                  <a:cubicBezTo>
                    <a:pt x="1754" y="376"/>
                    <a:pt x="1751" y="380"/>
                    <a:pt x="1749" y="382"/>
                  </a:cubicBezTo>
                  <a:cubicBezTo>
                    <a:pt x="1749" y="385"/>
                    <a:pt x="1749" y="388"/>
                    <a:pt x="1749" y="390"/>
                  </a:cubicBezTo>
                  <a:cubicBezTo>
                    <a:pt x="1746" y="393"/>
                    <a:pt x="1742" y="396"/>
                    <a:pt x="1740" y="398"/>
                  </a:cubicBezTo>
                  <a:cubicBezTo>
                    <a:pt x="1740" y="401"/>
                    <a:pt x="1740" y="404"/>
                    <a:pt x="1740" y="407"/>
                  </a:cubicBezTo>
                  <a:cubicBezTo>
                    <a:pt x="1743" y="410"/>
                    <a:pt x="1746" y="412"/>
                    <a:pt x="1749" y="415"/>
                  </a:cubicBezTo>
                  <a:cubicBezTo>
                    <a:pt x="1749" y="420"/>
                    <a:pt x="1749" y="426"/>
                    <a:pt x="1749" y="431"/>
                  </a:cubicBezTo>
                  <a:cubicBezTo>
                    <a:pt x="1752" y="435"/>
                    <a:pt x="1754" y="437"/>
                    <a:pt x="1757" y="439"/>
                  </a:cubicBezTo>
                  <a:cubicBezTo>
                    <a:pt x="1757" y="442"/>
                    <a:pt x="1757" y="446"/>
                    <a:pt x="1757" y="448"/>
                  </a:cubicBezTo>
                  <a:cubicBezTo>
                    <a:pt x="1760" y="451"/>
                    <a:pt x="1762" y="454"/>
                    <a:pt x="1765" y="456"/>
                  </a:cubicBezTo>
                  <a:cubicBezTo>
                    <a:pt x="1765" y="459"/>
                    <a:pt x="1765" y="462"/>
                    <a:pt x="1765" y="465"/>
                  </a:cubicBezTo>
                  <a:cubicBezTo>
                    <a:pt x="1768" y="468"/>
                    <a:pt x="1771" y="470"/>
                    <a:pt x="1773" y="473"/>
                  </a:cubicBezTo>
                  <a:cubicBezTo>
                    <a:pt x="1773" y="476"/>
                    <a:pt x="1773" y="479"/>
                    <a:pt x="1773" y="481"/>
                  </a:cubicBezTo>
                  <a:cubicBezTo>
                    <a:pt x="1777" y="485"/>
                    <a:pt x="1779" y="487"/>
                    <a:pt x="1781" y="489"/>
                  </a:cubicBezTo>
                  <a:cubicBezTo>
                    <a:pt x="1781" y="495"/>
                    <a:pt x="1781" y="501"/>
                    <a:pt x="1781" y="506"/>
                  </a:cubicBezTo>
                  <a:cubicBezTo>
                    <a:pt x="1778" y="506"/>
                    <a:pt x="1776" y="506"/>
                    <a:pt x="1773" y="506"/>
                  </a:cubicBezTo>
                  <a:cubicBezTo>
                    <a:pt x="1770" y="509"/>
                    <a:pt x="1767" y="512"/>
                    <a:pt x="1765" y="514"/>
                  </a:cubicBezTo>
                  <a:cubicBezTo>
                    <a:pt x="1762" y="514"/>
                    <a:pt x="1759" y="514"/>
                    <a:pt x="1757" y="514"/>
                  </a:cubicBezTo>
                  <a:cubicBezTo>
                    <a:pt x="1751" y="520"/>
                    <a:pt x="1746" y="525"/>
                    <a:pt x="1740" y="531"/>
                  </a:cubicBezTo>
                  <a:cubicBezTo>
                    <a:pt x="1737" y="531"/>
                    <a:pt x="1735" y="531"/>
                    <a:pt x="1732" y="531"/>
                  </a:cubicBezTo>
                  <a:cubicBezTo>
                    <a:pt x="1729" y="534"/>
                    <a:pt x="1726" y="537"/>
                    <a:pt x="1723" y="539"/>
                  </a:cubicBezTo>
                  <a:cubicBezTo>
                    <a:pt x="1718" y="539"/>
                    <a:pt x="1712" y="539"/>
                    <a:pt x="1707" y="539"/>
                  </a:cubicBezTo>
                  <a:cubicBezTo>
                    <a:pt x="1704" y="536"/>
                    <a:pt x="1701" y="533"/>
                    <a:pt x="1699" y="531"/>
                  </a:cubicBezTo>
                  <a:cubicBezTo>
                    <a:pt x="1699" y="528"/>
                    <a:pt x="1699" y="525"/>
                    <a:pt x="1699" y="523"/>
                  </a:cubicBezTo>
                  <a:cubicBezTo>
                    <a:pt x="1696" y="523"/>
                    <a:pt x="1693" y="523"/>
                    <a:pt x="1691" y="523"/>
                  </a:cubicBezTo>
                  <a:cubicBezTo>
                    <a:pt x="1688" y="526"/>
                    <a:pt x="1684" y="528"/>
                    <a:pt x="1682" y="531"/>
                  </a:cubicBezTo>
                  <a:cubicBezTo>
                    <a:pt x="1679" y="531"/>
                    <a:pt x="1676" y="531"/>
                    <a:pt x="1674" y="531"/>
                  </a:cubicBezTo>
                  <a:cubicBezTo>
                    <a:pt x="1671" y="534"/>
                    <a:pt x="1668" y="537"/>
                    <a:pt x="1665" y="539"/>
                  </a:cubicBezTo>
                  <a:cubicBezTo>
                    <a:pt x="1665" y="545"/>
                    <a:pt x="1665" y="551"/>
                    <a:pt x="1665" y="555"/>
                  </a:cubicBezTo>
                  <a:cubicBezTo>
                    <a:pt x="1671" y="561"/>
                    <a:pt x="1676" y="566"/>
                    <a:pt x="1682" y="572"/>
                  </a:cubicBezTo>
                  <a:cubicBezTo>
                    <a:pt x="1682" y="575"/>
                    <a:pt x="1682" y="578"/>
                    <a:pt x="1682" y="581"/>
                  </a:cubicBezTo>
                  <a:cubicBezTo>
                    <a:pt x="1679" y="584"/>
                    <a:pt x="1676" y="586"/>
                    <a:pt x="1674" y="589"/>
                  </a:cubicBezTo>
                  <a:cubicBezTo>
                    <a:pt x="1674" y="592"/>
                    <a:pt x="1674" y="594"/>
                    <a:pt x="1674" y="597"/>
                  </a:cubicBezTo>
                  <a:cubicBezTo>
                    <a:pt x="1680" y="597"/>
                    <a:pt x="1685" y="597"/>
                    <a:pt x="1691" y="597"/>
                  </a:cubicBezTo>
                  <a:cubicBezTo>
                    <a:pt x="1691" y="611"/>
                    <a:pt x="1691" y="625"/>
                    <a:pt x="1691" y="639"/>
                  </a:cubicBezTo>
                  <a:cubicBezTo>
                    <a:pt x="1688" y="639"/>
                    <a:pt x="1684" y="639"/>
                    <a:pt x="1682" y="639"/>
                  </a:cubicBezTo>
                  <a:cubicBezTo>
                    <a:pt x="1679" y="642"/>
                    <a:pt x="1676" y="644"/>
                    <a:pt x="1674" y="647"/>
                  </a:cubicBezTo>
                  <a:cubicBezTo>
                    <a:pt x="1680" y="652"/>
                    <a:pt x="1685" y="658"/>
                    <a:pt x="1691" y="664"/>
                  </a:cubicBezTo>
                  <a:cubicBezTo>
                    <a:pt x="1691" y="672"/>
                    <a:pt x="1691" y="680"/>
                    <a:pt x="1691" y="688"/>
                  </a:cubicBezTo>
                  <a:cubicBezTo>
                    <a:pt x="1700" y="688"/>
                    <a:pt x="1707" y="688"/>
                    <a:pt x="1715" y="688"/>
                  </a:cubicBezTo>
                  <a:cubicBezTo>
                    <a:pt x="1719" y="691"/>
                    <a:pt x="1721" y="694"/>
                    <a:pt x="1723" y="696"/>
                  </a:cubicBezTo>
                  <a:cubicBezTo>
                    <a:pt x="1727" y="696"/>
                    <a:pt x="1730" y="696"/>
                    <a:pt x="1732" y="696"/>
                  </a:cubicBezTo>
                  <a:cubicBezTo>
                    <a:pt x="1732" y="707"/>
                    <a:pt x="1732" y="718"/>
                    <a:pt x="1732" y="729"/>
                  </a:cubicBezTo>
                  <a:cubicBezTo>
                    <a:pt x="1729" y="733"/>
                    <a:pt x="1726" y="736"/>
                    <a:pt x="1723" y="738"/>
                  </a:cubicBezTo>
                  <a:cubicBezTo>
                    <a:pt x="1723" y="747"/>
                    <a:pt x="1723" y="755"/>
                    <a:pt x="1723" y="763"/>
                  </a:cubicBezTo>
                  <a:cubicBezTo>
                    <a:pt x="1720" y="766"/>
                    <a:pt x="1718" y="768"/>
                    <a:pt x="1715" y="771"/>
                  </a:cubicBezTo>
                  <a:cubicBezTo>
                    <a:pt x="1715" y="791"/>
                    <a:pt x="1715" y="810"/>
                    <a:pt x="1715" y="829"/>
                  </a:cubicBezTo>
                  <a:cubicBezTo>
                    <a:pt x="1719" y="832"/>
                    <a:pt x="1721" y="835"/>
                    <a:pt x="1723" y="838"/>
                  </a:cubicBezTo>
                  <a:cubicBezTo>
                    <a:pt x="1723" y="849"/>
                    <a:pt x="1723" y="860"/>
                    <a:pt x="1723" y="870"/>
                  </a:cubicBezTo>
                  <a:cubicBezTo>
                    <a:pt x="1720" y="873"/>
                    <a:pt x="1718" y="877"/>
                    <a:pt x="1715" y="879"/>
                  </a:cubicBezTo>
                  <a:cubicBezTo>
                    <a:pt x="1710" y="879"/>
                    <a:pt x="1704" y="879"/>
                    <a:pt x="1699" y="879"/>
                  </a:cubicBezTo>
                  <a:cubicBezTo>
                    <a:pt x="1696" y="876"/>
                    <a:pt x="1693" y="873"/>
                    <a:pt x="1691" y="870"/>
                  </a:cubicBezTo>
                  <a:cubicBezTo>
                    <a:pt x="1682" y="870"/>
                    <a:pt x="1673" y="870"/>
                    <a:pt x="1665" y="870"/>
                  </a:cubicBezTo>
                  <a:cubicBezTo>
                    <a:pt x="1662" y="867"/>
                    <a:pt x="1660" y="865"/>
                    <a:pt x="1657" y="862"/>
                  </a:cubicBezTo>
                  <a:cubicBezTo>
                    <a:pt x="1654" y="865"/>
                    <a:pt x="1652" y="868"/>
                    <a:pt x="1649" y="870"/>
                  </a:cubicBezTo>
                  <a:cubicBezTo>
                    <a:pt x="1638" y="870"/>
                    <a:pt x="1627" y="870"/>
                    <a:pt x="1616" y="870"/>
                  </a:cubicBezTo>
                  <a:cubicBezTo>
                    <a:pt x="1616" y="879"/>
                    <a:pt x="1616" y="887"/>
                    <a:pt x="1616" y="895"/>
                  </a:cubicBezTo>
                  <a:cubicBezTo>
                    <a:pt x="1619" y="898"/>
                    <a:pt x="1622" y="901"/>
                    <a:pt x="1624" y="904"/>
                  </a:cubicBezTo>
                  <a:cubicBezTo>
                    <a:pt x="1624" y="909"/>
                    <a:pt x="1624" y="915"/>
                    <a:pt x="1624" y="920"/>
                  </a:cubicBezTo>
                  <a:cubicBezTo>
                    <a:pt x="1627" y="920"/>
                    <a:pt x="1630" y="920"/>
                    <a:pt x="1633" y="920"/>
                  </a:cubicBezTo>
                  <a:cubicBezTo>
                    <a:pt x="1636" y="923"/>
                    <a:pt x="1638" y="926"/>
                    <a:pt x="1641" y="928"/>
                  </a:cubicBezTo>
                  <a:cubicBezTo>
                    <a:pt x="1641" y="934"/>
                    <a:pt x="1641" y="939"/>
                    <a:pt x="1641" y="945"/>
                  </a:cubicBezTo>
                  <a:cubicBezTo>
                    <a:pt x="1638" y="948"/>
                    <a:pt x="1635" y="951"/>
                    <a:pt x="1633" y="953"/>
                  </a:cubicBezTo>
                  <a:cubicBezTo>
                    <a:pt x="1633" y="958"/>
                    <a:pt x="1633" y="964"/>
                    <a:pt x="1633" y="970"/>
                  </a:cubicBezTo>
                  <a:cubicBezTo>
                    <a:pt x="1630" y="973"/>
                    <a:pt x="1626" y="976"/>
                    <a:pt x="1624" y="978"/>
                  </a:cubicBezTo>
                  <a:cubicBezTo>
                    <a:pt x="1624" y="984"/>
                    <a:pt x="1624" y="990"/>
                    <a:pt x="1624" y="995"/>
                  </a:cubicBezTo>
                  <a:cubicBezTo>
                    <a:pt x="1613" y="995"/>
                    <a:pt x="1602" y="995"/>
                    <a:pt x="1591" y="995"/>
                  </a:cubicBezTo>
                  <a:cubicBezTo>
                    <a:pt x="1588" y="992"/>
                    <a:pt x="1585" y="989"/>
                    <a:pt x="1583" y="986"/>
                  </a:cubicBezTo>
                  <a:cubicBezTo>
                    <a:pt x="1577" y="986"/>
                    <a:pt x="1572" y="986"/>
                    <a:pt x="1566" y="986"/>
                  </a:cubicBezTo>
                  <a:cubicBezTo>
                    <a:pt x="1566" y="995"/>
                    <a:pt x="1566" y="1003"/>
                    <a:pt x="1566" y="1011"/>
                  </a:cubicBezTo>
                  <a:cubicBezTo>
                    <a:pt x="1557" y="1011"/>
                    <a:pt x="1549" y="1011"/>
                    <a:pt x="1541" y="1011"/>
                  </a:cubicBezTo>
                  <a:cubicBezTo>
                    <a:pt x="1538" y="1014"/>
                    <a:pt x="1536" y="1017"/>
                    <a:pt x="1533" y="1020"/>
                  </a:cubicBezTo>
                  <a:cubicBezTo>
                    <a:pt x="1517" y="1020"/>
                    <a:pt x="1500" y="1020"/>
                    <a:pt x="1483" y="1020"/>
                  </a:cubicBezTo>
                  <a:cubicBezTo>
                    <a:pt x="1478" y="1014"/>
                    <a:pt x="1472" y="1009"/>
                    <a:pt x="1467" y="1003"/>
                  </a:cubicBezTo>
                  <a:cubicBezTo>
                    <a:pt x="1461" y="1003"/>
                    <a:pt x="1455" y="1003"/>
                    <a:pt x="1451" y="1003"/>
                  </a:cubicBezTo>
                  <a:cubicBezTo>
                    <a:pt x="1445" y="1009"/>
                    <a:pt x="1440" y="1014"/>
                    <a:pt x="1434" y="1020"/>
                  </a:cubicBezTo>
                  <a:cubicBezTo>
                    <a:pt x="1434" y="1025"/>
                    <a:pt x="1434" y="1031"/>
                    <a:pt x="1434" y="1036"/>
                  </a:cubicBezTo>
                  <a:cubicBezTo>
                    <a:pt x="1431" y="1040"/>
                    <a:pt x="1428" y="1042"/>
                    <a:pt x="1425" y="1044"/>
                  </a:cubicBezTo>
                  <a:cubicBezTo>
                    <a:pt x="1422" y="1044"/>
                    <a:pt x="1420" y="1044"/>
                    <a:pt x="1417" y="1044"/>
                  </a:cubicBezTo>
                  <a:cubicBezTo>
                    <a:pt x="1417" y="1055"/>
                    <a:pt x="1417" y="1067"/>
                    <a:pt x="1417" y="1078"/>
                  </a:cubicBezTo>
                  <a:cubicBezTo>
                    <a:pt x="1412" y="1083"/>
                    <a:pt x="1406" y="1089"/>
                    <a:pt x="1400" y="1095"/>
                  </a:cubicBezTo>
                  <a:cubicBezTo>
                    <a:pt x="1400" y="1098"/>
                    <a:pt x="1400" y="1100"/>
                    <a:pt x="1400" y="1103"/>
                  </a:cubicBezTo>
                  <a:cubicBezTo>
                    <a:pt x="1397" y="1103"/>
                    <a:pt x="1395" y="1103"/>
                    <a:pt x="1393" y="1103"/>
                  </a:cubicBezTo>
                  <a:cubicBezTo>
                    <a:pt x="1389" y="1106"/>
                    <a:pt x="1386" y="1108"/>
                    <a:pt x="1384" y="1110"/>
                  </a:cubicBezTo>
                  <a:cubicBezTo>
                    <a:pt x="1381" y="1110"/>
                    <a:pt x="1378" y="1110"/>
                    <a:pt x="1376" y="1110"/>
                  </a:cubicBezTo>
                  <a:cubicBezTo>
                    <a:pt x="1376" y="1114"/>
                    <a:pt x="1376" y="1117"/>
                    <a:pt x="1376" y="1119"/>
                  </a:cubicBezTo>
                  <a:cubicBezTo>
                    <a:pt x="1370" y="1125"/>
                    <a:pt x="1365" y="1130"/>
                    <a:pt x="1359" y="1136"/>
                  </a:cubicBezTo>
                  <a:cubicBezTo>
                    <a:pt x="1359" y="1139"/>
                    <a:pt x="1359" y="1141"/>
                    <a:pt x="1359" y="1144"/>
                  </a:cubicBezTo>
                  <a:cubicBezTo>
                    <a:pt x="1350" y="1144"/>
                    <a:pt x="1342" y="1144"/>
                    <a:pt x="1334" y="1144"/>
                  </a:cubicBezTo>
                  <a:cubicBezTo>
                    <a:pt x="1331" y="1147"/>
                    <a:pt x="1328" y="1149"/>
                    <a:pt x="1326" y="1152"/>
                  </a:cubicBezTo>
                  <a:cubicBezTo>
                    <a:pt x="1320" y="1152"/>
                    <a:pt x="1315" y="1152"/>
                    <a:pt x="1309" y="1152"/>
                  </a:cubicBezTo>
                  <a:cubicBezTo>
                    <a:pt x="1306" y="1155"/>
                    <a:pt x="1303" y="1158"/>
                    <a:pt x="1301" y="1161"/>
                  </a:cubicBezTo>
                  <a:cubicBezTo>
                    <a:pt x="1301" y="1164"/>
                    <a:pt x="1301" y="1166"/>
                    <a:pt x="1301" y="1168"/>
                  </a:cubicBezTo>
                  <a:cubicBezTo>
                    <a:pt x="1304" y="1172"/>
                    <a:pt x="1307" y="1175"/>
                    <a:pt x="1309" y="1177"/>
                  </a:cubicBezTo>
                  <a:cubicBezTo>
                    <a:pt x="1309" y="1180"/>
                    <a:pt x="1309" y="1183"/>
                    <a:pt x="1309" y="1185"/>
                  </a:cubicBezTo>
                  <a:cubicBezTo>
                    <a:pt x="1303" y="1191"/>
                    <a:pt x="1298" y="1196"/>
                    <a:pt x="1293" y="1202"/>
                  </a:cubicBezTo>
                  <a:cubicBezTo>
                    <a:pt x="1293" y="1207"/>
                    <a:pt x="1293" y="1213"/>
                    <a:pt x="1293" y="1219"/>
                  </a:cubicBezTo>
                  <a:cubicBezTo>
                    <a:pt x="1296" y="1222"/>
                    <a:pt x="1299" y="1224"/>
                    <a:pt x="1301" y="1227"/>
                  </a:cubicBezTo>
                  <a:cubicBezTo>
                    <a:pt x="1301" y="1230"/>
                    <a:pt x="1301" y="1233"/>
                    <a:pt x="1301" y="1235"/>
                  </a:cubicBezTo>
                  <a:cubicBezTo>
                    <a:pt x="1304" y="1238"/>
                    <a:pt x="1307" y="1241"/>
                    <a:pt x="1309" y="1243"/>
                  </a:cubicBezTo>
                  <a:cubicBezTo>
                    <a:pt x="1309" y="1252"/>
                    <a:pt x="1309" y="1260"/>
                    <a:pt x="1309" y="1268"/>
                  </a:cubicBezTo>
                  <a:cubicBezTo>
                    <a:pt x="1315" y="1273"/>
                    <a:pt x="1320" y="1279"/>
                    <a:pt x="1326" y="1285"/>
                  </a:cubicBezTo>
                  <a:cubicBezTo>
                    <a:pt x="1326" y="1290"/>
                    <a:pt x="1326" y="1296"/>
                    <a:pt x="1326" y="1301"/>
                  </a:cubicBezTo>
                  <a:cubicBezTo>
                    <a:pt x="1329" y="1304"/>
                    <a:pt x="1332" y="1307"/>
                    <a:pt x="1334" y="1309"/>
                  </a:cubicBezTo>
                  <a:cubicBezTo>
                    <a:pt x="1334" y="1320"/>
                    <a:pt x="1334" y="1331"/>
                    <a:pt x="1334" y="1343"/>
                  </a:cubicBezTo>
                  <a:cubicBezTo>
                    <a:pt x="1329" y="1343"/>
                    <a:pt x="1323" y="1343"/>
                    <a:pt x="1318" y="1343"/>
                  </a:cubicBezTo>
                  <a:cubicBezTo>
                    <a:pt x="1318" y="1365"/>
                    <a:pt x="1318" y="1387"/>
                    <a:pt x="1318" y="1409"/>
                  </a:cubicBezTo>
                  <a:cubicBezTo>
                    <a:pt x="1321" y="1412"/>
                    <a:pt x="1323" y="1415"/>
                    <a:pt x="1326" y="1417"/>
                  </a:cubicBezTo>
                  <a:cubicBezTo>
                    <a:pt x="1326" y="1429"/>
                    <a:pt x="1326" y="1440"/>
                    <a:pt x="1326" y="1451"/>
                  </a:cubicBezTo>
                  <a:cubicBezTo>
                    <a:pt x="1323" y="1454"/>
                    <a:pt x="1320" y="1456"/>
                    <a:pt x="1318" y="1459"/>
                  </a:cubicBezTo>
                  <a:cubicBezTo>
                    <a:pt x="1318" y="1467"/>
                    <a:pt x="1318" y="1475"/>
                    <a:pt x="1318" y="1483"/>
                  </a:cubicBezTo>
                  <a:cubicBezTo>
                    <a:pt x="1315" y="1487"/>
                    <a:pt x="1311" y="1490"/>
                    <a:pt x="1309" y="1492"/>
                  </a:cubicBezTo>
                  <a:cubicBezTo>
                    <a:pt x="1309" y="1501"/>
                    <a:pt x="1309" y="1509"/>
                    <a:pt x="1309" y="1517"/>
                  </a:cubicBezTo>
                  <a:cubicBezTo>
                    <a:pt x="1306" y="1520"/>
                    <a:pt x="1303" y="1522"/>
                    <a:pt x="1301" y="1525"/>
                  </a:cubicBezTo>
                  <a:cubicBezTo>
                    <a:pt x="1301" y="1530"/>
                    <a:pt x="1301" y="1536"/>
                    <a:pt x="1301" y="1541"/>
                  </a:cubicBezTo>
                  <a:cubicBezTo>
                    <a:pt x="1298" y="1545"/>
                    <a:pt x="1296" y="1548"/>
                    <a:pt x="1293" y="1550"/>
                  </a:cubicBezTo>
                  <a:cubicBezTo>
                    <a:pt x="1293" y="1556"/>
                    <a:pt x="1293" y="1561"/>
                    <a:pt x="1293" y="1566"/>
                  </a:cubicBezTo>
                  <a:cubicBezTo>
                    <a:pt x="1290" y="1569"/>
                    <a:pt x="1287" y="1572"/>
                    <a:pt x="1284" y="1575"/>
                  </a:cubicBezTo>
                  <a:cubicBezTo>
                    <a:pt x="1284" y="1586"/>
                    <a:pt x="1284" y="1597"/>
                    <a:pt x="1284" y="1607"/>
                  </a:cubicBezTo>
                  <a:cubicBezTo>
                    <a:pt x="1281" y="1611"/>
                    <a:pt x="1279" y="1614"/>
                    <a:pt x="1276" y="1616"/>
                  </a:cubicBezTo>
                  <a:cubicBezTo>
                    <a:pt x="1276" y="1638"/>
                    <a:pt x="1276" y="1661"/>
                    <a:pt x="1276" y="1682"/>
                  </a:cubicBezTo>
                  <a:cubicBezTo>
                    <a:pt x="1273" y="1685"/>
                    <a:pt x="1270" y="1689"/>
                    <a:pt x="1268" y="1691"/>
                  </a:cubicBezTo>
                  <a:cubicBezTo>
                    <a:pt x="1268" y="1696"/>
                    <a:pt x="1268" y="1702"/>
                    <a:pt x="1268" y="1707"/>
                  </a:cubicBezTo>
                  <a:cubicBezTo>
                    <a:pt x="1265" y="1710"/>
                    <a:pt x="1262" y="1713"/>
                    <a:pt x="1260" y="1716"/>
                  </a:cubicBezTo>
                  <a:cubicBezTo>
                    <a:pt x="1260" y="1719"/>
                    <a:pt x="1260" y="1721"/>
                    <a:pt x="1260" y="1723"/>
                  </a:cubicBezTo>
                  <a:cubicBezTo>
                    <a:pt x="1251" y="1732"/>
                    <a:pt x="1243" y="1741"/>
                    <a:pt x="1235" y="1749"/>
                  </a:cubicBezTo>
                  <a:cubicBezTo>
                    <a:pt x="1235" y="1752"/>
                    <a:pt x="1235" y="1755"/>
                    <a:pt x="1235" y="1757"/>
                  </a:cubicBezTo>
                  <a:cubicBezTo>
                    <a:pt x="1230" y="1762"/>
                    <a:pt x="1224" y="1768"/>
                    <a:pt x="1218" y="1774"/>
                  </a:cubicBezTo>
                  <a:cubicBezTo>
                    <a:pt x="1218" y="1777"/>
                    <a:pt x="1218" y="1779"/>
                    <a:pt x="1218" y="1782"/>
                  </a:cubicBezTo>
                  <a:cubicBezTo>
                    <a:pt x="1213" y="1787"/>
                    <a:pt x="1207" y="1793"/>
                    <a:pt x="1202" y="1798"/>
                  </a:cubicBezTo>
                  <a:cubicBezTo>
                    <a:pt x="1202" y="1801"/>
                    <a:pt x="1202" y="1804"/>
                    <a:pt x="1202" y="1806"/>
                  </a:cubicBezTo>
                  <a:cubicBezTo>
                    <a:pt x="1199" y="1809"/>
                    <a:pt x="1196" y="1813"/>
                    <a:pt x="1194" y="1815"/>
                  </a:cubicBezTo>
                  <a:cubicBezTo>
                    <a:pt x="1194" y="1818"/>
                    <a:pt x="1194" y="1820"/>
                    <a:pt x="1194" y="1823"/>
                  </a:cubicBezTo>
                  <a:cubicBezTo>
                    <a:pt x="1168" y="1848"/>
                    <a:pt x="1144" y="1873"/>
                    <a:pt x="1119" y="1898"/>
                  </a:cubicBezTo>
                  <a:cubicBezTo>
                    <a:pt x="1119" y="1901"/>
                    <a:pt x="1119" y="1904"/>
                    <a:pt x="1119" y="1906"/>
                  </a:cubicBezTo>
                  <a:cubicBezTo>
                    <a:pt x="1113" y="1912"/>
                    <a:pt x="1108" y="1918"/>
                    <a:pt x="1102" y="1922"/>
                  </a:cubicBezTo>
                  <a:cubicBezTo>
                    <a:pt x="1097" y="1922"/>
                    <a:pt x="1091" y="1922"/>
                    <a:pt x="1086" y="1922"/>
                  </a:cubicBezTo>
                  <a:cubicBezTo>
                    <a:pt x="1082" y="1919"/>
                    <a:pt x="1080" y="1917"/>
                    <a:pt x="1078" y="1914"/>
                  </a:cubicBezTo>
                  <a:cubicBezTo>
                    <a:pt x="1074" y="1914"/>
                    <a:pt x="1071" y="1914"/>
                    <a:pt x="1069" y="1914"/>
                  </a:cubicBezTo>
                  <a:cubicBezTo>
                    <a:pt x="1066" y="1918"/>
                    <a:pt x="1063" y="1920"/>
                    <a:pt x="1061" y="1922"/>
                  </a:cubicBezTo>
                  <a:cubicBezTo>
                    <a:pt x="1058" y="1922"/>
                    <a:pt x="1055" y="1922"/>
                    <a:pt x="1053" y="1922"/>
                  </a:cubicBezTo>
                  <a:cubicBezTo>
                    <a:pt x="1050" y="1925"/>
                    <a:pt x="1047" y="1929"/>
                    <a:pt x="1044" y="1931"/>
                  </a:cubicBezTo>
                  <a:cubicBezTo>
                    <a:pt x="1044" y="1937"/>
                    <a:pt x="1044" y="1942"/>
                    <a:pt x="1044" y="1948"/>
                  </a:cubicBezTo>
                  <a:cubicBezTo>
                    <a:pt x="1039" y="1953"/>
                    <a:pt x="1033" y="1959"/>
                    <a:pt x="1028" y="1964"/>
                  </a:cubicBezTo>
                  <a:cubicBezTo>
                    <a:pt x="1028" y="1983"/>
                    <a:pt x="1028" y="2003"/>
                    <a:pt x="1028" y="2022"/>
                  </a:cubicBezTo>
                  <a:cubicBezTo>
                    <a:pt x="1024" y="2025"/>
                    <a:pt x="1022" y="2028"/>
                    <a:pt x="1020" y="2030"/>
                  </a:cubicBezTo>
                  <a:cubicBezTo>
                    <a:pt x="1020" y="2050"/>
                    <a:pt x="1020" y="2069"/>
                    <a:pt x="1020" y="2088"/>
                  </a:cubicBezTo>
                  <a:cubicBezTo>
                    <a:pt x="1016" y="2092"/>
                    <a:pt x="1013" y="2094"/>
                    <a:pt x="1011" y="2096"/>
                  </a:cubicBezTo>
                  <a:cubicBezTo>
                    <a:pt x="1011" y="2113"/>
                    <a:pt x="1011" y="2130"/>
                    <a:pt x="1011" y="2146"/>
                  </a:cubicBezTo>
                  <a:cubicBezTo>
                    <a:pt x="1008" y="2150"/>
                    <a:pt x="1005" y="2152"/>
                    <a:pt x="1003" y="2154"/>
                  </a:cubicBezTo>
                  <a:cubicBezTo>
                    <a:pt x="994" y="2154"/>
                    <a:pt x="986" y="2154"/>
                    <a:pt x="978" y="2154"/>
                  </a:cubicBezTo>
                  <a:cubicBezTo>
                    <a:pt x="978" y="2160"/>
                    <a:pt x="978" y="2166"/>
                    <a:pt x="978" y="2171"/>
                  </a:cubicBezTo>
                  <a:cubicBezTo>
                    <a:pt x="964" y="2171"/>
                    <a:pt x="950" y="2171"/>
                    <a:pt x="937" y="2171"/>
                  </a:cubicBezTo>
                  <a:cubicBezTo>
                    <a:pt x="934" y="2168"/>
                    <a:pt x="931" y="2165"/>
                    <a:pt x="928" y="2162"/>
                  </a:cubicBezTo>
                  <a:cubicBezTo>
                    <a:pt x="925" y="2162"/>
                    <a:pt x="923" y="2162"/>
                    <a:pt x="920" y="2162"/>
                  </a:cubicBezTo>
                  <a:cubicBezTo>
                    <a:pt x="920" y="2168"/>
                    <a:pt x="920" y="2174"/>
                    <a:pt x="920" y="2179"/>
                  </a:cubicBezTo>
                  <a:cubicBezTo>
                    <a:pt x="918" y="2181"/>
                    <a:pt x="915" y="2185"/>
                    <a:pt x="911" y="2188"/>
                  </a:cubicBezTo>
                  <a:cubicBezTo>
                    <a:pt x="911" y="2193"/>
                    <a:pt x="911" y="2199"/>
                    <a:pt x="911" y="2205"/>
                  </a:cubicBezTo>
                  <a:cubicBezTo>
                    <a:pt x="909" y="2205"/>
                    <a:pt x="907" y="2205"/>
                    <a:pt x="904" y="2205"/>
                  </a:cubicBezTo>
                  <a:cubicBezTo>
                    <a:pt x="901" y="2207"/>
                    <a:pt x="899" y="2209"/>
                    <a:pt x="896" y="2212"/>
                  </a:cubicBezTo>
                  <a:cubicBezTo>
                    <a:pt x="890" y="2212"/>
                    <a:pt x="884" y="2212"/>
                    <a:pt x="879" y="2212"/>
                  </a:cubicBezTo>
                  <a:cubicBezTo>
                    <a:pt x="879" y="2215"/>
                    <a:pt x="879" y="2217"/>
                    <a:pt x="879" y="2220"/>
                  </a:cubicBezTo>
                  <a:cubicBezTo>
                    <a:pt x="881" y="2223"/>
                    <a:pt x="884" y="2226"/>
                    <a:pt x="887" y="2229"/>
                  </a:cubicBezTo>
                  <a:cubicBezTo>
                    <a:pt x="887" y="2232"/>
                    <a:pt x="887" y="2234"/>
                    <a:pt x="887" y="2237"/>
                  </a:cubicBezTo>
                  <a:cubicBezTo>
                    <a:pt x="884" y="2237"/>
                    <a:pt x="882" y="2237"/>
                    <a:pt x="879" y="2237"/>
                  </a:cubicBezTo>
                  <a:cubicBezTo>
                    <a:pt x="873" y="2243"/>
                    <a:pt x="868" y="2248"/>
                    <a:pt x="862" y="2254"/>
                  </a:cubicBezTo>
                  <a:cubicBezTo>
                    <a:pt x="857" y="2254"/>
                    <a:pt x="851" y="2254"/>
                    <a:pt x="846" y="2254"/>
                  </a:cubicBezTo>
                  <a:cubicBezTo>
                    <a:pt x="843" y="2251"/>
                    <a:pt x="841" y="2249"/>
                    <a:pt x="838" y="2246"/>
                  </a:cubicBezTo>
                  <a:cubicBezTo>
                    <a:pt x="813" y="2246"/>
                    <a:pt x="788" y="2246"/>
                    <a:pt x="763" y="2246"/>
                  </a:cubicBezTo>
                  <a:cubicBezTo>
                    <a:pt x="760" y="2243"/>
                    <a:pt x="757" y="2240"/>
                    <a:pt x="754" y="2237"/>
                  </a:cubicBezTo>
                  <a:cubicBezTo>
                    <a:pt x="752" y="2237"/>
                    <a:pt x="749" y="2237"/>
                    <a:pt x="746" y="2237"/>
                  </a:cubicBezTo>
                  <a:cubicBezTo>
                    <a:pt x="744" y="2235"/>
                    <a:pt x="741" y="2232"/>
                    <a:pt x="738" y="2229"/>
                  </a:cubicBezTo>
                  <a:cubicBezTo>
                    <a:pt x="721" y="2229"/>
                    <a:pt x="705" y="2229"/>
                    <a:pt x="688" y="2229"/>
                  </a:cubicBezTo>
                  <a:cubicBezTo>
                    <a:pt x="688" y="2221"/>
                    <a:pt x="688" y="2213"/>
                    <a:pt x="688" y="2205"/>
                  </a:cubicBezTo>
                  <a:cubicBezTo>
                    <a:pt x="683" y="2205"/>
                    <a:pt x="677" y="2205"/>
                    <a:pt x="671" y="2205"/>
                  </a:cubicBezTo>
                  <a:cubicBezTo>
                    <a:pt x="669" y="2202"/>
                    <a:pt x="667" y="2199"/>
                    <a:pt x="663" y="2196"/>
                  </a:cubicBezTo>
                  <a:cubicBezTo>
                    <a:pt x="650" y="2196"/>
                    <a:pt x="636" y="2196"/>
                    <a:pt x="622" y="2196"/>
                  </a:cubicBezTo>
                  <a:cubicBezTo>
                    <a:pt x="620" y="2193"/>
                    <a:pt x="617" y="2191"/>
                    <a:pt x="613" y="2188"/>
                  </a:cubicBezTo>
                  <a:cubicBezTo>
                    <a:pt x="603" y="2188"/>
                    <a:pt x="592" y="2188"/>
                    <a:pt x="581" y="2188"/>
                  </a:cubicBezTo>
                  <a:close/>
                  <a:moveTo>
                    <a:pt x="3165" y="1095"/>
                  </a:moveTo>
                  <a:cubicBezTo>
                    <a:pt x="3168" y="1095"/>
                    <a:pt x="3171" y="1095"/>
                    <a:pt x="3174" y="1095"/>
                  </a:cubicBezTo>
                  <a:cubicBezTo>
                    <a:pt x="3177" y="1092"/>
                    <a:pt x="3179" y="1089"/>
                    <a:pt x="3182" y="1087"/>
                  </a:cubicBezTo>
                  <a:cubicBezTo>
                    <a:pt x="3185" y="1087"/>
                    <a:pt x="3187" y="1087"/>
                    <a:pt x="3190" y="1087"/>
                  </a:cubicBezTo>
                  <a:cubicBezTo>
                    <a:pt x="3193" y="1090"/>
                    <a:pt x="3196" y="1093"/>
                    <a:pt x="3199" y="1095"/>
                  </a:cubicBezTo>
                  <a:cubicBezTo>
                    <a:pt x="3202" y="1095"/>
                    <a:pt x="3204" y="1095"/>
                    <a:pt x="3206" y="1095"/>
                  </a:cubicBezTo>
                  <a:cubicBezTo>
                    <a:pt x="3218" y="1106"/>
                    <a:pt x="3229" y="1118"/>
                    <a:pt x="3240" y="1128"/>
                  </a:cubicBezTo>
                  <a:cubicBezTo>
                    <a:pt x="3243" y="1128"/>
                    <a:pt x="3245" y="1128"/>
                    <a:pt x="3248" y="1128"/>
                  </a:cubicBezTo>
                  <a:cubicBezTo>
                    <a:pt x="3251" y="1131"/>
                    <a:pt x="3254" y="1134"/>
                    <a:pt x="3257" y="1137"/>
                  </a:cubicBezTo>
                  <a:cubicBezTo>
                    <a:pt x="3260" y="1137"/>
                    <a:pt x="3262" y="1137"/>
                    <a:pt x="3265" y="1137"/>
                  </a:cubicBezTo>
                  <a:cubicBezTo>
                    <a:pt x="3268" y="1140"/>
                    <a:pt x="3271" y="1142"/>
                    <a:pt x="3273" y="1145"/>
                  </a:cubicBezTo>
                  <a:cubicBezTo>
                    <a:pt x="3279" y="1145"/>
                    <a:pt x="3284" y="1145"/>
                    <a:pt x="3289" y="1145"/>
                  </a:cubicBezTo>
                  <a:cubicBezTo>
                    <a:pt x="3292" y="1148"/>
                    <a:pt x="3296" y="1150"/>
                    <a:pt x="3298" y="1153"/>
                  </a:cubicBezTo>
                  <a:cubicBezTo>
                    <a:pt x="3309" y="1153"/>
                    <a:pt x="3320" y="1153"/>
                    <a:pt x="3331" y="1153"/>
                  </a:cubicBezTo>
                  <a:cubicBezTo>
                    <a:pt x="3334" y="1156"/>
                    <a:pt x="3337" y="1159"/>
                    <a:pt x="3339" y="1161"/>
                  </a:cubicBezTo>
                  <a:cubicBezTo>
                    <a:pt x="3345" y="1161"/>
                    <a:pt x="3350" y="1161"/>
                    <a:pt x="3356" y="1161"/>
                  </a:cubicBezTo>
                  <a:cubicBezTo>
                    <a:pt x="3359" y="1164"/>
                    <a:pt x="3362" y="1167"/>
                    <a:pt x="3364" y="1169"/>
                  </a:cubicBezTo>
                  <a:cubicBezTo>
                    <a:pt x="3369" y="1169"/>
                    <a:pt x="3375" y="1169"/>
                    <a:pt x="3381" y="1169"/>
                  </a:cubicBezTo>
                  <a:cubicBezTo>
                    <a:pt x="3386" y="1175"/>
                    <a:pt x="3392" y="1180"/>
                    <a:pt x="3397" y="1186"/>
                  </a:cubicBezTo>
                  <a:cubicBezTo>
                    <a:pt x="3403" y="1186"/>
                    <a:pt x="3408" y="1186"/>
                    <a:pt x="3414" y="1186"/>
                  </a:cubicBezTo>
                  <a:cubicBezTo>
                    <a:pt x="3417" y="1189"/>
                    <a:pt x="3420" y="1192"/>
                    <a:pt x="3422" y="1195"/>
                  </a:cubicBezTo>
                  <a:cubicBezTo>
                    <a:pt x="3422" y="1198"/>
                    <a:pt x="3422" y="1200"/>
                    <a:pt x="3422" y="1203"/>
                  </a:cubicBezTo>
                  <a:cubicBezTo>
                    <a:pt x="3425" y="1203"/>
                    <a:pt x="3428" y="1203"/>
                    <a:pt x="3431" y="1203"/>
                  </a:cubicBezTo>
                  <a:cubicBezTo>
                    <a:pt x="3436" y="1208"/>
                    <a:pt x="3442" y="1214"/>
                    <a:pt x="3447" y="1219"/>
                  </a:cubicBezTo>
                  <a:cubicBezTo>
                    <a:pt x="3450" y="1219"/>
                    <a:pt x="3453" y="1219"/>
                    <a:pt x="3455" y="1219"/>
                  </a:cubicBezTo>
                  <a:cubicBezTo>
                    <a:pt x="3455" y="1222"/>
                    <a:pt x="3455" y="1225"/>
                    <a:pt x="3455" y="1227"/>
                  </a:cubicBezTo>
                  <a:cubicBezTo>
                    <a:pt x="3459" y="1230"/>
                    <a:pt x="3461" y="1234"/>
                    <a:pt x="3463" y="1236"/>
                  </a:cubicBezTo>
                  <a:cubicBezTo>
                    <a:pt x="3463" y="1242"/>
                    <a:pt x="3463" y="1247"/>
                    <a:pt x="3463" y="1252"/>
                  </a:cubicBezTo>
                  <a:cubicBezTo>
                    <a:pt x="3466" y="1255"/>
                    <a:pt x="3470" y="1258"/>
                    <a:pt x="3472" y="1261"/>
                  </a:cubicBezTo>
                  <a:cubicBezTo>
                    <a:pt x="3475" y="1257"/>
                    <a:pt x="3478" y="1254"/>
                    <a:pt x="3480" y="1252"/>
                  </a:cubicBezTo>
                  <a:cubicBezTo>
                    <a:pt x="3489" y="1252"/>
                    <a:pt x="3497" y="1252"/>
                    <a:pt x="3505" y="1252"/>
                  </a:cubicBezTo>
                  <a:cubicBezTo>
                    <a:pt x="3508" y="1249"/>
                    <a:pt x="3511" y="1246"/>
                    <a:pt x="3513" y="1244"/>
                  </a:cubicBezTo>
                  <a:cubicBezTo>
                    <a:pt x="3519" y="1244"/>
                    <a:pt x="3525" y="1244"/>
                    <a:pt x="3530" y="1244"/>
                  </a:cubicBezTo>
                  <a:cubicBezTo>
                    <a:pt x="3533" y="1241"/>
                    <a:pt x="3536" y="1238"/>
                    <a:pt x="3538" y="1236"/>
                  </a:cubicBezTo>
                  <a:cubicBezTo>
                    <a:pt x="3541" y="1236"/>
                    <a:pt x="3544" y="1236"/>
                    <a:pt x="3546" y="1236"/>
                  </a:cubicBezTo>
                  <a:cubicBezTo>
                    <a:pt x="3549" y="1233"/>
                    <a:pt x="3552" y="1230"/>
                    <a:pt x="3555" y="1227"/>
                  </a:cubicBezTo>
                  <a:cubicBezTo>
                    <a:pt x="3558" y="1227"/>
                    <a:pt x="3560" y="1227"/>
                    <a:pt x="3563" y="1227"/>
                  </a:cubicBezTo>
                  <a:cubicBezTo>
                    <a:pt x="3566" y="1230"/>
                    <a:pt x="3569" y="1234"/>
                    <a:pt x="3571" y="1236"/>
                  </a:cubicBezTo>
                  <a:cubicBezTo>
                    <a:pt x="3580" y="1236"/>
                    <a:pt x="3588" y="1236"/>
                    <a:pt x="3596" y="1236"/>
                  </a:cubicBezTo>
                  <a:cubicBezTo>
                    <a:pt x="3599" y="1233"/>
                    <a:pt x="3602" y="1230"/>
                    <a:pt x="3604" y="1227"/>
                  </a:cubicBezTo>
                  <a:cubicBezTo>
                    <a:pt x="3604" y="1224"/>
                    <a:pt x="3604" y="1222"/>
                    <a:pt x="3604" y="1219"/>
                  </a:cubicBezTo>
                  <a:cubicBezTo>
                    <a:pt x="3601" y="1216"/>
                    <a:pt x="3598" y="1213"/>
                    <a:pt x="3596" y="1211"/>
                  </a:cubicBezTo>
                  <a:cubicBezTo>
                    <a:pt x="3596" y="1207"/>
                    <a:pt x="3596" y="1205"/>
                    <a:pt x="3596" y="1203"/>
                  </a:cubicBezTo>
                  <a:cubicBezTo>
                    <a:pt x="3599" y="1199"/>
                    <a:pt x="3602" y="1197"/>
                    <a:pt x="3604" y="1195"/>
                  </a:cubicBezTo>
                  <a:cubicBezTo>
                    <a:pt x="3604" y="1191"/>
                    <a:pt x="3604" y="1188"/>
                    <a:pt x="3604" y="1186"/>
                  </a:cubicBezTo>
                  <a:cubicBezTo>
                    <a:pt x="3607" y="1183"/>
                    <a:pt x="3610" y="1180"/>
                    <a:pt x="3613" y="1178"/>
                  </a:cubicBezTo>
                  <a:cubicBezTo>
                    <a:pt x="3616" y="1178"/>
                    <a:pt x="3618" y="1178"/>
                    <a:pt x="3621" y="1178"/>
                  </a:cubicBezTo>
                  <a:cubicBezTo>
                    <a:pt x="3626" y="1172"/>
                    <a:pt x="3632" y="1167"/>
                    <a:pt x="3637" y="1161"/>
                  </a:cubicBezTo>
                  <a:cubicBezTo>
                    <a:pt x="3643" y="1161"/>
                    <a:pt x="3649" y="1161"/>
                    <a:pt x="3654" y="1161"/>
                  </a:cubicBezTo>
                  <a:cubicBezTo>
                    <a:pt x="3660" y="1156"/>
                    <a:pt x="3665" y="1150"/>
                    <a:pt x="3671" y="1145"/>
                  </a:cubicBezTo>
                  <a:cubicBezTo>
                    <a:pt x="3680" y="1145"/>
                    <a:pt x="3688" y="1145"/>
                    <a:pt x="3695" y="1145"/>
                  </a:cubicBezTo>
                  <a:cubicBezTo>
                    <a:pt x="3699" y="1141"/>
                    <a:pt x="3701" y="1139"/>
                    <a:pt x="3703" y="1137"/>
                  </a:cubicBezTo>
                  <a:cubicBezTo>
                    <a:pt x="3709" y="1137"/>
                    <a:pt x="3715" y="1137"/>
                    <a:pt x="3720" y="1137"/>
                  </a:cubicBezTo>
                  <a:cubicBezTo>
                    <a:pt x="3723" y="1140"/>
                    <a:pt x="3726" y="1142"/>
                    <a:pt x="3729" y="1145"/>
                  </a:cubicBezTo>
                  <a:cubicBezTo>
                    <a:pt x="3749" y="1145"/>
                    <a:pt x="3768" y="1145"/>
                    <a:pt x="3787" y="1145"/>
                  </a:cubicBezTo>
                  <a:cubicBezTo>
                    <a:pt x="3790" y="1148"/>
                    <a:pt x="3792" y="1150"/>
                    <a:pt x="3795" y="1153"/>
                  </a:cubicBezTo>
                  <a:cubicBezTo>
                    <a:pt x="3800" y="1153"/>
                    <a:pt x="3806" y="1153"/>
                    <a:pt x="3812" y="1153"/>
                  </a:cubicBezTo>
                  <a:cubicBezTo>
                    <a:pt x="3815" y="1156"/>
                    <a:pt x="3817" y="1159"/>
                    <a:pt x="3819" y="1161"/>
                  </a:cubicBezTo>
                  <a:cubicBezTo>
                    <a:pt x="3825" y="1161"/>
                    <a:pt x="3831" y="1161"/>
                    <a:pt x="3836" y="1161"/>
                  </a:cubicBezTo>
                  <a:cubicBezTo>
                    <a:pt x="3839" y="1164"/>
                    <a:pt x="3842" y="1167"/>
                    <a:pt x="3844" y="1169"/>
                  </a:cubicBezTo>
                  <a:cubicBezTo>
                    <a:pt x="3853" y="1169"/>
                    <a:pt x="3862" y="1169"/>
                    <a:pt x="3870" y="1169"/>
                  </a:cubicBezTo>
                  <a:cubicBezTo>
                    <a:pt x="3873" y="1172"/>
                    <a:pt x="3875" y="1176"/>
                    <a:pt x="3878" y="1178"/>
                  </a:cubicBezTo>
                  <a:cubicBezTo>
                    <a:pt x="3889" y="1178"/>
                    <a:pt x="3900" y="1178"/>
                    <a:pt x="3911" y="1178"/>
                  </a:cubicBezTo>
                  <a:cubicBezTo>
                    <a:pt x="3914" y="1181"/>
                    <a:pt x="3916" y="1184"/>
                    <a:pt x="3919" y="1186"/>
                  </a:cubicBezTo>
                  <a:cubicBezTo>
                    <a:pt x="3924" y="1186"/>
                    <a:pt x="3930" y="1186"/>
                    <a:pt x="3936" y="1186"/>
                  </a:cubicBezTo>
                  <a:cubicBezTo>
                    <a:pt x="3939" y="1189"/>
                    <a:pt x="3941" y="1192"/>
                    <a:pt x="3944" y="1195"/>
                  </a:cubicBezTo>
                  <a:cubicBezTo>
                    <a:pt x="3952" y="1195"/>
                    <a:pt x="3961" y="1195"/>
                    <a:pt x="3969" y="1195"/>
                  </a:cubicBezTo>
                  <a:cubicBezTo>
                    <a:pt x="3969" y="1225"/>
                    <a:pt x="3969" y="1255"/>
                    <a:pt x="3969" y="1285"/>
                  </a:cubicBezTo>
                  <a:cubicBezTo>
                    <a:pt x="3966" y="1288"/>
                    <a:pt x="3963" y="1292"/>
                    <a:pt x="3960" y="1294"/>
                  </a:cubicBezTo>
                  <a:cubicBezTo>
                    <a:pt x="3960" y="1322"/>
                    <a:pt x="3960" y="1350"/>
                    <a:pt x="3960" y="1377"/>
                  </a:cubicBezTo>
                  <a:cubicBezTo>
                    <a:pt x="3966" y="1377"/>
                    <a:pt x="3971" y="1377"/>
                    <a:pt x="3977" y="1377"/>
                  </a:cubicBezTo>
                  <a:cubicBezTo>
                    <a:pt x="3980" y="1380"/>
                    <a:pt x="3983" y="1382"/>
                    <a:pt x="3986" y="1385"/>
                  </a:cubicBezTo>
                  <a:cubicBezTo>
                    <a:pt x="3986" y="1390"/>
                    <a:pt x="3986" y="1396"/>
                    <a:pt x="3986" y="1401"/>
                  </a:cubicBezTo>
                  <a:cubicBezTo>
                    <a:pt x="3982" y="1405"/>
                    <a:pt x="3979" y="1407"/>
                    <a:pt x="3977" y="1409"/>
                  </a:cubicBezTo>
                  <a:cubicBezTo>
                    <a:pt x="3977" y="1413"/>
                    <a:pt x="3977" y="1416"/>
                    <a:pt x="3977" y="1418"/>
                  </a:cubicBezTo>
                  <a:cubicBezTo>
                    <a:pt x="3974" y="1421"/>
                    <a:pt x="3971" y="1424"/>
                    <a:pt x="3969" y="1426"/>
                  </a:cubicBezTo>
                  <a:cubicBezTo>
                    <a:pt x="3969" y="1432"/>
                    <a:pt x="3969" y="1437"/>
                    <a:pt x="3969" y="1443"/>
                  </a:cubicBezTo>
                  <a:cubicBezTo>
                    <a:pt x="3966" y="1446"/>
                    <a:pt x="3963" y="1449"/>
                    <a:pt x="3960" y="1451"/>
                  </a:cubicBezTo>
                  <a:cubicBezTo>
                    <a:pt x="3960" y="1455"/>
                    <a:pt x="3960" y="1457"/>
                    <a:pt x="3960" y="1459"/>
                  </a:cubicBezTo>
                  <a:cubicBezTo>
                    <a:pt x="3969" y="1468"/>
                    <a:pt x="3978" y="1476"/>
                    <a:pt x="3986" y="1484"/>
                  </a:cubicBezTo>
                  <a:cubicBezTo>
                    <a:pt x="3997" y="1484"/>
                    <a:pt x="4008" y="1484"/>
                    <a:pt x="4018" y="1484"/>
                  </a:cubicBezTo>
                  <a:cubicBezTo>
                    <a:pt x="4024" y="1490"/>
                    <a:pt x="4029" y="1495"/>
                    <a:pt x="4035" y="1501"/>
                  </a:cubicBezTo>
                  <a:cubicBezTo>
                    <a:pt x="4035" y="1515"/>
                    <a:pt x="4035" y="1529"/>
                    <a:pt x="4035" y="1542"/>
                  </a:cubicBezTo>
                  <a:cubicBezTo>
                    <a:pt x="4018" y="1542"/>
                    <a:pt x="4002" y="1542"/>
                    <a:pt x="3986" y="1542"/>
                  </a:cubicBezTo>
                  <a:cubicBezTo>
                    <a:pt x="3982" y="1539"/>
                    <a:pt x="3979" y="1537"/>
                    <a:pt x="3977" y="1534"/>
                  </a:cubicBezTo>
                  <a:cubicBezTo>
                    <a:pt x="3968" y="1534"/>
                    <a:pt x="3960" y="1534"/>
                    <a:pt x="3952" y="1534"/>
                  </a:cubicBezTo>
                  <a:cubicBezTo>
                    <a:pt x="3949" y="1537"/>
                    <a:pt x="3946" y="1540"/>
                    <a:pt x="3944" y="1542"/>
                  </a:cubicBezTo>
                  <a:cubicBezTo>
                    <a:pt x="3944" y="1545"/>
                    <a:pt x="3944" y="1548"/>
                    <a:pt x="3944" y="1551"/>
                  </a:cubicBezTo>
                  <a:cubicBezTo>
                    <a:pt x="3938" y="1556"/>
                    <a:pt x="3932" y="1562"/>
                    <a:pt x="3928" y="1567"/>
                  </a:cubicBezTo>
                  <a:cubicBezTo>
                    <a:pt x="3936" y="1576"/>
                    <a:pt x="3944" y="1584"/>
                    <a:pt x="3952" y="1592"/>
                  </a:cubicBezTo>
                  <a:cubicBezTo>
                    <a:pt x="3952" y="1595"/>
                    <a:pt x="3952" y="1598"/>
                    <a:pt x="3952" y="1600"/>
                  </a:cubicBezTo>
                  <a:cubicBezTo>
                    <a:pt x="3958" y="1606"/>
                    <a:pt x="3963" y="1611"/>
                    <a:pt x="3969" y="1617"/>
                  </a:cubicBezTo>
                  <a:cubicBezTo>
                    <a:pt x="3975" y="1617"/>
                    <a:pt x="3980" y="1617"/>
                    <a:pt x="3986" y="1617"/>
                  </a:cubicBezTo>
                  <a:cubicBezTo>
                    <a:pt x="3989" y="1620"/>
                    <a:pt x="3991" y="1622"/>
                    <a:pt x="3994" y="1625"/>
                  </a:cubicBezTo>
                  <a:cubicBezTo>
                    <a:pt x="3997" y="1625"/>
                    <a:pt x="3999" y="1625"/>
                    <a:pt x="4002" y="1625"/>
                  </a:cubicBezTo>
                  <a:cubicBezTo>
                    <a:pt x="4005" y="1622"/>
                    <a:pt x="4008" y="1619"/>
                    <a:pt x="4010" y="1617"/>
                  </a:cubicBezTo>
                  <a:cubicBezTo>
                    <a:pt x="4021" y="1617"/>
                    <a:pt x="4033" y="1617"/>
                    <a:pt x="4043" y="1617"/>
                  </a:cubicBezTo>
                  <a:cubicBezTo>
                    <a:pt x="4046" y="1614"/>
                    <a:pt x="4049" y="1611"/>
                    <a:pt x="4052" y="1608"/>
                  </a:cubicBezTo>
                  <a:cubicBezTo>
                    <a:pt x="4057" y="1608"/>
                    <a:pt x="4063" y="1608"/>
                    <a:pt x="4068" y="1608"/>
                  </a:cubicBezTo>
                  <a:cubicBezTo>
                    <a:pt x="4072" y="1605"/>
                    <a:pt x="4074" y="1603"/>
                    <a:pt x="4076" y="1600"/>
                  </a:cubicBezTo>
                  <a:cubicBezTo>
                    <a:pt x="4082" y="1600"/>
                    <a:pt x="4087" y="1600"/>
                    <a:pt x="4093" y="1600"/>
                  </a:cubicBezTo>
                  <a:cubicBezTo>
                    <a:pt x="4093" y="1606"/>
                    <a:pt x="4093" y="1611"/>
                    <a:pt x="4093" y="1617"/>
                  </a:cubicBezTo>
                  <a:cubicBezTo>
                    <a:pt x="4096" y="1620"/>
                    <a:pt x="4099" y="1622"/>
                    <a:pt x="4101" y="1625"/>
                  </a:cubicBezTo>
                  <a:cubicBezTo>
                    <a:pt x="4101" y="1634"/>
                    <a:pt x="4101" y="1642"/>
                    <a:pt x="4101" y="1650"/>
                  </a:cubicBezTo>
                  <a:cubicBezTo>
                    <a:pt x="4099" y="1653"/>
                    <a:pt x="4096" y="1655"/>
                    <a:pt x="4093" y="1658"/>
                  </a:cubicBezTo>
                  <a:cubicBezTo>
                    <a:pt x="4091" y="1658"/>
                    <a:pt x="4088" y="1658"/>
                    <a:pt x="4085" y="1658"/>
                  </a:cubicBezTo>
                  <a:cubicBezTo>
                    <a:pt x="4083" y="1661"/>
                    <a:pt x="4079" y="1663"/>
                    <a:pt x="4076" y="1666"/>
                  </a:cubicBezTo>
                  <a:cubicBezTo>
                    <a:pt x="4076" y="1691"/>
                    <a:pt x="4076" y="1715"/>
                    <a:pt x="4076" y="1741"/>
                  </a:cubicBezTo>
                  <a:cubicBezTo>
                    <a:pt x="4074" y="1743"/>
                    <a:pt x="4072" y="1746"/>
                    <a:pt x="4068" y="1750"/>
                  </a:cubicBezTo>
                  <a:cubicBezTo>
                    <a:pt x="4068" y="1754"/>
                    <a:pt x="4068" y="1760"/>
                    <a:pt x="4068" y="1766"/>
                  </a:cubicBezTo>
                  <a:cubicBezTo>
                    <a:pt x="4066" y="1768"/>
                    <a:pt x="4063" y="1771"/>
                    <a:pt x="4060" y="1774"/>
                  </a:cubicBezTo>
                  <a:cubicBezTo>
                    <a:pt x="4060" y="1782"/>
                    <a:pt x="4060" y="1790"/>
                    <a:pt x="4060" y="1799"/>
                  </a:cubicBezTo>
                  <a:cubicBezTo>
                    <a:pt x="4057" y="1801"/>
                    <a:pt x="4055" y="1804"/>
                    <a:pt x="4052" y="1807"/>
                  </a:cubicBezTo>
                  <a:cubicBezTo>
                    <a:pt x="4052" y="1812"/>
                    <a:pt x="4052" y="1818"/>
                    <a:pt x="4052" y="1824"/>
                  </a:cubicBezTo>
                  <a:cubicBezTo>
                    <a:pt x="4049" y="1826"/>
                    <a:pt x="4046" y="1829"/>
                    <a:pt x="4043" y="1832"/>
                  </a:cubicBezTo>
                  <a:cubicBezTo>
                    <a:pt x="4043" y="1835"/>
                    <a:pt x="4043" y="1837"/>
                    <a:pt x="4043" y="1840"/>
                  </a:cubicBezTo>
                  <a:cubicBezTo>
                    <a:pt x="4038" y="1840"/>
                    <a:pt x="4033" y="1840"/>
                    <a:pt x="4027" y="1840"/>
                  </a:cubicBezTo>
                  <a:cubicBezTo>
                    <a:pt x="4025" y="1843"/>
                    <a:pt x="4021" y="1846"/>
                    <a:pt x="4018" y="1849"/>
                  </a:cubicBezTo>
                  <a:cubicBezTo>
                    <a:pt x="4018" y="1863"/>
                    <a:pt x="4018" y="1876"/>
                    <a:pt x="4018" y="1890"/>
                  </a:cubicBezTo>
                  <a:cubicBezTo>
                    <a:pt x="4010" y="1898"/>
                    <a:pt x="4002" y="1906"/>
                    <a:pt x="3994" y="1915"/>
                  </a:cubicBezTo>
                  <a:cubicBezTo>
                    <a:pt x="3994" y="1917"/>
                    <a:pt x="3994" y="1920"/>
                    <a:pt x="3994" y="1923"/>
                  </a:cubicBezTo>
                  <a:cubicBezTo>
                    <a:pt x="3991" y="1923"/>
                    <a:pt x="3989" y="1923"/>
                    <a:pt x="3986" y="1923"/>
                  </a:cubicBezTo>
                  <a:cubicBezTo>
                    <a:pt x="3980" y="1929"/>
                    <a:pt x="3975" y="1934"/>
                    <a:pt x="3969" y="1940"/>
                  </a:cubicBezTo>
                  <a:cubicBezTo>
                    <a:pt x="3963" y="1940"/>
                    <a:pt x="3958" y="1940"/>
                    <a:pt x="3952" y="1940"/>
                  </a:cubicBezTo>
                  <a:cubicBezTo>
                    <a:pt x="3947" y="1934"/>
                    <a:pt x="3941" y="1929"/>
                    <a:pt x="3936" y="1923"/>
                  </a:cubicBezTo>
                  <a:cubicBezTo>
                    <a:pt x="3933" y="1923"/>
                    <a:pt x="3931" y="1923"/>
                    <a:pt x="3928" y="1923"/>
                  </a:cubicBezTo>
                  <a:cubicBezTo>
                    <a:pt x="3920" y="1915"/>
                    <a:pt x="3911" y="1907"/>
                    <a:pt x="3902" y="1898"/>
                  </a:cubicBezTo>
                  <a:cubicBezTo>
                    <a:pt x="3900" y="1898"/>
                    <a:pt x="3897" y="1898"/>
                    <a:pt x="3894" y="1898"/>
                  </a:cubicBezTo>
                  <a:cubicBezTo>
                    <a:pt x="3892" y="1901"/>
                    <a:pt x="3889" y="1904"/>
                    <a:pt x="3886" y="1907"/>
                  </a:cubicBezTo>
                  <a:cubicBezTo>
                    <a:pt x="3873" y="1907"/>
                    <a:pt x="3858" y="1907"/>
                    <a:pt x="3844" y="1907"/>
                  </a:cubicBezTo>
                  <a:cubicBezTo>
                    <a:pt x="3842" y="1909"/>
                    <a:pt x="3839" y="1912"/>
                    <a:pt x="3836" y="1915"/>
                  </a:cubicBezTo>
                  <a:cubicBezTo>
                    <a:pt x="3834" y="1913"/>
                    <a:pt x="3831" y="1910"/>
                    <a:pt x="3828" y="1907"/>
                  </a:cubicBezTo>
                  <a:cubicBezTo>
                    <a:pt x="3826" y="1907"/>
                    <a:pt x="3823" y="1907"/>
                    <a:pt x="3819" y="1907"/>
                  </a:cubicBezTo>
                  <a:cubicBezTo>
                    <a:pt x="3817" y="1909"/>
                    <a:pt x="3815" y="1912"/>
                    <a:pt x="3812" y="1915"/>
                  </a:cubicBezTo>
                  <a:cubicBezTo>
                    <a:pt x="3809" y="1915"/>
                    <a:pt x="3806" y="1915"/>
                    <a:pt x="3803" y="1915"/>
                  </a:cubicBezTo>
                  <a:cubicBezTo>
                    <a:pt x="3798" y="1921"/>
                    <a:pt x="3792" y="1926"/>
                    <a:pt x="3787" y="1932"/>
                  </a:cubicBezTo>
                  <a:cubicBezTo>
                    <a:pt x="3785" y="1932"/>
                    <a:pt x="3781" y="1932"/>
                    <a:pt x="3778" y="1932"/>
                  </a:cubicBezTo>
                  <a:cubicBezTo>
                    <a:pt x="3776" y="1934"/>
                    <a:pt x="3773" y="1937"/>
                    <a:pt x="3770" y="1940"/>
                  </a:cubicBezTo>
                  <a:cubicBezTo>
                    <a:pt x="3762" y="1940"/>
                    <a:pt x="3753" y="1940"/>
                    <a:pt x="3745" y="1940"/>
                  </a:cubicBezTo>
                  <a:cubicBezTo>
                    <a:pt x="3742" y="1937"/>
                    <a:pt x="3740" y="1935"/>
                    <a:pt x="3737" y="1932"/>
                  </a:cubicBezTo>
                  <a:cubicBezTo>
                    <a:pt x="3726" y="1932"/>
                    <a:pt x="3715" y="1932"/>
                    <a:pt x="3703" y="1932"/>
                  </a:cubicBezTo>
                  <a:cubicBezTo>
                    <a:pt x="3701" y="1929"/>
                    <a:pt x="3699" y="1926"/>
                    <a:pt x="3695" y="1923"/>
                  </a:cubicBezTo>
                  <a:cubicBezTo>
                    <a:pt x="3688" y="1923"/>
                    <a:pt x="3680" y="1923"/>
                    <a:pt x="3671" y="1923"/>
                  </a:cubicBezTo>
                  <a:cubicBezTo>
                    <a:pt x="3668" y="1921"/>
                    <a:pt x="3665" y="1918"/>
                    <a:pt x="3662" y="1915"/>
                  </a:cubicBezTo>
                  <a:cubicBezTo>
                    <a:pt x="3660" y="1915"/>
                    <a:pt x="3657" y="1915"/>
                    <a:pt x="3654" y="1915"/>
                  </a:cubicBezTo>
                  <a:cubicBezTo>
                    <a:pt x="3654" y="1913"/>
                    <a:pt x="3654" y="1910"/>
                    <a:pt x="3654" y="1907"/>
                  </a:cubicBezTo>
                  <a:cubicBezTo>
                    <a:pt x="3657" y="1905"/>
                    <a:pt x="3659" y="1902"/>
                    <a:pt x="3662" y="1898"/>
                  </a:cubicBezTo>
                  <a:cubicBezTo>
                    <a:pt x="3660" y="1896"/>
                    <a:pt x="3657" y="1894"/>
                    <a:pt x="3654" y="1890"/>
                  </a:cubicBezTo>
                  <a:cubicBezTo>
                    <a:pt x="3652" y="1890"/>
                    <a:pt x="3649" y="1890"/>
                    <a:pt x="3645" y="1890"/>
                  </a:cubicBezTo>
                  <a:cubicBezTo>
                    <a:pt x="3641" y="1885"/>
                    <a:pt x="3635" y="1879"/>
                    <a:pt x="3629" y="1874"/>
                  </a:cubicBezTo>
                  <a:cubicBezTo>
                    <a:pt x="3627" y="1874"/>
                    <a:pt x="3624" y="1874"/>
                    <a:pt x="3621" y="1874"/>
                  </a:cubicBezTo>
                  <a:cubicBezTo>
                    <a:pt x="3618" y="1871"/>
                    <a:pt x="3616" y="1868"/>
                    <a:pt x="3613" y="1865"/>
                  </a:cubicBezTo>
                  <a:cubicBezTo>
                    <a:pt x="3610" y="1865"/>
                    <a:pt x="3607" y="1865"/>
                    <a:pt x="3604" y="1865"/>
                  </a:cubicBezTo>
                  <a:cubicBezTo>
                    <a:pt x="3602" y="1863"/>
                    <a:pt x="3599" y="1860"/>
                    <a:pt x="3596" y="1857"/>
                  </a:cubicBezTo>
                  <a:cubicBezTo>
                    <a:pt x="3594" y="1857"/>
                    <a:pt x="3591" y="1857"/>
                    <a:pt x="3587" y="1857"/>
                  </a:cubicBezTo>
                  <a:cubicBezTo>
                    <a:pt x="3585" y="1855"/>
                    <a:pt x="3583" y="1852"/>
                    <a:pt x="3579" y="1849"/>
                  </a:cubicBezTo>
                  <a:cubicBezTo>
                    <a:pt x="3577" y="1849"/>
                    <a:pt x="3575" y="1849"/>
                    <a:pt x="3571" y="1849"/>
                  </a:cubicBezTo>
                  <a:cubicBezTo>
                    <a:pt x="3569" y="1847"/>
                    <a:pt x="3566" y="1843"/>
                    <a:pt x="3563" y="1840"/>
                  </a:cubicBezTo>
                  <a:cubicBezTo>
                    <a:pt x="3560" y="1840"/>
                    <a:pt x="3558" y="1840"/>
                    <a:pt x="3555" y="1840"/>
                  </a:cubicBezTo>
                  <a:cubicBezTo>
                    <a:pt x="3552" y="1838"/>
                    <a:pt x="3549" y="1836"/>
                    <a:pt x="3546" y="1832"/>
                  </a:cubicBezTo>
                  <a:cubicBezTo>
                    <a:pt x="3544" y="1832"/>
                    <a:pt x="3541" y="1832"/>
                    <a:pt x="3538" y="1832"/>
                  </a:cubicBezTo>
                  <a:cubicBezTo>
                    <a:pt x="3536" y="1830"/>
                    <a:pt x="3533" y="1827"/>
                    <a:pt x="3530" y="1824"/>
                  </a:cubicBezTo>
                  <a:cubicBezTo>
                    <a:pt x="3528" y="1824"/>
                    <a:pt x="3525" y="1824"/>
                    <a:pt x="3521" y="1824"/>
                  </a:cubicBezTo>
                  <a:cubicBezTo>
                    <a:pt x="3521" y="1821"/>
                    <a:pt x="3521" y="1819"/>
                    <a:pt x="3521" y="1816"/>
                  </a:cubicBezTo>
                  <a:cubicBezTo>
                    <a:pt x="3527" y="1810"/>
                    <a:pt x="3532" y="1805"/>
                    <a:pt x="3538" y="1799"/>
                  </a:cubicBezTo>
                  <a:cubicBezTo>
                    <a:pt x="3536" y="1797"/>
                    <a:pt x="3533" y="1794"/>
                    <a:pt x="3530" y="1791"/>
                  </a:cubicBezTo>
                  <a:cubicBezTo>
                    <a:pt x="3528" y="1791"/>
                    <a:pt x="3525" y="1791"/>
                    <a:pt x="3521" y="1791"/>
                  </a:cubicBezTo>
                  <a:cubicBezTo>
                    <a:pt x="3519" y="1789"/>
                    <a:pt x="3517" y="1785"/>
                    <a:pt x="3513" y="1782"/>
                  </a:cubicBezTo>
                  <a:cubicBezTo>
                    <a:pt x="3511" y="1782"/>
                    <a:pt x="3508" y="1782"/>
                    <a:pt x="3505" y="1782"/>
                  </a:cubicBezTo>
                  <a:cubicBezTo>
                    <a:pt x="3499" y="1777"/>
                    <a:pt x="3494" y="1771"/>
                    <a:pt x="3488" y="1766"/>
                  </a:cubicBezTo>
                  <a:cubicBezTo>
                    <a:pt x="3483" y="1766"/>
                    <a:pt x="3478" y="1766"/>
                    <a:pt x="3472" y="1766"/>
                  </a:cubicBezTo>
                  <a:cubicBezTo>
                    <a:pt x="3466" y="1761"/>
                    <a:pt x="3461" y="1755"/>
                    <a:pt x="3455" y="1750"/>
                  </a:cubicBezTo>
                  <a:cubicBezTo>
                    <a:pt x="3453" y="1750"/>
                    <a:pt x="3450" y="1750"/>
                    <a:pt x="3447" y="1750"/>
                  </a:cubicBezTo>
                  <a:cubicBezTo>
                    <a:pt x="3436" y="1739"/>
                    <a:pt x="3425" y="1727"/>
                    <a:pt x="3414" y="1716"/>
                  </a:cubicBezTo>
                  <a:cubicBezTo>
                    <a:pt x="3414" y="1711"/>
                    <a:pt x="3414" y="1705"/>
                    <a:pt x="3414" y="1700"/>
                  </a:cubicBezTo>
                  <a:cubicBezTo>
                    <a:pt x="3408" y="1700"/>
                    <a:pt x="3403" y="1700"/>
                    <a:pt x="3397" y="1700"/>
                  </a:cubicBezTo>
                  <a:cubicBezTo>
                    <a:pt x="3397" y="1702"/>
                    <a:pt x="3397" y="1704"/>
                    <a:pt x="3397" y="1708"/>
                  </a:cubicBezTo>
                  <a:cubicBezTo>
                    <a:pt x="3395" y="1710"/>
                    <a:pt x="3392" y="1713"/>
                    <a:pt x="3389" y="1716"/>
                  </a:cubicBezTo>
                  <a:cubicBezTo>
                    <a:pt x="3381" y="1716"/>
                    <a:pt x="3373" y="1716"/>
                    <a:pt x="3364" y="1716"/>
                  </a:cubicBezTo>
                  <a:cubicBezTo>
                    <a:pt x="3364" y="1708"/>
                    <a:pt x="3364" y="1700"/>
                    <a:pt x="3364" y="1692"/>
                  </a:cubicBezTo>
                  <a:cubicBezTo>
                    <a:pt x="3354" y="1692"/>
                    <a:pt x="3342" y="1692"/>
                    <a:pt x="3331" y="1692"/>
                  </a:cubicBezTo>
                  <a:cubicBezTo>
                    <a:pt x="3329" y="1694"/>
                    <a:pt x="3326" y="1696"/>
                    <a:pt x="3323" y="1700"/>
                  </a:cubicBezTo>
                  <a:cubicBezTo>
                    <a:pt x="3311" y="1700"/>
                    <a:pt x="3300" y="1700"/>
                    <a:pt x="3289" y="1700"/>
                  </a:cubicBezTo>
                  <a:cubicBezTo>
                    <a:pt x="3287" y="1702"/>
                    <a:pt x="3284" y="1704"/>
                    <a:pt x="3281" y="1708"/>
                  </a:cubicBezTo>
                  <a:cubicBezTo>
                    <a:pt x="3273" y="1708"/>
                    <a:pt x="3265" y="1708"/>
                    <a:pt x="3257" y="1708"/>
                  </a:cubicBezTo>
                  <a:cubicBezTo>
                    <a:pt x="3254" y="1705"/>
                    <a:pt x="3251" y="1703"/>
                    <a:pt x="3248" y="1700"/>
                  </a:cubicBezTo>
                  <a:cubicBezTo>
                    <a:pt x="3248" y="1697"/>
                    <a:pt x="3248" y="1695"/>
                    <a:pt x="3248" y="1692"/>
                  </a:cubicBezTo>
                  <a:cubicBezTo>
                    <a:pt x="3245" y="1689"/>
                    <a:pt x="3243" y="1686"/>
                    <a:pt x="3240" y="1683"/>
                  </a:cubicBezTo>
                  <a:cubicBezTo>
                    <a:pt x="3240" y="1680"/>
                    <a:pt x="3240" y="1678"/>
                    <a:pt x="3240" y="1675"/>
                  </a:cubicBezTo>
                  <a:cubicBezTo>
                    <a:pt x="3234" y="1675"/>
                    <a:pt x="3229" y="1675"/>
                    <a:pt x="3223" y="1675"/>
                  </a:cubicBezTo>
                  <a:cubicBezTo>
                    <a:pt x="3221" y="1677"/>
                    <a:pt x="3218" y="1680"/>
                    <a:pt x="3215" y="1683"/>
                  </a:cubicBezTo>
                  <a:cubicBezTo>
                    <a:pt x="3204" y="1683"/>
                    <a:pt x="3193" y="1683"/>
                    <a:pt x="3182" y="1683"/>
                  </a:cubicBezTo>
                  <a:cubicBezTo>
                    <a:pt x="3179" y="1685"/>
                    <a:pt x="3177" y="1688"/>
                    <a:pt x="3174" y="1692"/>
                  </a:cubicBezTo>
                  <a:cubicBezTo>
                    <a:pt x="3168" y="1692"/>
                    <a:pt x="3163" y="1692"/>
                    <a:pt x="3157" y="1692"/>
                  </a:cubicBezTo>
                  <a:cubicBezTo>
                    <a:pt x="3155" y="1689"/>
                    <a:pt x="3152" y="1686"/>
                    <a:pt x="3148" y="1683"/>
                  </a:cubicBezTo>
                  <a:cubicBezTo>
                    <a:pt x="3146" y="1683"/>
                    <a:pt x="3144" y="1683"/>
                    <a:pt x="3140" y="1683"/>
                  </a:cubicBezTo>
                  <a:cubicBezTo>
                    <a:pt x="3138" y="1680"/>
                    <a:pt x="3135" y="1678"/>
                    <a:pt x="3132" y="1675"/>
                  </a:cubicBezTo>
                  <a:cubicBezTo>
                    <a:pt x="3132" y="1667"/>
                    <a:pt x="3132" y="1659"/>
                    <a:pt x="3132" y="1650"/>
                  </a:cubicBezTo>
                  <a:cubicBezTo>
                    <a:pt x="3129" y="1648"/>
                    <a:pt x="3127" y="1645"/>
                    <a:pt x="3124" y="1642"/>
                  </a:cubicBezTo>
                  <a:cubicBezTo>
                    <a:pt x="3124" y="1639"/>
                    <a:pt x="3124" y="1637"/>
                    <a:pt x="3124" y="1634"/>
                  </a:cubicBezTo>
                  <a:cubicBezTo>
                    <a:pt x="3116" y="1626"/>
                    <a:pt x="3108" y="1617"/>
                    <a:pt x="3099" y="1608"/>
                  </a:cubicBezTo>
                  <a:cubicBezTo>
                    <a:pt x="3099" y="1598"/>
                    <a:pt x="3099" y="1587"/>
                    <a:pt x="3099" y="1576"/>
                  </a:cubicBezTo>
                  <a:cubicBezTo>
                    <a:pt x="3107" y="1568"/>
                    <a:pt x="3115" y="1560"/>
                    <a:pt x="3124" y="1551"/>
                  </a:cubicBezTo>
                  <a:cubicBezTo>
                    <a:pt x="3129" y="1551"/>
                    <a:pt x="3135" y="1551"/>
                    <a:pt x="3140" y="1551"/>
                  </a:cubicBezTo>
                  <a:cubicBezTo>
                    <a:pt x="3143" y="1548"/>
                    <a:pt x="3145" y="1545"/>
                    <a:pt x="3148" y="1542"/>
                  </a:cubicBezTo>
                  <a:cubicBezTo>
                    <a:pt x="3156" y="1542"/>
                    <a:pt x="3165" y="1542"/>
                    <a:pt x="3174" y="1542"/>
                  </a:cubicBezTo>
                  <a:cubicBezTo>
                    <a:pt x="3174" y="1537"/>
                    <a:pt x="3174" y="1531"/>
                    <a:pt x="3174" y="1525"/>
                  </a:cubicBezTo>
                  <a:cubicBezTo>
                    <a:pt x="3179" y="1520"/>
                    <a:pt x="3184" y="1514"/>
                    <a:pt x="3190" y="1509"/>
                  </a:cubicBezTo>
                  <a:cubicBezTo>
                    <a:pt x="3190" y="1506"/>
                    <a:pt x="3190" y="1504"/>
                    <a:pt x="3190" y="1501"/>
                  </a:cubicBezTo>
                  <a:cubicBezTo>
                    <a:pt x="3185" y="1495"/>
                    <a:pt x="3179" y="1490"/>
                    <a:pt x="3174" y="1484"/>
                  </a:cubicBezTo>
                  <a:cubicBezTo>
                    <a:pt x="3174" y="1479"/>
                    <a:pt x="3174" y="1473"/>
                    <a:pt x="3174" y="1467"/>
                  </a:cubicBezTo>
                  <a:cubicBezTo>
                    <a:pt x="3171" y="1465"/>
                    <a:pt x="3168" y="1463"/>
                    <a:pt x="3165" y="1459"/>
                  </a:cubicBezTo>
                  <a:cubicBezTo>
                    <a:pt x="3165" y="1457"/>
                    <a:pt x="3165" y="1455"/>
                    <a:pt x="3165" y="1451"/>
                  </a:cubicBezTo>
                  <a:cubicBezTo>
                    <a:pt x="3163" y="1449"/>
                    <a:pt x="3160" y="1446"/>
                    <a:pt x="3157" y="1443"/>
                  </a:cubicBezTo>
                  <a:cubicBezTo>
                    <a:pt x="3157" y="1440"/>
                    <a:pt x="3157" y="1438"/>
                    <a:pt x="3157" y="1435"/>
                  </a:cubicBezTo>
                  <a:cubicBezTo>
                    <a:pt x="3155" y="1432"/>
                    <a:pt x="3152" y="1429"/>
                    <a:pt x="3148" y="1426"/>
                  </a:cubicBezTo>
                  <a:cubicBezTo>
                    <a:pt x="3148" y="1424"/>
                    <a:pt x="3148" y="1421"/>
                    <a:pt x="3148" y="1418"/>
                  </a:cubicBezTo>
                  <a:cubicBezTo>
                    <a:pt x="3146" y="1416"/>
                    <a:pt x="3144" y="1413"/>
                    <a:pt x="3140" y="1409"/>
                  </a:cubicBezTo>
                  <a:cubicBezTo>
                    <a:pt x="3140" y="1407"/>
                    <a:pt x="3140" y="1405"/>
                    <a:pt x="3140" y="1401"/>
                  </a:cubicBezTo>
                  <a:cubicBezTo>
                    <a:pt x="3138" y="1399"/>
                    <a:pt x="3135" y="1397"/>
                    <a:pt x="3132" y="1393"/>
                  </a:cubicBezTo>
                  <a:cubicBezTo>
                    <a:pt x="3132" y="1391"/>
                    <a:pt x="3132" y="1388"/>
                    <a:pt x="3132" y="1385"/>
                  </a:cubicBezTo>
                  <a:cubicBezTo>
                    <a:pt x="3127" y="1379"/>
                    <a:pt x="3121" y="1374"/>
                    <a:pt x="3116" y="1368"/>
                  </a:cubicBezTo>
                  <a:cubicBezTo>
                    <a:pt x="3116" y="1366"/>
                    <a:pt x="3116" y="1363"/>
                    <a:pt x="3116" y="1360"/>
                  </a:cubicBezTo>
                  <a:cubicBezTo>
                    <a:pt x="3110" y="1354"/>
                    <a:pt x="3105" y="1349"/>
                    <a:pt x="3099" y="1343"/>
                  </a:cubicBezTo>
                  <a:cubicBezTo>
                    <a:pt x="3099" y="1338"/>
                    <a:pt x="3099" y="1332"/>
                    <a:pt x="3099" y="1327"/>
                  </a:cubicBezTo>
                  <a:cubicBezTo>
                    <a:pt x="3102" y="1327"/>
                    <a:pt x="3104" y="1327"/>
                    <a:pt x="3107" y="1327"/>
                  </a:cubicBezTo>
                  <a:cubicBezTo>
                    <a:pt x="3113" y="1321"/>
                    <a:pt x="3118" y="1316"/>
                    <a:pt x="3124" y="1310"/>
                  </a:cubicBezTo>
                  <a:cubicBezTo>
                    <a:pt x="3124" y="1302"/>
                    <a:pt x="3124" y="1294"/>
                    <a:pt x="3124" y="1285"/>
                  </a:cubicBezTo>
                  <a:cubicBezTo>
                    <a:pt x="3126" y="1283"/>
                    <a:pt x="3129" y="1281"/>
                    <a:pt x="3132" y="1277"/>
                  </a:cubicBezTo>
                  <a:cubicBezTo>
                    <a:pt x="3132" y="1275"/>
                    <a:pt x="3132" y="1272"/>
                    <a:pt x="3132" y="1269"/>
                  </a:cubicBezTo>
                  <a:cubicBezTo>
                    <a:pt x="3134" y="1266"/>
                    <a:pt x="3137" y="1264"/>
                    <a:pt x="3140" y="1261"/>
                  </a:cubicBezTo>
                  <a:cubicBezTo>
                    <a:pt x="3140" y="1258"/>
                    <a:pt x="3140" y="1255"/>
                    <a:pt x="3140" y="1252"/>
                  </a:cubicBezTo>
                  <a:cubicBezTo>
                    <a:pt x="3143" y="1250"/>
                    <a:pt x="3145" y="1247"/>
                    <a:pt x="3148" y="1244"/>
                  </a:cubicBezTo>
                  <a:cubicBezTo>
                    <a:pt x="3162" y="1257"/>
                    <a:pt x="3175" y="1271"/>
                    <a:pt x="3190" y="1285"/>
                  </a:cubicBezTo>
                  <a:cubicBezTo>
                    <a:pt x="3190" y="1288"/>
                    <a:pt x="3190" y="1291"/>
                    <a:pt x="3190" y="1294"/>
                  </a:cubicBezTo>
                  <a:cubicBezTo>
                    <a:pt x="3203" y="1308"/>
                    <a:pt x="3217" y="1321"/>
                    <a:pt x="3231" y="1335"/>
                  </a:cubicBezTo>
                  <a:cubicBezTo>
                    <a:pt x="3234" y="1335"/>
                    <a:pt x="3237" y="1335"/>
                    <a:pt x="3240" y="1335"/>
                  </a:cubicBezTo>
                  <a:cubicBezTo>
                    <a:pt x="3240" y="1330"/>
                    <a:pt x="3240" y="1324"/>
                    <a:pt x="3240" y="1319"/>
                  </a:cubicBezTo>
                  <a:cubicBezTo>
                    <a:pt x="3242" y="1316"/>
                    <a:pt x="3245" y="1313"/>
                    <a:pt x="3248" y="1310"/>
                  </a:cubicBezTo>
                  <a:cubicBezTo>
                    <a:pt x="3248" y="1300"/>
                    <a:pt x="3248" y="1288"/>
                    <a:pt x="3248" y="1277"/>
                  </a:cubicBezTo>
                  <a:cubicBezTo>
                    <a:pt x="3245" y="1275"/>
                    <a:pt x="3243" y="1272"/>
                    <a:pt x="3240" y="1269"/>
                  </a:cubicBezTo>
                  <a:cubicBezTo>
                    <a:pt x="3237" y="1269"/>
                    <a:pt x="3234" y="1269"/>
                    <a:pt x="3231" y="1269"/>
                  </a:cubicBezTo>
                  <a:cubicBezTo>
                    <a:pt x="3231" y="1253"/>
                    <a:pt x="3231" y="1236"/>
                    <a:pt x="3231" y="1219"/>
                  </a:cubicBezTo>
                  <a:cubicBezTo>
                    <a:pt x="3226" y="1214"/>
                    <a:pt x="3221" y="1208"/>
                    <a:pt x="3215" y="1203"/>
                  </a:cubicBezTo>
                  <a:cubicBezTo>
                    <a:pt x="3207" y="1203"/>
                    <a:pt x="3199" y="1203"/>
                    <a:pt x="3190" y="1203"/>
                  </a:cubicBezTo>
                  <a:cubicBezTo>
                    <a:pt x="3190" y="1200"/>
                    <a:pt x="3190" y="1198"/>
                    <a:pt x="3190" y="1195"/>
                  </a:cubicBezTo>
                  <a:cubicBezTo>
                    <a:pt x="3192" y="1192"/>
                    <a:pt x="3195" y="1189"/>
                    <a:pt x="3199" y="1186"/>
                  </a:cubicBezTo>
                  <a:cubicBezTo>
                    <a:pt x="3196" y="1184"/>
                    <a:pt x="3193" y="1181"/>
                    <a:pt x="3190" y="1178"/>
                  </a:cubicBezTo>
                  <a:cubicBezTo>
                    <a:pt x="3187" y="1178"/>
                    <a:pt x="3185" y="1178"/>
                    <a:pt x="3182" y="1178"/>
                  </a:cubicBezTo>
                  <a:cubicBezTo>
                    <a:pt x="3179" y="1176"/>
                    <a:pt x="3177" y="1172"/>
                    <a:pt x="3174" y="1169"/>
                  </a:cubicBezTo>
                  <a:cubicBezTo>
                    <a:pt x="3171" y="1169"/>
                    <a:pt x="3168" y="1169"/>
                    <a:pt x="3165" y="1169"/>
                  </a:cubicBezTo>
                  <a:cubicBezTo>
                    <a:pt x="3163" y="1167"/>
                    <a:pt x="3160" y="1164"/>
                    <a:pt x="3157" y="1161"/>
                  </a:cubicBezTo>
                  <a:cubicBezTo>
                    <a:pt x="3155" y="1161"/>
                    <a:pt x="3152" y="1161"/>
                    <a:pt x="3148" y="1161"/>
                  </a:cubicBezTo>
                  <a:cubicBezTo>
                    <a:pt x="3146" y="1159"/>
                    <a:pt x="3144" y="1156"/>
                    <a:pt x="3140" y="1153"/>
                  </a:cubicBezTo>
                  <a:cubicBezTo>
                    <a:pt x="3140" y="1150"/>
                    <a:pt x="3140" y="1148"/>
                    <a:pt x="3140" y="1145"/>
                  </a:cubicBezTo>
                  <a:cubicBezTo>
                    <a:pt x="3143" y="1142"/>
                    <a:pt x="3145" y="1140"/>
                    <a:pt x="3148" y="1137"/>
                  </a:cubicBezTo>
                  <a:cubicBezTo>
                    <a:pt x="3148" y="1129"/>
                    <a:pt x="3148" y="1120"/>
                    <a:pt x="3148" y="1111"/>
                  </a:cubicBezTo>
                  <a:cubicBezTo>
                    <a:pt x="3154" y="1106"/>
                    <a:pt x="3160" y="1101"/>
                    <a:pt x="3165" y="1095"/>
                  </a:cubicBezTo>
                  <a:close/>
                </a:path>
              </a:pathLst>
            </a:custGeom>
            <a:solidFill>
              <a:srgbClr val="99A4C8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A080504-12E3-4F6F-8BC9-D8D173ED8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058"/>
              <a:ext cx="228" cy="194"/>
            </a:xfrm>
            <a:custGeom>
              <a:avLst/>
              <a:gdLst>
                <a:gd name="T0" fmla="*/ 99 w 1001"/>
                <a:gd name="T1" fmla="*/ 8 h 853"/>
                <a:gd name="T2" fmla="*/ 165 w 1001"/>
                <a:gd name="T3" fmla="*/ 50 h 853"/>
                <a:gd name="T4" fmla="*/ 240 w 1001"/>
                <a:gd name="T5" fmla="*/ 74 h 853"/>
                <a:gd name="T6" fmla="*/ 314 w 1001"/>
                <a:gd name="T7" fmla="*/ 99 h 853"/>
                <a:gd name="T8" fmla="*/ 356 w 1001"/>
                <a:gd name="T9" fmla="*/ 132 h 853"/>
                <a:gd name="T10" fmla="*/ 380 w 1001"/>
                <a:gd name="T11" fmla="*/ 165 h 853"/>
                <a:gd name="T12" fmla="*/ 446 w 1001"/>
                <a:gd name="T13" fmla="*/ 149 h 853"/>
                <a:gd name="T14" fmla="*/ 504 w 1001"/>
                <a:gd name="T15" fmla="*/ 140 h 853"/>
                <a:gd name="T16" fmla="*/ 504 w 1001"/>
                <a:gd name="T17" fmla="*/ 99 h 853"/>
                <a:gd name="T18" fmla="*/ 571 w 1001"/>
                <a:gd name="T19" fmla="*/ 58 h 853"/>
                <a:gd name="T20" fmla="*/ 687 w 1001"/>
                <a:gd name="T21" fmla="*/ 58 h 853"/>
                <a:gd name="T22" fmla="*/ 745 w 1001"/>
                <a:gd name="T23" fmla="*/ 82 h 853"/>
                <a:gd name="T24" fmla="*/ 836 w 1001"/>
                <a:gd name="T25" fmla="*/ 99 h 853"/>
                <a:gd name="T26" fmla="*/ 861 w 1001"/>
                <a:gd name="T27" fmla="*/ 290 h 853"/>
                <a:gd name="T28" fmla="*/ 877 w 1001"/>
                <a:gd name="T29" fmla="*/ 331 h 853"/>
                <a:gd name="T30" fmla="*/ 886 w 1001"/>
                <a:gd name="T31" fmla="*/ 397 h 853"/>
                <a:gd name="T32" fmla="*/ 877 w 1001"/>
                <a:gd name="T33" fmla="*/ 447 h 853"/>
                <a:gd name="T34" fmla="*/ 853 w 1001"/>
                <a:gd name="T35" fmla="*/ 505 h 853"/>
                <a:gd name="T36" fmla="*/ 902 w 1001"/>
                <a:gd name="T37" fmla="*/ 538 h 853"/>
                <a:gd name="T38" fmla="*/ 977 w 1001"/>
                <a:gd name="T39" fmla="*/ 513 h 853"/>
                <a:gd name="T40" fmla="*/ 993 w 1001"/>
                <a:gd name="T41" fmla="*/ 571 h 853"/>
                <a:gd name="T42" fmla="*/ 969 w 1001"/>
                <a:gd name="T43" fmla="*/ 679 h 853"/>
                <a:gd name="T44" fmla="*/ 943 w 1001"/>
                <a:gd name="T45" fmla="*/ 745 h 853"/>
                <a:gd name="T46" fmla="*/ 894 w 1001"/>
                <a:gd name="T47" fmla="*/ 828 h 853"/>
                <a:gd name="T48" fmla="*/ 836 w 1001"/>
                <a:gd name="T49" fmla="*/ 836 h 853"/>
                <a:gd name="T50" fmla="*/ 745 w 1001"/>
                <a:gd name="T51" fmla="*/ 820 h 853"/>
                <a:gd name="T52" fmla="*/ 703 w 1001"/>
                <a:gd name="T53" fmla="*/ 828 h 853"/>
                <a:gd name="T54" fmla="*/ 637 w 1001"/>
                <a:gd name="T55" fmla="*/ 845 h 853"/>
                <a:gd name="T56" fmla="*/ 555 w 1001"/>
                <a:gd name="T57" fmla="*/ 828 h 853"/>
                <a:gd name="T58" fmla="*/ 530 w 1001"/>
                <a:gd name="T59" fmla="*/ 787 h 853"/>
                <a:gd name="T60" fmla="*/ 488 w 1001"/>
                <a:gd name="T61" fmla="*/ 770 h 853"/>
                <a:gd name="T62" fmla="*/ 446 w 1001"/>
                <a:gd name="T63" fmla="*/ 745 h 853"/>
                <a:gd name="T64" fmla="*/ 438 w 1001"/>
                <a:gd name="T65" fmla="*/ 712 h 853"/>
                <a:gd name="T66" fmla="*/ 388 w 1001"/>
                <a:gd name="T67" fmla="*/ 679 h 853"/>
                <a:gd name="T68" fmla="*/ 314 w 1001"/>
                <a:gd name="T69" fmla="*/ 613 h 853"/>
                <a:gd name="T70" fmla="*/ 264 w 1001"/>
                <a:gd name="T71" fmla="*/ 605 h 853"/>
                <a:gd name="T72" fmla="*/ 157 w 1001"/>
                <a:gd name="T73" fmla="*/ 621 h 853"/>
                <a:gd name="T74" fmla="*/ 124 w 1001"/>
                <a:gd name="T75" fmla="*/ 588 h 853"/>
                <a:gd name="T76" fmla="*/ 49 w 1001"/>
                <a:gd name="T77" fmla="*/ 596 h 853"/>
                <a:gd name="T78" fmla="*/ 24 w 1001"/>
                <a:gd name="T79" fmla="*/ 547 h 853"/>
                <a:gd name="T80" fmla="*/ 49 w 1001"/>
                <a:gd name="T81" fmla="*/ 455 h 853"/>
                <a:gd name="T82" fmla="*/ 74 w 1001"/>
                <a:gd name="T83" fmla="*/ 397 h 853"/>
                <a:gd name="T84" fmla="*/ 58 w 1001"/>
                <a:gd name="T85" fmla="*/ 348 h 853"/>
                <a:gd name="T86" fmla="*/ 32 w 1001"/>
                <a:gd name="T87" fmla="*/ 307 h 853"/>
                <a:gd name="T88" fmla="*/ 0 w 1001"/>
                <a:gd name="T89" fmla="*/ 240 h 853"/>
                <a:gd name="T90" fmla="*/ 32 w 1001"/>
                <a:gd name="T91" fmla="*/ 182 h 853"/>
                <a:gd name="T92" fmla="*/ 90 w 1001"/>
                <a:gd name="T93" fmla="*/ 207 h 853"/>
                <a:gd name="T94" fmla="*/ 148 w 1001"/>
                <a:gd name="T95" fmla="*/ 190 h 853"/>
                <a:gd name="T96" fmla="*/ 90 w 1001"/>
                <a:gd name="T97" fmla="*/ 116 h 853"/>
                <a:gd name="T98" fmla="*/ 74 w 1001"/>
                <a:gd name="T99" fmla="*/ 82 h 853"/>
                <a:gd name="T100" fmla="*/ 41 w 1001"/>
                <a:gd name="T101" fmla="*/ 58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1" h="853">
                  <a:moveTo>
                    <a:pt x="66" y="8"/>
                  </a:moveTo>
                  <a:cubicBezTo>
                    <a:pt x="69" y="8"/>
                    <a:pt x="72" y="8"/>
                    <a:pt x="74" y="8"/>
                  </a:cubicBezTo>
                  <a:cubicBezTo>
                    <a:pt x="77" y="5"/>
                    <a:pt x="80" y="2"/>
                    <a:pt x="82" y="0"/>
                  </a:cubicBezTo>
                  <a:cubicBezTo>
                    <a:pt x="85" y="0"/>
                    <a:pt x="88" y="0"/>
                    <a:pt x="90" y="0"/>
                  </a:cubicBezTo>
                  <a:cubicBezTo>
                    <a:pt x="93" y="3"/>
                    <a:pt x="97" y="6"/>
                    <a:pt x="99" y="8"/>
                  </a:cubicBezTo>
                  <a:cubicBezTo>
                    <a:pt x="102" y="8"/>
                    <a:pt x="104" y="8"/>
                    <a:pt x="107" y="8"/>
                  </a:cubicBezTo>
                  <a:cubicBezTo>
                    <a:pt x="118" y="19"/>
                    <a:pt x="129" y="31"/>
                    <a:pt x="140" y="41"/>
                  </a:cubicBezTo>
                  <a:cubicBezTo>
                    <a:pt x="143" y="41"/>
                    <a:pt x="146" y="41"/>
                    <a:pt x="148" y="41"/>
                  </a:cubicBezTo>
                  <a:cubicBezTo>
                    <a:pt x="151" y="44"/>
                    <a:pt x="155" y="47"/>
                    <a:pt x="157" y="50"/>
                  </a:cubicBezTo>
                  <a:cubicBezTo>
                    <a:pt x="160" y="50"/>
                    <a:pt x="163" y="50"/>
                    <a:pt x="165" y="50"/>
                  </a:cubicBezTo>
                  <a:cubicBezTo>
                    <a:pt x="168" y="53"/>
                    <a:pt x="171" y="55"/>
                    <a:pt x="174" y="58"/>
                  </a:cubicBezTo>
                  <a:cubicBezTo>
                    <a:pt x="179" y="58"/>
                    <a:pt x="185" y="58"/>
                    <a:pt x="190" y="58"/>
                  </a:cubicBezTo>
                  <a:cubicBezTo>
                    <a:pt x="193" y="61"/>
                    <a:pt x="196" y="63"/>
                    <a:pt x="198" y="66"/>
                  </a:cubicBezTo>
                  <a:cubicBezTo>
                    <a:pt x="209" y="66"/>
                    <a:pt x="221" y="66"/>
                    <a:pt x="232" y="66"/>
                  </a:cubicBezTo>
                  <a:cubicBezTo>
                    <a:pt x="235" y="69"/>
                    <a:pt x="237" y="72"/>
                    <a:pt x="240" y="74"/>
                  </a:cubicBezTo>
                  <a:cubicBezTo>
                    <a:pt x="245" y="74"/>
                    <a:pt x="251" y="74"/>
                    <a:pt x="256" y="74"/>
                  </a:cubicBezTo>
                  <a:cubicBezTo>
                    <a:pt x="260" y="78"/>
                    <a:pt x="262" y="80"/>
                    <a:pt x="264" y="82"/>
                  </a:cubicBezTo>
                  <a:cubicBezTo>
                    <a:pt x="270" y="82"/>
                    <a:pt x="275" y="82"/>
                    <a:pt x="281" y="82"/>
                  </a:cubicBezTo>
                  <a:cubicBezTo>
                    <a:pt x="287" y="88"/>
                    <a:pt x="292" y="93"/>
                    <a:pt x="298" y="99"/>
                  </a:cubicBezTo>
                  <a:cubicBezTo>
                    <a:pt x="303" y="99"/>
                    <a:pt x="309" y="99"/>
                    <a:pt x="314" y="99"/>
                  </a:cubicBezTo>
                  <a:cubicBezTo>
                    <a:pt x="318" y="102"/>
                    <a:pt x="320" y="105"/>
                    <a:pt x="322" y="108"/>
                  </a:cubicBezTo>
                  <a:cubicBezTo>
                    <a:pt x="322" y="111"/>
                    <a:pt x="322" y="113"/>
                    <a:pt x="322" y="116"/>
                  </a:cubicBezTo>
                  <a:cubicBezTo>
                    <a:pt x="326" y="116"/>
                    <a:pt x="329" y="116"/>
                    <a:pt x="331" y="116"/>
                  </a:cubicBezTo>
                  <a:cubicBezTo>
                    <a:pt x="337" y="121"/>
                    <a:pt x="342" y="127"/>
                    <a:pt x="347" y="132"/>
                  </a:cubicBezTo>
                  <a:cubicBezTo>
                    <a:pt x="350" y="132"/>
                    <a:pt x="353" y="132"/>
                    <a:pt x="356" y="132"/>
                  </a:cubicBezTo>
                  <a:cubicBezTo>
                    <a:pt x="356" y="136"/>
                    <a:pt x="356" y="138"/>
                    <a:pt x="356" y="140"/>
                  </a:cubicBezTo>
                  <a:cubicBezTo>
                    <a:pt x="359" y="144"/>
                    <a:pt x="361" y="147"/>
                    <a:pt x="364" y="149"/>
                  </a:cubicBezTo>
                  <a:cubicBezTo>
                    <a:pt x="364" y="155"/>
                    <a:pt x="364" y="160"/>
                    <a:pt x="364" y="165"/>
                  </a:cubicBezTo>
                  <a:cubicBezTo>
                    <a:pt x="367" y="168"/>
                    <a:pt x="370" y="171"/>
                    <a:pt x="372" y="174"/>
                  </a:cubicBezTo>
                  <a:cubicBezTo>
                    <a:pt x="376" y="171"/>
                    <a:pt x="378" y="167"/>
                    <a:pt x="380" y="165"/>
                  </a:cubicBezTo>
                  <a:cubicBezTo>
                    <a:pt x="389" y="165"/>
                    <a:pt x="397" y="165"/>
                    <a:pt x="405" y="165"/>
                  </a:cubicBezTo>
                  <a:cubicBezTo>
                    <a:pt x="408" y="162"/>
                    <a:pt x="411" y="159"/>
                    <a:pt x="414" y="157"/>
                  </a:cubicBezTo>
                  <a:cubicBezTo>
                    <a:pt x="419" y="157"/>
                    <a:pt x="425" y="157"/>
                    <a:pt x="430" y="157"/>
                  </a:cubicBezTo>
                  <a:cubicBezTo>
                    <a:pt x="434" y="154"/>
                    <a:pt x="436" y="151"/>
                    <a:pt x="438" y="149"/>
                  </a:cubicBezTo>
                  <a:cubicBezTo>
                    <a:pt x="442" y="149"/>
                    <a:pt x="444" y="149"/>
                    <a:pt x="446" y="149"/>
                  </a:cubicBezTo>
                  <a:cubicBezTo>
                    <a:pt x="450" y="146"/>
                    <a:pt x="453" y="143"/>
                    <a:pt x="455" y="140"/>
                  </a:cubicBezTo>
                  <a:cubicBezTo>
                    <a:pt x="458" y="140"/>
                    <a:pt x="461" y="140"/>
                    <a:pt x="463" y="140"/>
                  </a:cubicBezTo>
                  <a:cubicBezTo>
                    <a:pt x="466" y="144"/>
                    <a:pt x="469" y="147"/>
                    <a:pt x="472" y="149"/>
                  </a:cubicBezTo>
                  <a:cubicBezTo>
                    <a:pt x="481" y="149"/>
                    <a:pt x="489" y="149"/>
                    <a:pt x="496" y="149"/>
                  </a:cubicBezTo>
                  <a:cubicBezTo>
                    <a:pt x="500" y="146"/>
                    <a:pt x="502" y="143"/>
                    <a:pt x="504" y="140"/>
                  </a:cubicBezTo>
                  <a:cubicBezTo>
                    <a:pt x="504" y="137"/>
                    <a:pt x="504" y="135"/>
                    <a:pt x="504" y="132"/>
                  </a:cubicBezTo>
                  <a:cubicBezTo>
                    <a:pt x="501" y="129"/>
                    <a:pt x="499" y="126"/>
                    <a:pt x="496" y="124"/>
                  </a:cubicBezTo>
                  <a:cubicBezTo>
                    <a:pt x="496" y="120"/>
                    <a:pt x="496" y="118"/>
                    <a:pt x="496" y="116"/>
                  </a:cubicBezTo>
                  <a:cubicBezTo>
                    <a:pt x="500" y="112"/>
                    <a:pt x="502" y="110"/>
                    <a:pt x="504" y="108"/>
                  </a:cubicBezTo>
                  <a:cubicBezTo>
                    <a:pt x="504" y="105"/>
                    <a:pt x="504" y="101"/>
                    <a:pt x="504" y="99"/>
                  </a:cubicBezTo>
                  <a:cubicBezTo>
                    <a:pt x="508" y="96"/>
                    <a:pt x="511" y="93"/>
                    <a:pt x="513" y="91"/>
                  </a:cubicBezTo>
                  <a:cubicBezTo>
                    <a:pt x="516" y="91"/>
                    <a:pt x="519" y="91"/>
                    <a:pt x="521" y="91"/>
                  </a:cubicBezTo>
                  <a:cubicBezTo>
                    <a:pt x="527" y="85"/>
                    <a:pt x="532" y="80"/>
                    <a:pt x="538" y="74"/>
                  </a:cubicBezTo>
                  <a:cubicBezTo>
                    <a:pt x="543" y="74"/>
                    <a:pt x="549" y="74"/>
                    <a:pt x="555" y="74"/>
                  </a:cubicBezTo>
                  <a:cubicBezTo>
                    <a:pt x="560" y="69"/>
                    <a:pt x="566" y="63"/>
                    <a:pt x="571" y="58"/>
                  </a:cubicBezTo>
                  <a:cubicBezTo>
                    <a:pt x="580" y="58"/>
                    <a:pt x="588" y="58"/>
                    <a:pt x="596" y="58"/>
                  </a:cubicBezTo>
                  <a:cubicBezTo>
                    <a:pt x="599" y="54"/>
                    <a:pt x="601" y="52"/>
                    <a:pt x="604" y="50"/>
                  </a:cubicBezTo>
                  <a:cubicBezTo>
                    <a:pt x="609" y="50"/>
                    <a:pt x="615" y="50"/>
                    <a:pt x="621" y="50"/>
                  </a:cubicBezTo>
                  <a:cubicBezTo>
                    <a:pt x="624" y="53"/>
                    <a:pt x="627" y="55"/>
                    <a:pt x="629" y="58"/>
                  </a:cubicBezTo>
                  <a:cubicBezTo>
                    <a:pt x="649" y="58"/>
                    <a:pt x="668" y="58"/>
                    <a:pt x="687" y="58"/>
                  </a:cubicBezTo>
                  <a:cubicBezTo>
                    <a:pt x="690" y="61"/>
                    <a:pt x="693" y="63"/>
                    <a:pt x="695" y="66"/>
                  </a:cubicBezTo>
                  <a:cubicBezTo>
                    <a:pt x="701" y="66"/>
                    <a:pt x="706" y="66"/>
                    <a:pt x="712" y="66"/>
                  </a:cubicBezTo>
                  <a:cubicBezTo>
                    <a:pt x="715" y="69"/>
                    <a:pt x="718" y="72"/>
                    <a:pt x="720" y="74"/>
                  </a:cubicBezTo>
                  <a:cubicBezTo>
                    <a:pt x="725" y="74"/>
                    <a:pt x="731" y="74"/>
                    <a:pt x="737" y="74"/>
                  </a:cubicBezTo>
                  <a:cubicBezTo>
                    <a:pt x="740" y="78"/>
                    <a:pt x="742" y="80"/>
                    <a:pt x="745" y="82"/>
                  </a:cubicBezTo>
                  <a:cubicBezTo>
                    <a:pt x="753" y="82"/>
                    <a:pt x="762" y="82"/>
                    <a:pt x="770" y="82"/>
                  </a:cubicBezTo>
                  <a:cubicBezTo>
                    <a:pt x="773" y="85"/>
                    <a:pt x="776" y="89"/>
                    <a:pt x="778" y="91"/>
                  </a:cubicBezTo>
                  <a:cubicBezTo>
                    <a:pt x="789" y="91"/>
                    <a:pt x="800" y="91"/>
                    <a:pt x="811" y="91"/>
                  </a:cubicBezTo>
                  <a:cubicBezTo>
                    <a:pt x="815" y="94"/>
                    <a:pt x="817" y="97"/>
                    <a:pt x="819" y="99"/>
                  </a:cubicBezTo>
                  <a:cubicBezTo>
                    <a:pt x="825" y="99"/>
                    <a:pt x="830" y="99"/>
                    <a:pt x="836" y="99"/>
                  </a:cubicBezTo>
                  <a:cubicBezTo>
                    <a:pt x="839" y="102"/>
                    <a:pt x="842" y="105"/>
                    <a:pt x="844" y="108"/>
                  </a:cubicBezTo>
                  <a:cubicBezTo>
                    <a:pt x="853" y="108"/>
                    <a:pt x="861" y="108"/>
                    <a:pt x="869" y="108"/>
                  </a:cubicBezTo>
                  <a:cubicBezTo>
                    <a:pt x="869" y="138"/>
                    <a:pt x="869" y="168"/>
                    <a:pt x="869" y="198"/>
                  </a:cubicBezTo>
                  <a:cubicBezTo>
                    <a:pt x="866" y="202"/>
                    <a:pt x="863" y="205"/>
                    <a:pt x="861" y="207"/>
                  </a:cubicBezTo>
                  <a:cubicBezTo>
                    <a:pt x="861" y="235"/>
                    <a:pt x="861" y="263"/>
                    <a:pt x="861" y="290"/>
                  </a:cubicBezTo>
                  <a:cubicBezTo>
                    <a:pt x="866" y="290"/>
                    <a:pt x="872" y="290"/>
                    <a:pt x="877" y="290"/>
                  </a:cubicBezTo>
                  <a:cubicBezTo>
                    <a:pt x="880" y="293"/>
                    <a:pt x="884" y="295"/>
                    <a:pt x="886" y="298"/>
                  </a:cubicBezTo>
                  <a:cubicBezTo>
                    <a:pt x="886" y="303"/>
                    <a:pt x="886" y="309"/>
                    <a:pt x="886" y="314"/>
                  </a:cubicBezTo>
                  <a:cubicBezTo>
                    <a:pt x="883" y="318"/>
                    <a:pt x="880" y="320"/>
                    <a:pt x="877" y="322"/>
                  </a:cubicBezTo>
                  <a:cubicBezTo>
                    <a:pt x="877" y="326"/>
                    <a:pt x="877" y="329"/>
                    <a:pt x="877" y="331"/>
                  </a:cubicBezTo>
                  <a:cubicBezTo>
                    <a:pt x="874" y="334"/>
                    <a:pt x="872" y="337"/>
                    <a:pt x="869" y="339"/>
                  </a:cubicBezTo>
                  <a:cubicBezTo>
                    <a:pt x="869" y="345"/>
                    <a:pt x="869" y="350"/>
                    <a:pt x="869" y="356"/>
                  </a:cubicBezTo>
                  <a:cubicBezTo>
                    <a:pt x="866" y="359"/>
                    <a:pt x="863" y="362"/>
                    <a:pt x="861" y="365"/>
                  </a:cubicBezTo>
                  <a:cubicBezTo>
                    <a:pt x="861" y="368"/>
                    <a:pt x="861" y="370"/>
                    <a:pt x="861" y="372"/>
                  </a:cubicBezTo>
                  <a:cubicBezTo>
                    <a:pt x="869" y="381"/>
                    <a:pt x="878" y="389"/>
                    <a:pt x="886" y="397"/>
                  </a:cubicBezTo>
                  <a:cubicBezTo>
                    <a:pt x="897" y="397"/>
                    <a:pt x="908" y="397"/>
                    <a:pt x="919" y="397"/>
                  </a:cubicBezTo>
                  <a:cubicBezTo>
                    <a:pt x="924" y="403"/>
                    <a:pt x="930" y="408"/>
                    <a:pt x="935" y="414"/>
                  </a:cubicBezTo>
                  <a:cubicBezTo>
                    <a:pt x="935" y="428"/>
                    <a:pt x="935" y="442"/>
                    <a:pt x="935" y="455"/>
                  </a:cubicBezTo>
                  <a:cubicBezTo>
                    <a:pt x="919" y="455"/>
                    <a:pt x="902" y="455"/>
                    <a:pt x="886" y="455"/>
                  </a:cubicBezTo>
                  <a:cubicBezTo>
                    <a:pt x="883" y="452"/>
                    <a:pt x="880" y="450"/>
                    <a:pt x="877" y="447"/>
                  </a:cubicBezTo>
                  <a:cubicBezTo>
                    <a:pt x="869" y="447"/>
                    <a:pt x="861" y="447"/>
                    <a:pt x="853" y="447"/>
                  </a:cubicBezTo>
                  <a:cubicBezTo>
                    <a:pt x="849" y="450"/>
                    <a:pt x="846" y="453"/>
                    <a:pt x="844" y="455"/>
                  </a:cubicBezTo>
                  <a:cubicBezTo>
                    <a:pt x="844" y="458"/>
                    <a:pt x="844" y="462"/>
                    <a:pt x="844" y="464"/>
                  </a:cubicBezTo>
                  <a:cubicBezTo>
                    <a:pt x="838" y="470"/>
                    <a:pt x="833" y="475"/>
                    <a:pt x="828" y="480"/>
                  </a:cubicBezTo>
                  <a:cubicBezTo>
                    <a:pt x="837" y="489"/>
                    <a:pt x="845" y="497"/>
                    <a:pt x="853" y="505"/>
                  </a:cubicBezTo>
                  <a:cubicBezTo>
                    <a:pt x="853" y="508"/>
                    <a:pt x="853" y="511"/>
                    <a:pt x="853" y="513"/>
                  </a:cubicBezTo>
                  <a:cubicBezTo>
                    <a:pt x="858" y="519"/>
                    <a:pt x="864" y="524"/>
                    <a:pt x="869" y="530"/>
                  </a:cubicBezTo>
                  <a:cubicBezTo>
                    <a:pt x="875" y="530"/>
                    <a:pt x="880" y="530"/>
                    <a:pt x="886" y="530"/>
                  </a:cubicBezTo>
                  <a:cubicBezTo>
                    <a:pt x="889" y="533"/>
                    <a:pt x="892" y="535"/>
                    <a:pt x="894" y="538"/>
                  </a:cubicBezTo>
                  <a:cubicBezTo>
                    <a:pt x="897" y="538"/>
                    <a:pt x="900" y="538"/>
                    <a:pt x="902" y="538"/>
                  </a:cubicBezTo>
                  <a:cubicBezTo>
                    <a:pt x="905" y="535"/>
                    <a:pt x="908" y="532"/>
                    <a:pt x="911" y="530"/>
                  </a:cubicBezTo>
                  <a:cubicBezTo>
                    <a:pt x="922" y="530"/>
                    <a:pt x="933" y="530"/>
                    <a:pt x="943" y="530"/>
                  </a:cubicBezTo>
                  <a:cubicBezTo>
                    <a:pt x="946" y="527"/>
                    <a:pt x="950" y="524"/>
                    <a:pt x="952" y="521"/>
                  </a:cubicBezTo>
                  <a:cubicBezTo>
                    <a:pt x="958" y="521"/>
                    <a:pt x="963" y="521"/>
                    <a:pt x="969" y="521"/>
                  </a:cubicBezTo>
                  <a:cubicBezTo>
                    <a:pt x="972" y="518"/>
                    <a:pt x="974" y="516"/>
                    <a:pt x="977" y="513"/>
                  </a:cubicBezTo>
                  <a:cubicBezTo>
                    <a:pt x="982" y="513"/>
                    <a:pt x="988" y="513"/>
                    <a:pt x="993" y="513"/>
                  </a:cubicBezTo>
                  <a:cubicBezTo>
                    <a:pt x="993" y="519"/>
                    <a:pt x="993" y="524"/>
                    <a:pt x="993" y="530"/>
                  </a:cubicBezTo>
                  <a:cubicBezTo>
                    <a:pt x="997" y="533"/>
                    <a:pt x="999" y="535"/>
                    <a:pt x="1001" y="538"/>
                  </a:cubicBezTo>
                  <a:cubicBezTo>
                    <a:pt x="1001" y="547"/>
                    <a:pt x="1001" y="555"/>
                    <a:pt x="1001" y="563"/>
                  </a:cubicBezTo>
                  <a:cubicBezTo>
                    <a:pt x="999" y="566"/>
                    <a:pt x="997" y="568"/>
                    <a:pt x="993" y="571"/>
                  </a:cubicBezTo>
                  <a:cubicBezTo>
                    <a:pt x="991" y="571"/>
                    <a:pt x="989" y="571"/>
                    <a:pt x="985" y="571"/>
                  </a:cubicBezTo>
                  <a:cubicBezTo>
                    <a:pt x="983" y="574"/>
                    <a:pt x="980" y="576"/>
                    <a:pt x="977" y="579"/>
                  </a:cubicBezTo>
                  <a:cubicBezTo>
                    <a:pt x="977" y="604"/>
                    <a:pt x="977" y="629"/>
                    <a:pt x="977" y="654"/>
                  </a:cubicBezTo>
                  <a:cubicBezTo>
                    <a:pt x="974" y="656"/>
                    <a:pt x="972" y="660"/>
                    <a:pt x="969" y="663"/>
                  </a:cubicBezTo>
                  <a:cubicBezTo>
                    <a:pt x="969" y="667"/>
                    <a:pt x="969" y="673"/>
                    <a:pt x="969" y="679"/>
                  </a:cubicBezTo>
                  <a:cubicBezTo>
                    <a:pt x="966" y="681"/>
                    <a:pt x="963" y="684"/>
                    <a:pt x="960" y="687"/>
                  </a:cubicBezTo>
                  <a:cubicBezTo>
                    <a:pt x="960" y="695"/>
                    <a:pt x="960" y="703"/>
                    <a:pt x="960" y="712"/>
                  </a:cubicBezTo>
                  <a:cubicBezTo>
                    <a:pt x="958" y="714"/>
                    <a:pt x="955" y="717"/>
                    <a:pt x="952" y="720"/>
                  </a:cubicBezTo>
                  <a:cubicBezTo>
                    <a:pt x="952" y="726"/>
                    <a:pt x="952" y="731"/>
                    <a:pt x="952" y="737"/>
                  </a:cubicBezTo>
                  <a:cubicBezTo>
                    <a:pt x="950" y="739"/>
                    <a:pt x="946" y="742"/>
                    <a:pt x="943" y="745"/>
                  </a:cubicBezTo>
                  <a:cubicBezTo>
                    <a:pt x="943" y="748"/>
                    <a:pt x="943" y="750"/>
                    <a:pt x="943" y="753"/>
                  </a:cubicBezTo>
                  <a:cubicBezTo>
                    <a:pt x="939" y="753"/>
                    <a:pt x="933" y="753"/>
                    <a:pt x="927" y="753"/>
                  </a:cubicBezTo>
                  <a:cubicBezTo>
                    <a:pt x="925" y="756"/>
                    <a:pt x="922" y="759"/>
                    <a:pt x="919" y="762"/>
                  </a:cubicBezTo>
                  <a:cubicBezTo>
                    <a:pt x="919" y="776"/>
                    <a:pt x="919" y="789"/>
                    <a:pt x="919" y="803"/>
                  </a:cubicBezTo>
                  <a:cubicBezTo>
                    <a:pt x="911" y="811"/>
                    <a:pt x="903" y="819"/>
                    <a:pt x="894" y="828"/>
                  </a:cubicBezTo>
                  <a:cubicBezTo>
                    <a:pt x="894" y="830"/>
                    <a:pt x="894" y="833"/>
                    <a:pt x="894" y="836"/>
                  </a:cubicBezTo>
                  <a:cubicBezTo>
                    <a:pt x="892" y="836"/>
                    <a:pt x="889" y="836"/>
                    <a:pt x="886" y="836"/>
                  </a:cubicBezTo>
                  <a:cubicBezTo>
                    <a:pt x="880" y="842"/>
                    <a:pt x="875" y="847"/>
                    <a:pt x="869" y="853"/>
                  </a:cubicBezTo>
                  <a:cubicBezTo>
                    <a:pt x="864" y="853"/>
                    <a:pt x="858" y="853"/>
                    <a:pt x="853" y="853"/>
                  </a:cubicBezTo>
                  <a:cubicBezTo>
                    <a:pt x="847" y="847"/>
                    <a:pt x="842" y="842"/>
                    <a:pt x="836" y="836"/>
                  </a:cubicBezTo>
                  <a:cubicBezTo>
                    <a:pt x="834" y="836"/>
                    <a:pt x="831" y="836"/>
                    <a:pt x="828" y="836"/>
                  </a:cubicBezTo>
                  <a:cubicBezTo>
                    <a:pt x="820" y="828"/>
                    <a:pt x="811" y="820"/>
                    <a:pt x="803" y="811"/>
                  </a:cubicBezTo>
                  <a:cubicBezTo>
                    <a:pt x="800" y="811"/>
                    <a:pt x="798" y="811"/>
                    <a:pt x="795" y="811"/>
                  </a:cubicBezTo>
                  <a:cubicBezTo>
                    <a:pt x="792" y="814"/>
                    <a:pt x="790" y="817"/>
                    <a:pt x="787" y="820"/>
                  </a:cubicBezTo>
                  <a:cubicBezTo>
                    <a:pt x="773" y="820"/>
                    <a:pt x="759" y="820"/>
                    <a:pt x="745" y="820"/>
                  </a:cubicBezTo>
                  <a:cubicBezTo>
                    <a:pt x="742" y="823"/>
                    <a:pt x="740" y="825"/>
                    <a:pt x="737" y="828"/>
                  </a:cubicBezTo>
                  <a:cubicBezTo>
                    <a:pt x="734" y="826"/>
                    <a:pt x="732" y="823"/>
                    <a:pt x="729" y="820"/>
                  </a:cubicBezTo>
                  <a:cubicBezTo>
                    <a:pt x="726" y="820"/>
                    <a:pt x="723" y="820"/>
                    <a:pt x="720" y="820"/>
                  </a:cubicBezTo>
                  <a:cubicBezTo>
                    <a:pt x="718" y="823"/>
                    <a:pt x="715" y="825"/>
                    <a:pt x="712" y="828"/>
                  </a:cubicBezTo>
                  <a:cubicBezTo>
                    <a:pt x="710" y="828"/>
                    <a:pt x="706" y="828"/>
                    <a:pt x="703" y="828"/>
                  </a:cubicBezTo>
                  <a:cubicBezTo>
                    <a:pt x="698" y="834"/>
                    <a:pt x="693" y="839"/>
                    <a:pt x="687" y="845"/>
                  </a:cubicBezTo>
                  <a:cubicBezTo>
                    <a:pt x="685" y="845"/>
                    <a:pt x="682" y="845"/>
                    <a:pt x="679" y="845"/>
                  </a:cubicBezTo>
                  <a:cubicBezTo>
                    <a:pt x="676" y="847"/>
                    <a:pt x="674" y="850"/>
                    <a:pt x="671" y="853"/>
                  </a:cubicBezTo>
                  <a:cubicBezTo>
                    <a:pt x="663" y="853"/>
                    <a:pt x="654" y="853"/>
                    <a:pt x="645" y="853"/>
                  </a:cubicBezTo>
                  <a:cubicBezTo>
                    <a:pt x="643" y="850"/>
                    <a:pt x="640" y="848"/>
                    <a:pt x="637" y="845"/>
                  </a:cubicBezTo>
                  <a:cubicBezTo>
                    <a:pt x="626" y="845"/>
                    <a:pt x="615" y="845"/>
                    <a:pt x="604" y="845"/>
                  </a:cubicBezTo>
                  <a:cubicBezTo>
                    <a:pt x="601" y="842"/>
                    <a:pt x="599" y="839"/>
                    <a:pt x="596" y="836"/>
                  </a:cubicBezTo>
                  <a:cubicBezTo>
                    <a:pt x="588" y="836"/>
                    <a:pt x="580" y="836"/>
                    <a:pt x="571" y="836"/>
                  </a:cubicBezTo>
                  <a:cubicBezTo>
                    <a:pt x="569" y="834"/>
                    <a:pt x="566" y="831"/>
                    <a:pt x="562" y="828"/>
                  </a:cubicBezTo>
                  <a:cubicBezTo>
                    <a:pt x="560" y="828"/>
                    <a:pt x="558" y="828"/>
                    <a:pt x="555" y="828"/>
                  </a:cubicBezTo>
                  <a:cubicBezTo>
                    <a:pt x="555" y="826"/>
                    <a:pt x="555" y="823"/>
                    <a:pt x="555" y="820"/>
                  </a:cubicBezTo>
                  <a:cubicBezTo>
                    <a:pt x="557" y="818"/>
                    <a:pt x="559" y="815"/>
                    <a:pt x="562" y="811"/>
                  </a:cubicBezTo>
                  <a:cubicBezTo>
                    <a:pt x="560" y="809"/>
                    <a:pt x="558" y="807"/>
                    <a:pt x="555" y="803"/>
                  </a:cubicBezTo>
                  <a:cubicBezTo>
                    <a:pt x="552" y="803"/>
                    <a:pt x="549" y="803"/>
                    <a:pt x="546" y="803"/>
                  </a:cubicBezTo>
                  <a:cubicBezTo>
                    <a:pt x="541" y="798"/>
                    <a:pt x="535" y="792"/>
                    <a:pt x="530" y="787"/>
                  </a:cubicBezTo>
                  <a:cubicBezTo>
                    <a:pt x="527" y="787"/>
                    <a:pt x="524" y="787"/>
                    <a:pt x="521" y="787"/>
                  </a:cubicBezTo>
                  <a:cubicBezTo>
                    <a:pt x="519" y="784"/>
                    <a:pt x="516" y="781"/>
                    <a:pt x="513" y="778"/>
                  </a:cubicBezTo>
                  <a:cubicBezTo>
                    <a:pt x="511" y="778"/>
                    <a:pt x="508" y="778"/>
                    <a:pt x="504" y="778"/>
                  </a:cubicBezTo>
                  <a:cubicBezTo>
                    <a:pt x="502" y="776"/>
                    <a:pt x="500" y="773"/>
                    <a:pt x="496" y="770"/>
                  </a:cubicBezTo>
                  <a:cubicBezTo>
                    <a:pt x="494" y="770"/>
                    <a:pt x="491" y="770"/>
                    <a:pt x="488" y="770"/>
                  </a:cubicBezTo>
                  <a:cubicBezTo>
                    <a:pt x="485" y="768"/>
                    <a:pt x="483" y="765"/>
                    <a:pt x="480" y="762"/>
                  </a:cubicBezTo>
                  <a:cubicBezTo>
                    <a:pt x="477" y="762"/>
                    <a:pt x="475" y="762"/>
                    <a:pt x="472" y="762"/>
                  </a:cubicBezTo>
                  <a:cubicBezTo>
                    <a:pt x="469" y="760"/>
                    <a:pt x="466" y="757"/>
                    <a:pt x="463" y="753"/>
                  </a:cubicBezTo>
                  <a:cubicBezTo>
                    <a:pt x="461" y="753"/>
                    <a:pt x="458" y="753"/>
                    <a:pt x="455" y="753"/>
                  </a:cubicBezTo>
                  <a:cubicBezTo>
                    <a:pt x="453" y="751"/>
                    <a:pt x="450" y="749"/>
                    <a:pt x="446" y="745"/>
                  </a:cubicBezTo>
                  <a:cubicBezTo>
                    <a:pt x="444" y="745"/>
                    <a:pt x="442" y="745"/>
                    <a:pt x="438" y="745"/>
                  </a:cubicBezTo>
                  <a:cubicBezTo>
                    <a:pt x="436" y="743"/>
                    <a:pt x="434" y="740"/>
                    <a:pt x="430" y="737"/>
                  </a:cubicBezTo>
                  <a:cubicBezTo>
                    <a:pt x="428" y="737"/>
                    <a:pt x="425" y="737"/>
                    <a:pt x="422" y="737"/>
                  </a:cubicBezTo>
                  <a:cubicBezTo>
                    <a:pt x="422" y="734"/>
                    <a:pt x="422" y="732"/>
                    <a:pt x="422" y="729"/>
                  </a:cubicBezTo>
                  <a:cubicBezTo>
                    <a:pt x="427" y="723"/>
                    <a:pt x="433" y="718"/>
                    <a:pt x="438" y="712"/>
                  </a:cubicBezTo>
                  <a:cubicBezTo>
                    <a:pt x="436" y="710"/>
                    <a:pt x="434" y="707"/>
                    <a:pt x="430" y="704"/>
                  </a:cubicBezTo>
                  <a:cubicBezTo>
                    <a:pt x="428" y="704"/>
                    <a:pt x="425" y="704"/>
                    <a:pt x="422" y="704"/>
                  </a:cubicBezTo>
                  <a:cubicBezTo>
                    <a:pt x="419" y="702"/>
                    <a:pt x="417" y="698"/>
                    <a:pt x="414" y="695"/>
                  </a:cubicBezTo>
                  <a:cubicBezTo>
                    <a:pt x="411" y="695"/>
                    <a:pt x="408" y="695"/>
                    <a:pt x="405" y="695"/>
                  </a:cubicBezTo>
                  <a:cubicBezTo>
                    <a:pt x="399" y="690"/>
                    <a:pt x="394" y="684"/>
                    <a:pt x="388" y="679"/>
                  </a:cubicBezTo>
                  <a:cubicBezTo>
                    <a:pt x="384" y="679"/>
                    <a:pt x="378" y="679"/>
                    <a:pt x="372" y="679"/>
                  </a:cubicBezTo>
                  <a:cubicBezTo>
                    <a:pt x="367" y="674"/>
                    <a:pt x="361" y="668"/>
                    <a:pt x="356" y="663"/>
                  </a:cubicBezTo>
                  <a:cubicBezTo>
                    <a:pt x="353" y="663"/>
                    <a:pt x="350" y="663"/>
                    <a:pt x="347" y="663"/>
                  </a:cubicBezTo>
                  <a:cubicBezTo>
                    <a:pt x="337" y="652"/>
                    <a:pt x="326" y="640"/>
                    <a:pt x="314" y="629"/>
                  </a:cubicBezTo>
                  <a:cubicBezTo>
                    <a:pt x="314" y="624"/>
                    <a:pt x="314" y="618"/>
                    <a:pt x="314" y="613"/>
                  </a:cubicBezTo>
                  <a:cubicBezTo>
                    <a:pt x="309" y="613"/>
                    <a:pt x="303" y="613"/>
                    <a:pt x="298" y="613"/>
                  </a:cubicBezTo>
                  <a:cubicBezTo>
                    <a:pt x="298" y="615"/>
                    <a:pt x="298" y="617"/>
                    <a:pt x="298" y="621"/>
                  </a:cubicBezTo>
                  <a:cubicBezTo>
                    <a:pt x="295" y="623"/>
                    <a:pt x="292" y="626"/>
                    <a:pt x="289" y="629"/>
                  </a:cubicBezTo>
                  <a:cubicBezTo>
                    <a:pt x="281" y="629"/>
                    <a:pt x="273" y="629"/>
                    <a:pt x="264" y="629"/>
                  </a:cubicBezTo>
                  <a:cubicBezTo>
                    <a:pt x="264" y="621"/>
                    <a:pt x="264" y="613"/>
                    <a:pt x="264" y="605"/>
                  </a:cubicBezTo>
                  <a:cubicBezTo>
                    <a:pt x="254" y="605"/>
                    <a:pt x="243" y="605"/>
                    <a:pt x="232" y="605"/>
                  </a:cubicBezTo>
                  <a:cubicBezTo>
                    <a:pt x="229" y="607"/>
                    <a:pt x="226" y="609"/>
                    <a:pt x="223" y="613"/>
                  </a:cubicBezTo>
                  <a:cubicBezTo>
                    <a:pt x="212" y="613"/>
                    <a:pt x="201" y="613"/>
                    <a:pt x="190" y="613"/>
                  </a:cubicBezTo>
                  <a:cubicBezTo>
                    <a:pt x="187" y="615"/>
                    <a:pt x="185" y="617"/>
                    <a:pt x="182" y="621"/>
                  </a:cubicBezTo>
                  <a:cubicBezTo>
                    <a:pt x="174" y="621"/>
                    <a:pt x="166" y="621"/>
                    <a:pt x="157" y="621"/>
                  </a:cubicBezTo>
                  <a:cubicBezTo>
                    <a:pt x="155" y="618"/>
                    <a:pt x="151" y="616"/>
                    <a:pt x="148" y="613"/>
                  </a:cubicBezTo>
                  <a:cubicBezTo>
                    <a:pt x="148" y="610"/>
                    <a:pt x="148" y="608"/>
                    <a:pt x="148" y="605"/>
                  </a:cubicBezTo>
                  <a:cubicBezTo>
                    <a:pt x="146" y="602"/>
                    <a:pt x="143" y="599"/>
                    <a:pt x="140" y="596"/>
                  </a:cubicBezTo>
                  <a:cubicBezTo>
                    <a:pt x="140" y="594"/>
                    <a:pt x="140" y="591"/>
                    <a:pt x="140" y="588"/>
                  </a:cubicBezTo>
                  <a:cubicBezTo>
                    <a:pt x="135" y="588"/>
                    <a:pt x="129" y="588"/>
                    <a:pt x="124" y="588"/>
                  </a:cubicBezTo>
                  <a:cubicBezTo>
                    <a:pt x="121" y="590"/>
                    <a:pt x="119" y="593"/>
                    <a:pt x="116" y="596"/>
                  </a:cubicBezTo>
                  <a:cubicBezTo>
                    <a:pt x="104" y="596"/>
                    <a:pt x="93" y="596"/>
                    <a:pt x="82" y="596"/>
                  </a:cubicBezTo>
                  <a:cubicBezTo>
                    <a:pt x="80" y="598"/>
                    <a:pt x="77" y="601"/>
                    <a:pt x="74" y="605"/>
                  </a:cubicBezTo>
                  <a:cubicBezTo>
                    <a:pt x="69" y="605"/>
                    <a:pt x="63" y="605"/>
                    <a:pt x="58" y="605"/>
                  </a:cubicBezTo>
                  <a:cubicBezTo>
                    <a:pt x="55" y="602"/>
                    <a:pt x="52" y="599"/>
                    <a:pt x="49" y="596"/>
                  </a:cubicBezTo>
                  <a:cubicBezTo>
                    <a:pt x="46" y="596"/>
                    <a:pt x="44" y="596"/>
                    <a:pt x="41" y="596"/>
                  </a:cubicBezTo>
                  <a:cubicBezTo>
                    <a:pt x="38" y="594"/>
                    <a:pt x="35" y="591"/>
                    <a:pt x="32" y="588"/>
                  </a:cubicBezTo>
                  <a:cubicBezTo>
                    <a:pt x="32" y="580"/>
                    <a:pt x="32" y="572"/>
                    <a:pt x="32" y="563"/>
                  </a:cubicBezTo>
                  <a:cubicBezTo>
                    <a:pt x="30" y="561"/>
                    <a:pt x="27" y="558"/>
                    <a:pt x="24" y="555"/>
                  </a:cubicBezTo>
                  <a:cubicBezTo>
                    <a:pt x="24" y="552"/>
                    <a:pt x="24" y="550"/>
                    <a:pt x="24" y="547"/>
                  </a:cubicBezTo>
                  <a:cubicBezTo>
                    <a:pt x="16" y="539"/>
                    <a:pt x="8" y="530"/>
                    <a:pt x="0" y="521"/>
                  </a:cubicBezTo>
                  <a:cubicBezTo>
                    <a:pt x="0" y="511"/>
                    <a:pt x="0" y="500"/>
                    <a:pt x="0" y="489"/>
                  </a:cubicBezTo>
                  <a:cubicBezTo>
                    <a:pt x="7" y="481"/>
                    <a:pt x="15" y="473"/>
                    <a:pt x="24" y="464"/>
                  </a:cubicBezTo>
                  <a:cubicBezTo>
                    <a:pt x="30" y="464"/>
                    <a:pt x="35" y="464"/>
                    <a:pt x="41" y="464"/>
                  </a:cubicBezTo>
                  <a:cubicBezTo>
                    <a:pt x="43" y="462"/>
                    <a:pt x="46" y="458"/>
                    <a:pt x="49" y="455"/>
                  </a:cubicBezTo>
                  <a:cubicBezTo>
                    <a:pt x="57" y="455"/>
                    <a:pt x="66" y="455"/>
                    <a:pt x="74" y="455"/>
                  </a:cubicBezTo>
                  <a:cubicBezTo>
                    <a:pt x="74" y="450"/>
                    <a:pt x="74" y="444"/>
                    <a:pt x="74" y="438"/>
                  </a:cubicBezTo>
                  <a:cubicBezTo>
                    <a:pt x="79" y="433"/>
                    <a:pt x="85" y="427"/>
                    <a:pt x="90" y="422"/>
                  </a:cubicBezTo>
                  <a:cubicBezTo>
                    <a:pt x="90" y="419"/>
                    <a:pt x="90" y="417"/>
                    <a:pt x="90" y="414"/>
                  </a:cubicBezTo>
                  <a:cubicBezTo>
                    <a:pt x="85" y="408"/>
                    <a:pt x="80" y="403"/>
                    <a:pt x="74" y="397"/>
                  </a:cubicBezTo>
                  <a:cubicBezTo>
                    <a:pt x="74" y="392"/>
                    <a:pt x="74" y="386"/>
                    <a:pt x="74" y="380"/>
                  </a:cubicBezTo>
                  <a:cubicBezTo>
                    <a:pt x="72" y="378"/>
                    <a:pt x="69" y="376"/>
                    <a:pt x="66" y="372"/>
                  </a:cubicBezTo>
                  <a:cubicBezTo>
                    <a:pt x="66" y="370"/>
                    <a:pt x="66" y="368"/>
                    <a:pt x="66" y="365"/>
                  </a:cubicBezTo>
                  <a:cubicBezTo>
                    <a:pt x="63" y="362"/>
                    <a:pt x="61" y="359"/>
                    <a:pt x="58" y="356"/>
                  </a:cubicBezTo>
                  <a:cubicBezTo>
                    <a:pt x="58" y="353"/>
                    <a:pt x="58" y="351"/>
                    <a:pt x="58" y="348"/>
                  </a:cubicBezTo>
                  <a:cubicBezTo>
                    <a:pt x="55" y="345"/>
                    <a:pt x="52" y="342"/>
                    <a:pt x="49" y="339"/>
                  </a:cubicBezTo>
                  <a:cubicBezTo>
                    <a:pt x="49" y="337"/>
                    <a:pt x="49" y="334"/>
                    <a:pt x="49" y="331"/>
                  </a:cubicBezTo>
                  <a:cubicBezTo>
                    <a:pt x="46" y="329"/>
                    <a:pt x="44" y="326"/>
                    <a:pt x="41" y="322"/>
                  </a:cubicBezTo>
                  <a:cubicBezTo>
                    <a:pt x="41" y="320"/>
                    <a:pt x="41" y="318"/>
                    <a:pt x="41" y="314"/>
                  </a:cubicBezTo>
                  <a:cubicBezTo>
                    <a:pt x="38" y="312"/>
                    <a:pt x="35" y="310"/>
                    <a:pt x="32" y="307"/>
                  </a:cubicBezTo>
                  <a:cubicBezTo>
                    <a:pt x="32" y="304"/>
                    <a:pt x="32" y="301"/>
                    <a:pt x="32" y="298"/>
                  </a:cubicBezTo>
                  <a:cubicBezTo>
                    <a:pt x="27" y="292"/>
                    <a:pt x="22" y="287"/>
                    <a:pt x="16" y="281"/>
                  </a:cubicBezTo>
                  <a:cubicBezTo>
                    <a:pt x="16" y="279"/>
                    <a:pt x="16" y="276"/>
                    <a:pt x="16" y="273"/>
                  </a:cubicBezTo>
                  <a:cubicBezTo>
                    <a:pt x="11" y="268"/>
                    <a:pt x="5" y="262"/>
                    <a:pt x="0" y="256"/>
                  </a:cubicBezTo>
                  <a:cubicBezTo>
                    <a:pt x="0" y="251"/>
                    <a:pt x="0" y="245"/>
                    <a:pt x="0" y="240"/>
                  </a:cubicBezTo>
                  <a:cubicBezTo>
                    <a:pt x="2" y="240"/>
                    <a:pt x="4" y="240"/>
                    <a:pt x="7" y="240"/>
                  </a:cubicBezTo>
                  <a:cubicBezTo>
                    <a:pt x="13" y="234"/>
                    <a:pt x="19" y="229"/>
                    <a:pt x="24" y="223"/>
                  </a:cubicBezTo>
                  <a:cubicBezTo>
                    <a:pt x="24" y="215"/>
                    <a:pt x="24" y="207"/>
                    <a:pt x="24" y="198"/>
                  </a:cubicBezTo>
                  <a:cubicBezTo>
                    <a:pt x="27" y="196"/>
                    <a:pt x="29" y="194"/>
                    <a:pt x="32" y="190"/>
                  </a:cubicBezTo>
                  <a:cubicBezTo>
                    <a:pt x="32" y="188"/>
                    <a:pt x="32" y="185"/>
                    <a:pt x="32" y="182"/>
                  </a:cubicBezTo>
                  <a:cubicBezTo>
                    <a:pt x="35" y="179"/>
                    <a:pt x="38" y="177"/>
                    <a:pt x="41" y="174"/>
                  </a:cubicBezTo>
                  <a:cubicBezTo>
                    <a:pt x="41" y="171"/>
                    <a:pt x="41" y="168"/>
                    <a:pt x="41" y="165"/>
                  </a:cubicBezTo>
                  <a:cubicBezTo>
                    <a:pt x="43" y="163"/>
                    <a:pt x="46" y="160"/>
                    <a:pt x="49" y="157"/>
                  </a:cubicBezTo>
                  <a:cubicBezTo>
                    <a:pt x="62" y="171"/>
                    <a:pt x="76" y="184"/>
                    <a:pt x="90" y="198"/>
                  </a:cubicBezTo>
                  <a:cubicBezTo>
                    <a:pt x="90" y="201"/>
                    <a:pt x="90" y="204"/>
                    <a:pt x="90" y="207"/>
                  </a:cubicBezTo>
                  <a:cubicBezTo>
                    <a:pt x="104" y="221"/>
                    <a:pt x="117" y="234"/>
                    <a:pt x="132" y="248"/>
                  </a:cubicBezTo>
                  <a:cubicBezTo>
                    <a:pt x="134" y="248"/>
                    <a:pt x="137" y="248"/>
                    <a:pt x="140" y="248"/>
                  </a:cubicBezTo>
                  <a:cubicBezTo>
                    <a:pt x="140" y="243"/>
                    <a:pt x="140" y="237"/>
                    <a:pt x="140" y="232"/>
                  </a:cubicBezTo>
                  <a:cubicBezTo>
                    <a:pt x="143" y="229"/>
                    <a:pt x="145" y="226"/>
                    <a:pt x="148" y="223"/>
                  </a:cubicBezTo>
                  <a:cubicBezTo>
                    <a:pt x="148" y="213"/>
                    <a:pt x="148" y="202"/>
                    <a:pt x="148" y="190"/>
                  </a:cubicBezTo>
                  <a:cubicBezTo>
                    <a:pt x="146" y="188"/>
                    <a:pt x="143" y="185"/>
                    <a:pt x="140" y="182"/>
                  </a:cubicBezTo>
                  <a:cubicBezTo>
                    <a:pt x="138" y="182"/>
                    <a:pt x="135" y="182"/>
                    <a:pt x="132" y="182"/>
                  </a:cubicBezTo>
                  <a:cubicBezTo>
                    <a:pt x="132" y="166"/>
                    <a:pt x="132" y="149"/>
                    <a:pt x="132" y="132"/>
                  </a:cubicBezTo>
                  <a:cubicBezTo>
                    <a:pt x="127" y="127"/>
                    <a:pt x="121" y="121"/>
                    <a:pt x="116" y="116"/>
                  </a:cubicBezTo>
                  <a:cubicBezTo>
                    <a:pt x="108" y="116"/>
                    <a:pt x="99" y="116"/>
                    <a:pt x="90" y="116"/>
                  </a:cubicBezTo>
                  <a:cubicBezTo>
                    <a:pt x="90" y="113"/>
                    <a:pt x="90" y="111"/>
                    <a:pt x="90" y="108"/>
                  </a:cubicBezTo>
                  <a:cubicBezTo>
                    <a:pt x="93" y="105"/>
                    <a:pt x="96" y="102"/>
                    <a:pt x="99" y="99"/>
                  </a:cubicBezTo>
                  <a:cubicBezTo>
                    <a:pt x="97" y="97"/>
                    <a:pt x="93" y="94"/>
                    <a:pt x="90" y="91"/>
                  </a:cubicBezTo>
                  <a:cubicBezTo>
                    <a:pt x="88" y="91"/>
                    <a:pt x="85" y="91"/>
                    <a:pt x="82" y="91"/>
                  </a:cubicBezTo>
                  <a:cubicBezTo>
                    <a:pt x="80" y="89"/>
                    <a:pt x="77" y="85"/>
                    <a:pt x="74" y="82"/>
                  </a:cubicBezTo>
                  <a:cubicBezTo>
                    <a:pt x="72" y="82"/>
                    <a:pt x="69" y="82"/>
                    <a:pt x="66" y="82"/>
                  </a:cubicBezTo>
                  <a:cubicBezTo>
                    <a:pt x="63" y="80"/>
                    <a:pt x="61" y="78"/>
                    <a:pt x="58" y="74"/>
                  </a:cubicBezTo>
                  <a:cubicBezTo>
                    <a:pt x="55" y="74"/>
                    <a:pt x="52" y="74"/>
                    <a:pt x="49" y="74"/>
                  </a:cubicBezTo>
                  <a:cubicBezTo>
                    <a:pt x="46" y="72"/>
                    <a:pt x="44" y="69"/>
                    <a:pt x="41" y="66"/>
                  </a:cubicBezTo>
                  <a:cubicBezTo>
                    <a:pt x="41" y="63"/>
                    <a:pt x="41" y="61"/>
                    <a:pt x="41" y="58"/>
                  </a:cubicBezTo>
                  <a:cubicBezTo>
                    <a:pt x="43" y="55"/>
                    <a:pt x="46" y="53"/>
                    <a:pt x="49" y="50"/>
                  </a:cubicBezTo>
                  <a:cubicBezTo>
                    <a:pt x="49" y="42"/>
                    <a:pt x="49" y="33"/>
                    <a:pt x="49" y="24"/>
                  </a:cubicBezTo>
                  <a:cubicBezTo>
                    <a:pt x="54" y="19"/>
                    <a:pt x="60" y="14"/>
                    <a:pt x="66" y="8"/>
                  </a:cubicBezTo>
                  <a:close/>
                </a:path>
              </a:pathLst>
            </a:custGeom>
            <a:solidFill>
              <a:srgbClr val="CCD1E3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3DDCF6E-30AF-4A42-89DA-FE5D6915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592"/>
              <a:ext cx="338" cy="435"/>
            </a:xfrm>
            <a:custGeom>
              <a:avLst/>
              <a:gdLst>
                <a:gd name="T0" fmla="*/ 1095 w 1483"/>
                <a:gd name="T1" fmla="*/ 16 h 1913"/>
                <a:gd name="T2" fmla="*/ 1144 w 1483"/>
                <a:gd name="T3" fmla="*/ 107 h 1913"/>
                <a:gd name="T4" fmla="*/ 1252 w 1483"/>
                <a:gd name="T5" fmla="*/ 240 h 1913"/>
                <a:gd name="T6" fmla="*/ 1384 w 1483"/>
                <a:gd name="T7" fmla="*/ 281 h 1913"/>
                <a:gd name="T8" fmla="*/ 1393 w 1483"/>
                <a:gd name="T9" fmla="*/ 339 h 1913"/>
                <a:gd name="T10" fmla="*/ 1401 w 1483"/>
                <a:gd name="T11" fmla="*/ 439 h 1913"/>
                <a:gd name="T12" fmla="*/ 1343 w 1483"/>
                <a:gd name="T13" fmla="*/ 513 h 1913"/>
                <a:gd name="T14" fmla="*/ 1326 w 1483"/>
                <a:gd name="T15" fmla="*/ 588 h 1913"/>
                <a:gd name="T16" fmla="*/ 1227 w 1483"/>
                <a:gd name="T17" fmla="*/ 671 h 1913"/>
                <a:gd name="T18" fmla="*/ 1301 w 1483"/>
                <a:gd name="T19" fmla="*/ 787 h 1913"/>
                <a:gd name="T20" fmla="*/ 1393 w 1483"/>
                <a:gd name="T21" fmla="*/ 795 h 1913"/>
                <a:gd name="T22" fmla="*/ 1475 w 1483"/>
                <a:gd name="T23" fmla="*/ 853 h 1913"/>
                <a:gd name="T24" fmla="*/ 1459 w 1483"/>
                <a:gd name="T25" fmla="*/ 928 h 1913"/>
                <a:gd name="T26" fmla="*/ 1401 w 1483"/>
                <a:gd name="T27" fmla="*/ 886 h 1913"/>
                <a:gd name="T28" fmla="*/ 1384 w 1483"/>
                <a:gd name="T29" fmla="*/ 1002 h 1913"/>
                <a:gd name="T30" fmla="*/ 1393 w 1483"/>
                <a:gd name="T31" fmla="*/ 1068 h 1913"/>
                <a:gd name="T32" fmla="*/ 1376 w 1483"/>
                <a:gd name="T33" fmla="*/ 1143 h 1913"/>
                <a:gd name="T34" fmla="*/ 1384 w 1483"/>
                <a:gd name="T35" fmla="*/ 1275 h 1913"/>
                <a:gd name="T36" fmla="*/ 1417 w 1483"/>
                <a:gd name="T37" fmla="*/ 1350 h 1913"/>
                <a:gd name="T38" fmla="*/ 1417 w 1483"/>
                <a:gd name="T39" fmla="*/ 1449 h 1913"/>
                <a:gd name="T40" fmla="*/ 1417 w 1483"/>
                <a:gd name="T41" fmla="*/ 1515 h 1913"/>
                <a:gd name="T42" fmla="*/ 1367 w 1483"/>
                <a:gd name="T43" fmla="*/ 1631 h 1913"/>
                <a:gd name="T44" fmla="*/ 1376 w 1483"/>
                <a:gd name="T45" fmla="*/ 1714 h 1913"/>
                <a:gd name="T46" fmla="*/ 1277 w 1483"/>
                <a:gd name="T47" fmla="*/ 1673 h 1913"/>
                <a:gd name="T48" fmla="*/ 1136 w 1483"/>
                <a:gd name="T49" fmla="*/ 1689 h 1913"/>
                <a:gd name="T50" fmla="*/ 1061 w 1483"/>
                <a:gd name="T51" fmla="*/ 1723 h 1913"/>
                <a:gd name="T52" fmla="*/ 904 w 1483"/>
                <a:gd name="T53" fmla="*/ 1764 h 1913"/>
                <a:gd name="T54" fmla="*/ 796 w 1483"/>
                <a:gd name="T55" fmla="*/ 1723 h 1913"/>
                <a:gd name="T56" fmla="*/ 713 w 1483"/>
                <a:gd name="T57" fmla="*/ 1698 h 1913"/>
                <a:gd name="T58" fmla="*/ 722 w 1483"/>
                <a:gd name="T59" fmla="*/ 1789 h 1913"/>
                <a:gd name="T60" fmla="*/ 713 w 1483"/>
                <a:gd name="T61" fmla="*/ 1905 h 1913"/>
                <a:gd name="T62" fmla="*/ 539 w 1483"/>
                <a:gd name="T63" fmla="*/ 1888 h 1913"/>
                <a:gd name="T64" fmla="*/ 423 w 1483"/>
                <a:gd name="T65" fmla="*/ 1830 h 1913"/>
                <a:gd name="T66" fmla="*/ 283 w 1483"/>
                <a:gd name="T67" fmla="*/ 1805 h 1913"/>
                <a:gd name="T68" fmla="*/ 257 w 1483"/>
                <a:gd name="T69" fmla="*/ 1714 h 1913"/>
                <a:gd name="T70" fmla="*/ 125 w 1483"/>
                <a:gd name="T71" fmla="*/ 1640 h 1913"/>
                <a:gd name="T72" fmla="*/ 75 w 1483"/>
                <a:gd name="T73" fmla="*/ 1599 h 1913"/>
                <a:gd name="T74" fmla="*/ 200 w 1483"/>
                <a:gd name="T75" fmla="*/ 1449 h 1913"/>
                <a:gd name="T76" fmla="*/ 174 w 1483"/>
                <a:gd name="T77" fmla="*/ 1342 h 1913"/>
                <a:gd name="T78" fmla="*/ 257 w 1483"/>
                <a:gd name="T79" fmla="*/ 1209 h 1913"/>
                <a:gd name="T80" fmla="*/ 415 w 1483"/>
                <a:gd name="T81" fmla="*/ 1134 h 1913"/>
                <a:gd name="T82" fmla="*/ 481 w 1483"/>
                <a:gd name="T83" fmla="*/ 1076 h 1913"/>
                <a:gd name="T84" fmla="*/ 415 w 1483"/>
                <a:gd name="T85" fmla="*/ 969 h 1913"/>
                <a:gd name="T86" fmla="*/ 382 w 1483"/>
                <a:gd name="T87" fmla="*/ 853 h 1913"/>
                <a:gd name="T88" fmla="*/ 307 w 1483"/>
                <a:gd name="T89" fmla="*/ 753 h 1913"/>
                <a:gd name="T90" fmla="*/ 125 w 1483"/>
                <a:gd name="T91" fmla="*/ 712 h 1913"/>
                <a:gd name="T92" fmla="*/ 208 w 1483"/>
                <a:gd name="T93" fmla="*/ 596 h 1913"/>
                <a:gd name="T94" fmla="*/ 241 w 1483"/>
                <a:gd name="T95" fmla="*/ 497 h 1913"/>
                <a:gd name="T96" fmla="*/ 249 w 1483"/>
                <a:gd name="T97" fmla="*/ 422 h 1913"/>
                <a:gd name="T98" fmla="*/ 357 w 1483"/>
                <a:gd name="T99" fmla="*/ 373 h 1913"/>
                <a:gd name="T100" fmla="*/ 373 w 1483"/>
                <a:gd name="T101" fmla="*/ 273 h 1913"/>
                <a:gd name="T102" fmla="*/ 315 w 1483"/>
                <a:gd name="T103" fmla="*/ 174 h 1913"/>
                <a:gd name="T104" fmla="*/ 456 w 1483"/>
                <a:gd name="T105" fmla="*/ 132 h 1913"/>
                <a:gd name="T106" fmla="*/ 572 w 1483"/>
                <a:gd name="T107" fmla="*/ 157 h 1913"/>
                <a:gd name="T108" fmla="*/ 688 w 1483"/>
                <a:gd name="T109" fmla="*/ 206 h 1913"/>
                <a:gd name="T110" fmla="*/ 788 w 1483"/>
                <a:gd name="T111" fmla="*/ 148 h 1913"/>
                <a:gd name="T112" fmla="*/ 854 w 1483"/>
                <a:gd name="T113" fmla="*/ 74 h 1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3" h="1913">
                  <a:moveTo>
                    <a:pt x="870" y="0"/>
                  </a:moveTo>
                  <a:lnTo>
                    <a:pt x="887" y="0"/>
                  </a:lnTo>
                  <a:cubicBezTo>
                    <a:pt x="890" y="3"/>
                    <a:pt x="893" y="5"/>
                    <a:pt x="896" y="8"/>
                  </a:cubicBezTo>
                  <a:lnTo>
                    <a:pt x="1003" y="8"/>
                  </a:lnTo>
                  <a:lnTo>
                    <a:pt x="1011" y="0"/>
                  </a:lnTo>
                  <a:lnTo>
                    <a:pt x="1053" y="0"/>
                  </a:lnTo>
                  <a:lnTo>
                    <a:pt x="1061" y="8"/>
                  </a:lnTo>
                  <a:lnTo>
                    <a:pt x="1086" y="8"/>
                  </a:lnTo>
                  <a:lnTo>
                    <a:pt x="1095" y="16"/>
                  </a:lnTo>
                  <a:lnTo>
                    <a:pt x="1127" y="16"/>
                  </a:lnTo>
                  <a:cubicBezTo>
                    <a:pt x="1130" y="19"/>
                    <a:pt x="1133" y="22"/>
                    <a:pt x="1136" y="24"/>
                  </a:cubicBezTo>
                  <a:lnTo>
                    <a:pt x="1153" y="24"/>
                  </a:lnTo>
                  <a:cubicBezTo>
                    <a:pt x="1156" y="27"/>
                    <a:pt x="1158" y="31"/>
                    <a:pt x="1161" y="33"/>
                  </a:cubicBezTo>
                  <a:lnTo>
                    <a:pt x="1161" y="41"/>
                  </a:lnTo>
                  <a:lnTo>
                    <a:pt x="1153" y="49"/>
                  </a:lnTo>
                  <a:lnTo>
                    <a:pt x="1153" y="58"/>
                  </a:lnTo>
                  <a:cubicBezTo>
                    <a:pt x="1149" y="61"/>
                    <a:pt x="1146" y="63"/>
                    <a:pt x="1144" y="66"/>
                  </a:cubicBezTo>
                  <a:lnTo>
                    <a:pt x="1144" y="107"/>
                  </a:lnTo>
                  <a:lnTo>
                    <a:pt x="1194" y="107"/>
                  </a:lnTo>
                  <a:lnTo>
                    <a:pt x="1211" y="124"/>
                  </a:lnTo>
                  <a:lnTo>
                    <a:pt x="1211" y="132"/>
                  </a:lnTo>
                  <a:lnTo>
                    <a:pt x="1219" y="140"/>
                  </a:lnTo>
                  <a:lnTo>
                    <a:pt x="1219" y="148"/>
                  </a:lnTo>
                  <a:cubicBezTo>
                    <a:pt x="1227" y="157"/>
                    <a:pt x="1235" y="166"/>
                    <a:pt x="1243" y="174"/>
                  </a:cubicBezTo>
                  <a:lnTo>
                    <a:pt x="1243" y="215"/>
                  </a:lnTo>
                  <a:cubicBezTo>
                    <a:pt x="1246" y="218"/>
                    <a:pt x="1250" y="221"/>
                    <a:pt x="1252" y="223"/>
                  </a:cubicBezTo>
                  <a:lnTo>
                    <a:pt x="1252" y="240"/>
                  </a:lnTo>
                  <a:cubicBezTo>
                    <a:pt x="1258" y="245"/>
                    <a:pt x="1263" y="251"/>
                    <a:pt x="1268" y="256"/>
                  </a:cubicBezTo>
                  <a:lnTo>
                    <a:pt x="1268" y="264"/>
                  </a:lnTo>
                  <a:lnTo>
                    <a:pt x="1277" y="273"/>
                  </a:lnTo>
                  <a:cubicBezTo>
                    <a:pt x="1280" y="270"/>
                    <a:pt x="1282" y="267"/>
                    <a:pt x="1285" y="264"/>
                  </a:cubicBezTo>
                  <a:lnTo>
                    <a:pt x="1310" y="264"/>
                  </a:lnTo>
                  <a:cubicBezTo>
                    <a:pt x="1313" y="268"/>
                    <a:pt x="1316" y="271"/>
                    <a:pt x="1318" y="273"/>
                  </a:cubicBezTo>
                  <a:lnTo>
                    <a:pt x="1326" y="273"/>
                  </a:lnTo>
                  <a:cubicBezTo>
                    <a:pt x="1329" y="276"/>
                    <a:pt x="1332" y="279"/>
                    <a:pt x="1335" y="281"/>
                  </a:cubicBezTo>
                  <a:lnTo>
                    <a:pt x="1384" y="281"/>
                  </a:lnTo>
                  <a:cubicBezTo>
                    <a:pt x="1387" y="278"/>
                    <a:pt x="1390" y="276"/>
                    <a:pt x="1393" y="273"/>
                  </a:cubicBezTo>
                  <a:lnTo>
                    <a:pt x="1409" y="273"/>
                  </a:lnTo>
                  <a:lnTo>
                    <a:pt x="1417" y="273"/>
                  </a:lnTo>
                  <a:lnTo>
                    <a:pt x="1425" y="281"/>
                  </a:lnTo>
                  <a:cubicBezTo>
                    <a:pt x="1423" y="283"/>
                    <a:pt x="1421" y="287"/>
                    <a:pt x="1417" y="290"/>
                  </a:cubicBezTo>
                  <a:lnTo>
                    <a:pt x="1417" y="306"/>
                  </a:lnTo>
                  <a:lnTo>
                    <a:pt x="1409" y="306"/>
                  </a:lnTo>
                  <a:lnTo>
                    <a:pt x="1393" y="322"/>
                  </a:lnTo>
                  <a:lnTo>
                    <a:pt x="1393" y="339"/>
                  </a:lnTo>
                  <a:cubicBezTo>
                    <a:pt x="1390" y="342"/>
                    <a:pt x="1387" y="344"/>
                    <a:pt x="1384" y="347"/>
                  </a:cubicBezTo>
                  <a:lnTo>
                    <a:pt x="1384" y="373"/>
                  </a:lnTo>
                  <a:cubicBezTo>
                    <a:pt x="1386" y="375"/>
                    <a:pt x="1390" y="377"/>
                    <a:pt x="1393" y="380"/>
                  </a:cubicBezTo>
                  <a:lnTo>
                    <a:pt x="1393" y="397"/>
                  </a:lnTo>
                  <a:lnTo>
                    <a:pt x="1401" y="405"/>
                  </a:lnTo>
                  <a:lnTo>
                    <a:pt x="1401" y="414"/>
                  </a:lnTo>
                  <a:cubicBezTo>
                    <a:pt x="1403" y="416"/>
                    <a:pt x="1406" y="419"/>
                    <a:pt x="1409" y="422"/>
                  </a:cubicBezTo>
                  <a:lnTo>
                    <a:pt x="1409" y="431"/>
                  </a:lnTo>
                  <a:cubicBezTo>
                    <a:pt x="1407" y="433"/>
                    <a:pt x="1404" y="435"/>
                    <a:pt x="1401" y="439"/>
                  </a:cubicBezTo>
                  <a:lnTo>
                    <a:pt x="1401" y="472"/>
                  </a:lnTo>
                  <a:lnTo>
                    <a:pt x="1384" y="489"/>
                  </a:lnTo>
                  <a:lnTo>
                    <a:pt x="1351" y="489"/>
                  </a:lnTo>
                  <a:lnTo>
                    <a:pt x="1343" y="480"/>
                  </a:lnTo>
                  <a:cubicBezTo>
                    <a:pt x="1340" y="482"/>
                    <a:pt x="1338" y="485"/>
                    <a:pt x="1335" y="489"/>
                  </a:cubicBezTo>
                  <a:lnTo>
                    <a:pt x="1335" y="497"/>
                  </a:lnTo>
                  <a:cubicBezTo>
                    <a:pt x="1332" y="499"/>
                    <a:pt x="1329" y="501"/>
                    <a:pt x="1326" y="505"/>
                  </a:cubicBezTo>
                  <a:lnTo>
                    <a:pt x="1326" y="513"/>
                  </a:lnTo>
                  <a:lnTo>
                    <a:pt x="1343" y="513"/>
                  </a:lnTo>
                  <a:lnTo>
                    <a:pt x="1343" y="530"/>
                  </a:lnTo>
                  <a:lnTo>
                    <a:pt x="1335" y="538"/>
                  </a:lnTo>
                  <a:lnTo>
                    <a:pt x="1343" y="546"/>
                  </a:lnTo>
                  <a:lnTo>
                    <a:pt x="1351" y="546"/>
                  </a:lnTo>
                  <a:lnTo>
                    <a:pt x="1351" y="571"/>
                  </a:lnTo>
                  <a:cubicBezTo>
                    <a:pt x="1349" y="574"/>
                    <a:pt x="1346" y="576"/>
                    <a:pt x="1343" y="579"/>
                  </a:cubicBezTo>
                  <a:lnTo>
                    <a:pt x="1343" y="588"/>
                  </a:lnTo>
                  <a:lnTo>
                    <a:pt x="1335" y="596"/>
                  </a:lnTo>
                  <a:cubicBezTo>
                    <a:pt x="1332" y="594"/>
                    <a:pt x="1329" y="591"/>
                    <a:pt x="1326" y="588"/>
                  </a:cubicBezTo>
                  <a:lnTo>
                    <a:pt x="1326" y="579"/>
                  </a:lnTo>
                  <a:lnTo>
                    <a:pt x="1285" y="579"/>
                  </a:lnTo>
                  <a:cubicBezTo>
                    <a:pt x="1282" y="582"/>
                    <a:pt x="1280" y="585"/>
                    <a:pt x="1277" y="588"/>
                  </a:cubicBezTo>
                  <a:lnTo>
                    <a:pt x="1268" y="588"/>
                  </a:lnTo>
                  <a:lnTo>
                    <a:pt x="1243" y="613"/>
                  </a:lnTo>
                  <a:lnTo>
                    <a:pt x="1243" y="629"/>
                  </a:lnTo>
                  <a:lnTo>
                    <a:pt x="1235" y="637"/>
                  </a:lnTo>
                  <a:lnTo>
                    <a:pt x="1235" y="662"/>
                  </a:lnTo>
                  <a:lnTo>
                    <a:pt x="1227" y="671"/>
                  </a:lnTo>
                  <a:lnTo>
                    <a:pt x="1227" y="703"/>
                  </a:lnTo>
                  <a:cubicBezTo>
                    <a:pt x="1224" y="706"/>
                    <a:pt x="1222" y="709"/>
                    <a:pt x="1219" y="712"/>
                  </a:cubicBezTo>
                  <a:lnTo>
                    <a:pt x="1219" y="737"/>
                  </a:lnTo>
                  <a:cubicBezTo>
                    <a:pt x="1221" y="739"/>
                    <a:pt x="1223" y="742"/>
                    <a:pt x="1227" y="745"/>
                  </a:cubicBezTo>
                  <a:lnTo>
                    <a:pt x="1227" y="778"/>
                  </a:lnTo>
                  <a:lnTo>
                    <a:pt x="1243" y="795"/>
                  </a:lnTo>
                  <a:lnTo>
                    <a:pt x="1268" y="795"/>
                  </a:lnTo>
                  <a:cubicBezTo>
                    <a:pt x="1270" y="792"/>
                    <a:pt x="1273" y="790"/>
                    <a:pt x="1277" y="787"/>
                  </a:cubicBezTo>
                  <a:lnTo>
                    <a:pt x="1301" y="787"/>
                  </a:lnTo>
                  <a:lnTo>
                    <a:pt x="1310" y="778"/>
                  </a:lnTo>
                  <a:lnTo>
                    <a:pt x="1310" y="770"/>
                  </a:lnTo>
                  <a:cubicBezTo>
                    <a:pt x="1312" y="768"/>
                    <a:pt x="1315" y="765"/>
                    <a:pt x="1318" y="761"/>
                  </a:cubicBezTo>
                  <a:cubicBezTo>
                    <a:pt x="1320" y="764"/>
                    <a:pt x="1323" y="767"/>
                    <a:pt x="1326" y="770"/>
                  </a:cubicBezTo>
                  <a:lnTo>
                    <a:pt x="1359" y="770"/>
                  </a:lnTo>
                  <a:lnTo>
                    <a:pt x="1367" y="778"/>
                  </a:lnTo>
                  <a:lnTo>
                    <a:pt x="1367" y="787"/>
                  </a:lnTo>
                  <a:cubicBezTo>
                    <a:pt x="1370" y="789"/>
                    <a:pt x="1373" y="792"/>
                    <a:pt x="1376" y="795"/>
                  </a:cubicBezTo>
                  <a:lnTo>
                    <a:pt x="1393" y="795"/>
                  </a:lnTo>
                  <a:lnTo>
                    <a:pt x="1409" y="811"/>
                  </a:lnTo>
                  <a:lnTo>
                    <a:pt x="1425" y="811"/>
                  </a:lnTo>
                  <a:lnTo>
                    <a:pt x="1434" y="803"/>
                  </a:lnTo>
                  <a:lnTo>
                    <a:pt x="1442" y="803"/>
                  </a:lnTo>
                  <a:lnTo>
                    <a:pt x="1451" y="811"/>
                  </a:lnTo>
                  <a:lnTo>
                    <a:pt x="1467" y="811"/>
                  </a:lnTo>
                  <a:lnTo>
                    <a:pt x="1467" y="836"/>
                  </a:lnTo>
                  <a:lnTo>
                    <a:pt x="1475" y="845"/>
                  </a:lnTo>
                  <a:lnTo>
                    <a:pt x="1475" y="853"/>
                  </a:lnTo>
                  <a:lnTo>
                    <a:pt x="1483" y="861"/>
                  </a:lnTo>
                  <a:lnTo>
                    <a:pt x="1483" y="870"/>
                  </a:lnTo>
                  <a:lnTo>
                    <a:pt x="1451" y="870"/>
                  </a:lnTo>
                  <a:cubicBezTo>
                    <a:pt x="1448" y="872"/>
                    <a:pt x="1445" y="874"/>
                    <a:pt x="1442" y="877"/>
                  </a:cubicBezTo>
                  <a:lnTo>
                    <a:pt x="1442" y="894"/>
                  </a:lnTo>
                  <a:cubicBezTo>
                    <a:pt x="1444" y="897"/>
                    <a:pt x="1448" y="899"/>
                    <a:pt x="1451" y="902"/>
                  </a:cubicBezTo>
                  <a:lnTo>
                    <a:pt x="1451" y="911"/>
                  </a:lnTo>
                  <a:lnTo>
                    <a:pt x="1459" y="919"/>
                  </a:lnTo>
                  <a:lnTo>
                    <a:pt x="1459" y="928"/>
                  </a:lnTo>
                  <a:lnTo>
                    <a:pt x="1467" y="936"/>
                  </a:lnTo>
                  <a:cubicBezTo>
                    <a:pt x="1464" y="938"/>
                    <a:pt x="1462" y="941"/>
                    <a:pt x="1459" y="944"/>
                  </a:cubicBezTo>
                  <a:lnTo>
                    <a:pt x="1459" y="952"/>
                  </a:lnTo>
                  <a:lnTo>
                    <a:pt x="1451" y="960"/>
                  </a:lnTo>
                  <a:lnTo>
                    <a:pt x="1425" y="960"/>
                  </a:lnTo>
                  <a:lnTo>
                    <a:pt x="1417" y="953"/>
                  </a:lnTo>
                  <a:cubicBezTo>
                    <a:pt x="1417" y="949"/>
                    <a:pt x="1409" y="938"/>
                    <a:pt x="1409" y="936"/>
                  </a:cubicBezTo>
                  <a:cubicBezTo>
                    <a:pt x="1406" y="932"/>
                    <a:pt x="1403" y="930"/>
                    <a:pt x="1401" y="928"/>
                  </a:cubicBezTo>
                  <a:lnTo>
                    <a:pt x="1401" y="886"/>
                  </a:lnTo>
                  <a:lnTo>
                    <a:pt x="1376" y="886"/>
                  </a:lnTo>
                  <a:lnTo>
                    <a:pt x="1376" y="894"/>
                  </a:lnTo>
                  <a:lnTo>
                    <a:pt x="1384" y="902"/>
                  </a:lnTo>
                  <a:lnTo>
                    <a:pt x="1384" y="936"/>
                  </a:lnTo>
                  <a:lnTo>
                    <a:pt x="1393" y="944"/>
                  </a:lnTo>
                  <a:lnTo>
                    <a:pt x="1393" y="952"/>
                  </a:lnTo>
                  <a:cubicBezTo>
                    <a:pt x="1396" y="952"/>
                    <a:pt x="1407" y="960"/>
                    <a:pt x="1409" y="960"/>
                  </a:cubicBezTo>
                  <a:lnTo>
                    <a:pt x="1409" y="977"/>
                  </a:lnTo>
                  <a:cubicBezTo>
                    <a:pt x="1401" y="986"/>
                    <a:pt x="1392" y="994"/>
                    <a:pt x="1384" y="1002"/>
                  </a:cubicBezTo>
                  <a:lnTo>
                    <a:pt x="1376" y="1002"/>
                  </a:lnTo>
                  <a:lnTo>
                    <a:pt x="1367" y="1010"/>
                  </a:lnTo>
                  <a:lnTo>
                    <a:pt x="1367" y="1018"/>
                  </a:lnTo>
                  <a:lnTo>
                    <a:pt x="1376" y="1018"/>
                  </a:lnTo>
                  <a:cubicBezTo>
                    <a:pt x="1379" y="1021"/>
                    <a:pt x="1382" y="1025"/>
                    <a:pt x="1384" y="1027"/>
                  </a:cubicBezTo>
                  <a:lnTo>
                    <a:pt x="1384" y="1035"/>
                  </a:lnTo>
                  <a:lnTo>
                    <a:pt x="1401" y="1052"/>
                  </a:lnTo>
                  <a:lnTo>
                    <a:pt x="1401" y="1060"/>
                  </a:lnTo>
                  <a:cubicBezTo>
                    <a:pt x="1397" y="1063"/>
                    <a:pt x="1395" y="1066"/>
                    <a:pt x="1393" y="1068"/>
                  </a:cubicBezTo>
                  <a:lnTo>
                    <a:pt x="1384" y="1068"/>
                  </a:lnTo>
                  <a:lnTo>
                    <a:pt x="1367" y="1085"/>
                  </a:lnTo>
                  <a:lnTo>
                    <a:pt x="1359" y="1085"/>
                  </a:lnTo>
                  <a:lnTo>
                    <a:pt x="1351" y="1093"/>
                  </a:lnTo>
                  <a:lnTo>
                    <a:pt x="1359" y="1101"/>
                  </a:lnTo>
                  <a:lnTo>
                    <a:pt x="1359" y="1118"/>
                  </a:lnTo>
                  <a:cubicBezTo>
                    <a:pt x="1362" y="1121"/>
                    <a:pt x="1365" y="1124"/>
                    <a:pt x="1367" y="1126"/>
                  </a:cubicBezTo>
                  <a:lnTo>
                    <a:pt x="1367" y="1134"/>
                  </a:lnTo>
                  <a:lnTo>
                    <a:pt x="1376" y="1143"/>
                  </a:lnTo>
                  <a:lnTo>
                    <a:pt x="1376" y="1159"/>
                  </a:lnTo>
                  <a:cubicBezTo>
                    <a:pt x="1379" y="1162"/>
                    <a:pt x="1382" y="1165"/>
                    <a:pt x="1384" y="1168"/>
                  </a:cubicBezTo>
                  <a:lnTo>
                    <a:pt x="1384" y="1184"/>
                  </a:lnTo>
                  <a:cubicBezTo>
                    <a:pt x="1387" y="1188"/>
                    <a:pt x="1390" y="1190"/>
                    <a:pt x="1393" y="1192"/>
                  </a:cubicBezTo>
                  <a:lnTo>
                    <a:pt x="1393" y="1234"/>
                  </a:lnTo>
                  <a:lnTo>
                    <a:pt x="1384" y="1242"/>
                  </a:lnTo>
                  <a:lnTo>
                    <a:pt x="1384" y="1258"/>
                  </a:lnTo>
                  <a:cubicBezTo>
                    <a:pt x="1381" y="1262"/>
                    <a:pt x="1378" y="1265"/>
                    <a:pt x="1376" y="1267"/>
                  </a:cubicBezTo>
                  <a:lnTo>
                    <a:pt x="1384" y="1275"/>
                  </a:lnTo>
                  <a:lnTo>
                    <a:pt x="1393" y="1275"/>
                  </a:lnTo>
                  <a:cubicBezTo>
                    <a:pt x="1396" y="1278"/>
                    <a:pt x="1398" y="1281"/>
                    <a:pt x="1401" y="1284"/>
                  </a:cubicBezTo>
                  <a:lnTo>
                    <a:pt x="1409" y="1284"/>
                  </a:lnTo>
                  <a:cubicBezTo>
                    <a:pt x="1415" y="1289"/>
                    <a:pt x="1421" y="1295"/>
                    <a:pt x="1425" y="1300"/>
                  </a:cubicBezTo>
                  <a:lnTo>
                    <a:pt x="1425" y="1308"/>
                  </a:lnTo>
                  <a:cubicBezTo>
                    <a:pt x="1428" y="1312"/>
                    <a:pt x="1432" y="1314"/>
                    <a:pt x="1434" y="1316"/>
                  </a:cubicBezTo>
                  <a:lnTo>
                    <a:pt x="1434" y="1342"/>
                  </a:lnTo>
                  <a:lnTo>
                    <a:pt x="1425" y="1342"/>
                  </a:lnTo>
                  <a:lnTo>
                    <a:pt x="1417" y="1350"/>
                  </a:lnTo>
                  <a:lnTo>
                    <a:pt x="1401" y="1350"/>
                  </a:lnTo>
                  <a:lnTo>
                    <a:pt x="1393" y="1358"/>
                  </a:lnTo>
                  <a:lnTo>
                    <a:pt x="1393" y="1366"/>
                  </a:lnTo>
                  <a:cubicBezTo>
                    <a:pt x="1384" y="1375"/>
                    <a:pt x="1375" y="1383"/>
                    <a:pt x="1367" y="1391"/>
                  </a:cubicBezTo>
                  <a:lnTo>
                    <a:pt x="1367" y="1425"/>
                  </a:lnTo>
                  <a:lnTo>
                    <a:pt x="1384" y="1441"/>
                  </a:lnTo>
                  <a:lnTo>
                    <a:pt x="1401" y="1441"/>
                  </a:lnTo>
                  <a:cubicBezTo>
                    <a:pt x="1404" y="1444"/>
                    <a:pt x="1407" y="1447"/>
                    <a:pt x="1409" y="1449"/>
                  </a:cubicBezTo>
                  <a:lnTo>
                    <a:pt x="1417" y="1449"/>
                  </a:lnTo>
                  <a:lnTo>
                    <a:pt x="1425" y="1457"/>
                  </a:lnTo>
                  <a:lnTo>
                    <a:pt x="1451" y="1457"/>
                  </a:lnTo>
                  <a:lnTo>
                    <a:pt x="1451" y="1474"/>
                  </a:lnTo>
                  <a:lnTo>
                    <a:pt x="1442" y="1483"/>
                  </a:lnTo>
                  <a:lnTo>
                    <a:pt x="1442" y="1491"/>
                  </a:lnTo>
                  <a:cubicBezTo>
                    <a:pt x="1439" y="1494"/>
                    <a:pt x="1436" y="1497"/>
                    <a:pt x="1434" y="1499"/>
                  </a:cubicBezTo>
                  <a:lnTo>
                    <a:pt x="1425" y="1499"/>
                  </a:lnTo>
                  <a:lnTo>
                    <a:pt x="1417" y="1507"/>
                  </a:lnTo>
                  <a:lnTo>
                    <a:pt x="1417" y="1515"/>
                  </a:lnTo>
                  <a:cubicBezTo>
                    <a:pt x="1414" y="1518"/>
                    <a:pt x="1412" y="1522"/>
                    <a:pt x="1409" y="1524"/>
                  </a:cubicBezTo>
                  <a:lnTo>
                    <a:pt x="1384" y="1524"/>
                  </a:lnTo>
                  <a:cubicBezTo>
                    <a:pt x="1381" y="1521"/>
                    <a:pt x="1378" y="1518"/>
                    <a:pt x="1376" y="1515"/>
                  </a:cubicBezTo>
                  <a:lnTo>
                    <a:pt x="1367" y="1515"/>
                  </a:lnTo>
                  <a:lnTo>
                    <a:pt x="1367" y="1549"/>
                  </a:lnTo>
                  <a:lnTo>
                    <a:pt x="1384" y="1549"/>
                  </a:lnTo>
                  <a:lnTo>
                    <a:pt x="1384" y="1590"/>
                  </a:lnTo>
                  <a:lnTo>
                    <a:pt x="1367" y="1590"/>
                  </a:lnTo>
                  <a:lnTo>
                    <a:pt x="1367" y="1631"/>
                  </a:lnTo>
                  <a:lnTo>
                    <a:pt x="1376" y="1640"/>
                  </a:lnTo>
                  <a:lnTo>
                    <a:pt x="1376" y="1648"/>
                  </a:lnTo>
                  <a:cubicBezTo>
                    <a:pt x="1379" y="1651"/>
                    <a:pt x="1382" y="1654"/>
                    <a:pt x="1384" y="1657"/>
                  </a:cubicBezTo>
                  <a:lnTo>
                    <a:pt x="1401" y="1657"/>
                  </a:lnTo>
                  <a:lnTo>
                    <a:pt x="1401" y="1673"/>
                  </a:lnTo>
                  <a:lnTo>
                    <a:pt x="1417" y="1673"/>
                  </a:lnTo>
                  <a:lnTo>
                    <a:pt x="1417" y="1706"/>
                  </a:lnTo>
                  <a:lnTo>
                    <a:pt x="1384" y="1706"/>
                  </a:lnTo>
                  <a:lnTo>
                    <a:pt x="1376" y="1714"/>
                  </a:lnTo>
                  <a:lnTo>
                    <a:pt x="1326" y="1714"/>
                  </a:lnTo>
                  <a:lnTo>
                    <a:pt x="1326" y="1706"/>
                  </a:lnTo>
                  <a:lnTo>
                    <a:pt x="1318" y="1698"/>
                  </a:lnTo>
                  <a:lnTo>
                    <a:pt x="1318" y="1673"/>
                  </a:lnTo>
                  <a:lnTo>
                    <a:pt x="1293" y="1673"/>
                  </a:lnTo>
                  <a:lnTo>
                    <a:pt x="1293" y="1657"/>
                  </a:lnTo>
                  <a:lnTo>
                    <a:pt x="1285" y="1657"/>
                  </a:lnTo>
                  <a:lnTo>
                    <a:pt x="1277" y="1665"/>
                  </a:lnTo>
                  <a:lnTo>
                    <a:pt x="1277" y="1673"/>
                  </a:lnTo>
                  <a:lnTo>
                    <a:pt x="1252" y="1673"/>
                  </a:lnTo>
                  <a:cubicBezTo>
                    <a:pt x="1249" y="1669"/>
                    <a:pt x="1246" y="1667"/>
                    <a:pt x="1243" y="1665"/>
                  </a:cubicBezTo>
                  <a:lnTo>
                    <a:pt x="1177" y="1665"/>
                  </a:lnTo>
                  <a:cubicBezTo>
                    <a:pt x="1174" y="1662"/>
                    <a:pt x="1171" y="1659"/>
                    <a:pt x="1168" y="1657"/>
                  </a:cubicBezTo>
                  <a:lnTo>
                    <a:pt x="1153" y="1657"/>
                  </a:lnTo>
                  <a:lnTo>
                    <a:pt x="1153" y="1665"/>
                  </a:lnTo>
                  <a:cubicBezTo>
                    <a:pt x="1149" y="1668"/>
                    <a:pt x="1146" y="1670"/>
                    <a:pt x="1144" y="1673"/>
                  </a:cubicBezTo>
                  <a:lnTo>
                    <a:pt x="1144" y="1681"/>
                  </a:lnTo>
                  <a:lnTo>
                    <a:pt x="1136" y="1689"/>
                  </a:lnTo>
                  <a:lnTo>
                    <a:pt x="1136" y="1706"/>
                  </a:lnTo>
                  <a:cubicBezTo>
                    <a:pt x="1133" y="1709"/>
                    <a:pt x="1129" y="1712"/>
                    <a:pt x="1127" y="1714"/>
                  </a:cubicBezTo>
                  <a:lnTo>
                    <a:pt x="1127" y="1723"/>
                  </a:lnTo>
                  <a:lnTo>
                    <a:pt x="1119" y="1723"/>
                  </a:lnTo>
                  <a:cubicBezTo>
                    <a:pt x="1116" y="1720"/>
                    <a:pt x="1114" y="1716"/>
                    <a:pt x="1111" y="1714"/>
                  </a:cubicBezTo>
                  <a:lnTo>
                    <a:pt x="1078" y="1714"/>
                  </a:lnTo>
                  <a:cubicBezTo>
                    <a:pt x="1075" y="1711"/>
                    <a:pt x="1071" y="1708"/>
                    <a:pt x="1069" y="1706"/>
                  </a:cubicBezTo>
                  <a:lnTo>
                    <a:pt x="1061" y="1706"/>
                  </a:lnTo>
                  <a:lnTo>
                    <a:pt x="1061" y="1723"/>
                  </a:lnTo>
                  <a:lnTo>
                    <a:pt x="1036" y="1723"/>
                  </a:lnTo>
                  <a:cubicBezTo>
                    <a:pt x="1028" y="1731"/>
                    <a:pt x="1019" y="1739"/>
                    <a:pt x="1011" y="1747"/>
                  </a:cubicBezTo>
                  <a:lnTo>
                    <a:pt x="1011" y="1764"/>
                  </a:lnTo>
                  <a:lnTo>
                    <a:pt x="1003" y="1772"/>
                  </a:lnTo>
                  <a:lnTo>
                    <a:pt x="978" y="1772"/>
                  </a:lnTo>
                  <a:lnTo>
                    <a:pt x="978" y="1756"/>
                  </a:lnTo>
                  <a:lnTo>
                    <a:pt x="962" y="1756"/>
                  </a:lnTo>
                  <a:lnTo>
                    <a:pt x="954" y="1764"/>
                  </a:lnTo>
                  <a:lnTo>
                    <a:pt x="904" y="1764"/>
                  </a:lnTo>
                  <a:lnTo>
                    <a:pt x="896" y="1756"/>
                  </a:lnTo>
                  <a:lnTo>
                    <a:pt x="870" y="1756"/>
                  </a:lnTo>
                  <a:cubicBezTo>
                    <a:pt x="868" y="1754"/>
                    <a:pt x="865" y="1751"/>
                    <a:pt x="862" y="1747"/>
                  </a:cubicBezTo>
                  <a:lnTo>
                    <a:pt x="854" y="1747"/>
                  </a:lnTo>
                  <a:cubicBezTo>
                    <a:pt x="852" y="1745"/>
                    <a:pt x="849" y="1743"/>
                    <a:pt x="846" y="1739"/>
                  </a:cubicBezTo>
                  <a:lnTo>
                    <a:pt x="829" y="1739"/>
                  </a:lnTo>
                  <a:cubicBezTo>
                    <a:pt x="827" y="1737"/>
                    <a:pt x="824" y="1734"/>
                    <a:pt x="821" y="1731"/>
                  </a:cubicBezTo>
                  <a:lnTo>
                    <a:pt x="804" y="1731"/>
                  </a:lnTo>
                  <a:lnTo>
                    <a:pt x="796" y="1723"/>
                  </a:lnTo>
                  <a:lnTo>
                    <a:pt x="788" y="1723"/>
                  </a:lnTo>
                  <a:cubicBezTo>
                    <a:pt x="785" y="1720"/>
                    <a:pt x="783" y="1717"/>
                    <a:pt x="780" y="1714"/>
                  </a:cubicBezTo>
                  <a:lnTo>
                    <a:pt x="771" y="1714"/>
                  </a:lnTo>
                  <a:lnTo>
                    <a:pt x="763" y="1706"/>
                  </a:lnTo>
                  <a:lnTo>
                    <a:pt x="738" y="1706"/>
                  </a:lnTo>
                  <a:lnTo>
                    <a:pt x="738" y="1698"/>
                  </a:lnTo>
                  <a:lnTo>
                    <a:pt x="722" y="1681"/>
                  </a:lnTo>
                  <a:cubicBezTo>
                    <a:pt x="719" y="1684"/>
                    <a:pt x="716" y="1686"/>
                    <a:pt x="713" y="1689"/>
                  </a:cubicBezTo>
                  <a:lnTo>
                    <a:pt x="713" y="1698"/>
                  </a:lnTo>
                  <a:lnTo>
                    <a:pt x="705" y="1706"/>
                  </a:lnTo>
                  <a:lnTo>
                    <a:pt x="705" y="1714"/>
                  </a:lnTo>
                  <a:cubicBezTo>
                    <a:pt x="707" y="1716"/>
                    <a:pt x="710" y="1720"/>
                    <a:pt x="713" y="1723"/>
                  </a:cubicBezTo>
                  <a:lnTo>
                    <a:pt x="713" y="1731"/>
                  </a:lnTo>
                  <a:lnTo>
                    <a:pt x="722" y="1739"/>
                  </a:lnTo>
                  <a:cubicBezTo>
                    <a:pt x="719" y="1742"/>
                    <a:pt x="716" y="1744"/>
                    <a:pt x="713" y="1747"/>
                  </a:cubicBezTo>
                  <a:lnTo>
                    <a:pt x="713" y="1756"/>
                  </a:lnTo>
                  <a:cubicBezTo>
                    <a:pt x="715" y="1759"/>
                    <a:pt x="718" y="1761"/>
                    <a:pt x="722" y="1764"/>
                  </a:cubicBezTo>
                  <a:lnTo>
                    <a:pt x="722" y="1789"/>
                  </a:lnTo>
                  <a:cubicBezTo>
                    <a:pt x="724" y="1791"/>
                    <a:pt x="726" y="1794"/>
                    <a:pt x="730" y="1797"/>
                  </a:cubicBezTo>
                  <a:lnTo>
                    <a:pt x="730" y="1813"/>
                  </a:lnTo>
                  <a:lnTo>
                    <a:pt x="755" y="1839"/>
                  </a:lnTo>
                  <a:lnTo>
                    <a:pt x="755" y="1847"/>
                  </a:lnTo>
                  <a:cubicBezTo>
                    <a:pt x="757" y="1849"/>
                    <a:pt x="760" y="1852"/>
                    <a:pt x="763" y="1856"/>
                  </a:cubicBezTo>
                  <a:lnTo>
                    <a:pt x="763" y="1880"/>
                  </a:lnTo>
                  <a:lnTo>
                    <a:pt x="755" y="1888"/>
                  </a:lnTo>
                  <a:lnTo>
                    <a:pt x="730" y="1888"/>
                  </a:lnTo>
                  <a:lnTo>
                    <a:pt x="713" y="1905"/>
                  </a:lnTo>
                  <a:lnTo>
                    <a:pt x="697" y="1905"/>
                  </a:lnTo>
                  <a:cubicBezTo>
                    <a:pt x="695" y="1907"/>
                    <a:pt x="691" y="1910"/>
                    <a:pt x="688" y="1913"/>
                  </a:cubicBezTo>
                  <a:lnTo>
                    <a:pt x="622" y="1913"/>
                  </a:lnTo>
                  <a:cubicBezTo>
                    <a:pt x="620" y="1910"/>
                    <a:pt x="617" y="1908"/>
                    <a:pt x="613" y="1905"/>
                  </a:cubicBezTo>
                  <a:lnTo>
                    <a:pt x="605" y="1905"/>
                  </a:lnTo>
                  <a:lnTo>
                    <a:pt x="598" y="1897"/>
                  </a:lnTo>
                  <a:lnTo>
                    <a:pt x="589" y="1897"/>
                  </a:lnTo>
                  <a:cubicBezTo>
                    <a:pt x="586" y="1894"/>
                    <a:pt x="584" y="1891"/>
                    <a:pt x="581" y="1888"/>
                  </a:cubicBezTo>
                  <a:lnTo>
                    <a:pt x="539" y="1888"/>
                  </a:lnTo>
                  <a:lnTo>
                    <a:pt x="531" y="1897"/>
                  </a:lnTo>
                  <a:lnTo>
                    <a:pt x="506" y="1897"/>
                  </a:lnTo>
                  <a:lnTo>
                    <a:pt x="473" y="1863"/>
                  </a:lnTo>
                  <a:lnTo>
                    <a:pt x="465" y="1863"/>
                  </a:lnTo>
                  <a:cubicBezTo>
                    <a:pt x="462" y="1861"/>
                    <a:pt x="459" y="1859"/>
                    <a:pt x="456" y="1856"/>
                  </a:cubicBezTo>
                  <a:lnTo>
                    <a:pt x="456" y="1847"/>
                  </a:lnTo>
                  <a:lnTo>
                    <a:pt x="448" y="1839"/>
                  </a:lnTo>
                  <a:lnTo>
                    <a:pt x="431" y="1839"/>
                  </a:lnTo>
                  <a:cubicBezTo>
                    <a:pt x="429" y="1836"/>
                    <a:pt x="427" y="1833"/>
                    <a:pt x="423" y="1830"/>
                  </a:cubicBezTo>
                  <a:lnTo>
                    <a:pt x="415" y="1839"/>
                  </a:lnTo>
                  <a:lnTo>
                    <a:pt x="373" y="1839"/>
                  </a:lnTo>
                  <a:cubicBezTo>
                    <a:pt x="371" y="1836"/>
                    <a:pt x="369" y="1833"/>
                    <a:pt x="365" y="1830"/>
                  </a:cubicBezTo>
                  <a:lnTo>
                    <a:pt x="357" y="1830"/>
                  </a:lnTo>
                  <a:lnTo>
                    <a:pt x="349" y="1822"/>
                  </a:lnTo>
                  <a:lnTo>
                    <a:pt x="324" y="1822"/>
                  </a:lnTo>
                  <a:lnTo>
                    <a:pt x="315" y="1813"/>
                  </a:lnTo>
                  <a:lnTo>
                    <a:pt x="291" y="1813"/>
                  </a:lnTo>
                  <a:lnTo>
                    <a:pt x="283" y="1805"/>
                  </a:lnTo>
                  <a:lnTo>
                    <a:pt x="274" y="1805"/>
                  </a:lnTo>
                  <a:lnTo>
                    <a:pt x="274" y="1797"/>
                  </a:lnTo>
                  <a:lnTo>
                    <a:pt x="283" y="1789"/>
                  </a:lnTo>
                  <a:lnTo>
                    <a:pt x="283" y="1772"/>
                  </a:lnTo>
                  <a:lnTo>
                    <a:pt x="291" y="1764"/>
                  </a:lnTo>
                  <a:lnTo>
                    <a:pt x="291" y="1756"/>
                  </a:lnTo>
                  <a:cubicBezTo>
                    <a:pt x="288" y="1754"/>
                    <a:pt x="286" y="1751"/>
                    <a:pt x="283" y="1747"/>
                  </a:cubicBezTo>
                  <a:lnTo>
                    <a:pt x="283" y="1714"/>
                  </a:lnTo>
                  <a:lnTo>
                    <a:pt x="257" y="1714"/>
                  </a:lnTo>
                  <a:lnTo>
                    <a:pt x="225" y="1681"/>
                  </a:lnTo>
                  <a:lnTo>
                    <a:pt x="208" y="1681"/>
                  </a:lnTo>
                  <a:lnTo>
                    <a:pt x="200" y="1689"/>
                  </a:lnTo>
                  <a:cubicBezTo>
                    <a:pt x="198" y="1687"/>
                    <a:pt x="194" y="1685"/>
                    <a:pt x="191" y="1681"/>
                  </a:cubicBezTo>
                  <a:lnTo>
                    <a:pt x="191" y="1657"/>
                  </a:lnTo>
                  <a:lnTo>
                    <a:pt x="208" y="1657"/>
                  </a:lnTo>
                  <a:lnTo>
                    <a:pt x="208" y="1631"/>
                  </a:lnTo>
                  <a:lnTo>
                    <a:pt x="133" y="1631"/>
                  </a:lnTo>
                  <a:cubicBezTo>
                    <a:pt x="131" y="1634"/>
                    <a:pt x="128" y="1637"/>
                    <a:pt x="125" y="1640"/>
                  </a:cubicBezTo>
                  <a:lnTo>
                    <a:pt x="116" y="1631"/>
                  </a:lnTo>
                  <a:lnTo>
                    <a:pt x="92" y="1631"/>
                  </a:lnTo>
                  <a:lnTo>
                    <a:pt x="92" y="1648"/>
                  </a:lnTo>
                  <a:lnTo>
                    <a:pt x="67" y="1648"/>
                  </a:lnTo>
                  <a:lnTo>
                    <a:pt x="67" y="1631"/>
                  </a:lnTo>
                  <a:lnTo>
                    <a:pt x="0" y="1631"/>
                  </a:lnTo>
                  <a:lnTo>
                    <a:pt x="0" y="1607"/>
                  </a:lnTo>
                  <a:lnTo>
                    <a:pt x="67" y="1607"/>
                  </a:lnTo>
                  <a:lnTo>
                    <a:pt x="75" y="1599"/>
                  </a:lnTo>
                  <a:lnTo>
                    <a:pt x="101" y="1599"/>
                  </a:lnTo>
                  <a:cubicBezTo>
                    <a:pt x="103" y="1596"/>
                    <a:pt x="105" y="1593"/>
                    <a:pt x="108" y="1590"/>
                  </a:cubicBezTo>
                  <a:lnTo>
                    <a:pt x="150" y="1590"/>
                  </a:lnTo>
                  <a:lnTo>
                    <a:pt x="158" y="1582"/>
                  </a:lnTo>
                  <a:lnTo>
                    <a:pt x="183" y="1582"/>
                  </a:lnTo>
                  <a:lnTo>
                    <a:pt x="183" y="1573"/>
                  </a:lnTo>
                  <a:lnTo>
                    <a:pt x="191" y="1565"/>
                  </a:lnTo>
                  <a:lnTo>
                    <a:pt x="191" y="1457"/>
                  </a:lnTo>
                  <a:cubicBezTo>
                    <a:pt x="194" y="1455"/>
                    <a:pt x="197" y="1452"/>
                    <a:pt x="200" y="1449"/>
                  </a:cubicBezTo>
                  <a:lnTo>
                    <a:pt x="200" y="1432"/>
                  </a:lnTo>
                  <a:lnTo>
                    <a:pt x="191" y="1432"/>
                  </a:lnTo>
                  <a:lnTo>
                    <a:pt x="183" y="1425"/>
                  </a:lnTo>
                  <a:lnTo>
                    <a:pt x="174" y="1425"/>
                  </a:lnTo>
                  <a:lnTo>
                    <a:pt x="174" y="1383"/>
                  </a:lnTo>
                  <a:lnTo>
                    <a:pt x="183" y="1374"/>
                  </a:lnTo>
                  <a:lnTo>
                    <a:pt x="183" y="1366"/>
                  </a:lnTo>
                  <a:lnTo>
                    <a:pt x="174" y="1358"/>
                  </a:lnTo>
                  <a:lnTo>
                    <a:pt x="174" y="1342"/>
                  </a:lnTo>
                  <a:lnTo>
                    <a:pt x="183" y="1333"/>
                  </a:lnTo>
                  <a:lnTo>
                    <a:pt x="183" y="1325"/>
                  </a:lnTo>
                  <a:lnTo>
                    <a:pt x="200" y="1308"/>
                  </a:lnTo>
                  <a:lnTo>
                    <a:pt x="200" y="1300"/>
                  </a:lnTo>
                  <a:cubicBezTo>
                    <a:pt x="205" y="1295"/>
                    <a:pt x="210" y="1289"/>
                    <a:pt x="216" y="1284"/>
                  </a:cubicBezTo>
                  <a:lnTo>
                    <a:pt x="216" y="1275"/>
                  </a:lnTo>
                  <a:lnTo>
                    <a:pt x="233" y="1258"/>
                  </a:lnTo>
                  <a:lnTo>
                    <a:pt x="233" y="1234"/>
                  </a:lnTo>
                  <a:lnTo>
                    <a:pt x="257" y="1209"/>
                  </a:lnTo>
                  <a:lnTo>
                    <a:pt x="257" y="1201"/>
                  </a:lnTo>
                  <a:lnTo>
                    <a:pt x="274" y="1184"/>
                  </a:lnTo>
                  <a:lnTo>
                    <a:pt x="291" y="1184"/>
                  </a:lnTo>
                  <a:lnTo>
                    <a:pt x="307" y="1168"/>
                  </a:lnTo>
                  <a:lnTo>
                    <a:pt x="315" y="1168"/>
                  </a:lnTo>
                  <a:cubicBezTo>
                    <a:pt x="323" y="1160"/>
                    <a:pt x="332" y="1152"/>
                    <a:pt x="341" y="1143"/>
                  </a:cubicBezTo>
                  <a:lnTo>
                    <a:pt x="365" y="1143"/>
                  </a:lnTo>
                  <a:cubicBezTo>
                    <a:pt x="368" y="1141"/>
                    <a:pt x="370" y="1137"/>
                    <a:pt x="373" y="1134"/>
                  </a:cubicBezTo>
                  <a:lnTo>
                    <a:pt x="415" y="1134"/>
                  </a:lnTo>
                  <a:lnTo>
                    <a:pt x="423" y="1143"/>
                  </a:lnTo>
                  <a:lnTo>
                    <a:pt x="440" y="1143"/>
                  </a:lnTo>
                  <a:lnTo>
                    <a:pt x="473" y="1176"/>
                  </a:lnTo>
                  <a:lnTo>
                    <a:pt x="498" y="1176"/>
                  </a:lnTo>
                  <a:lnTo>
                    <a:pt x="498" y="1159"/>
                  </a:lnTo>
                  <a:cubicBezTo>
                    <a:pt x="496" y="1157"/>
                    <a:pt x="493" y="1154"/>
                    <a:pt x="489" y="1151"/>
                  </a:cubicBezTo>
                  <a:lnTo>
                    <a:pt x="489" y="1093"/>
                  </a:lnTo>
                  <a:lnTo>
                    <a:pt x="481" y="1085"/>
                  </a:lnTo>
                  <a:lnTo>
                    <a:pt x="481" y="1076"/>
                  </a:lnTo>
                  <a:cubicBezTo>
                    <a:pt x="470" y="1066"/>
                    <a:pt x="459" y="1055"/>
                    <a:pt x="448" y="1044"/>
                  </a:cubicBezTo>
                  <a:lnTo>
                    <a:pt x="448" y="1035"/>
                  </a:lnTo>
                  <a:lnTo>
                    <a:pt x="440" y="1027"/>
                  </a:lnTo>
                  <a:lnTo>
                    <a:pt x="440" y="1018"/>
                  </a:lnTo>
                  <a:cubicBezTo>
                    <a:pt x="438" y="1016"/>
                    <a:pt x="435" y="1013"/>
                    <a:pt x="431" y="1010"/>
                  </a:cubicBezTo>
                  <a:lnTo>
                    <a:pt x="431" y="1002"/>
                  </a:lnTo>
                  <a:lnTo>
                    <a:pt x="423" y="994"/>
                  </a:lnTo>
                  <a:lnTo>
                    <a:pt x="423" y="977"/>
                  </a:lnTo>
                  <a:cubicBezTo>
                    <a:pt x="421" y="974"/>
                    <a:pt x="418" y="972"/>
                    <a:pt x="415" y="969"/>
                  </a:cubicBezTo>
                  <a:lnTo>
                    <a:pt x="415" y="928"/>
                  </a:lnTo>
                  <a:cubicBezTo>
                    <a:pt x="412" y="925"/>
                    <a:pt x="410" y="922"/>
                    <a:pt x="407" y="919"/>
                  </a:cubicBezTo>
                  <a:lnTo>
                    <a:pt x="407" y="902"/>
                  </a:lnTo>
                  <a:lnTo>
                    <a:pt x="399" y="894"/>
                  </a:lnTo>
                  <a:lnTo>
                    <a:pt x="399" y="886"/>
                  </a:lnTo>
                  <a:lnTo>
                    <a:pt x="390" y="877"/>
                  </a:lnTo>
                  <a:lnTo>
                    <a:pt x="390" y="870"/>
                  </a:lnTo>
                  <a:cubicBezTo>
                    <a:pt x="388" y="867"/>
                    <a:pt x="385" y="864"/>
                    <a:pt x="382" y="861"/>
                  </a:cubicBezTo>
                  <a:lnTo>
                    <a:pt x="382" y="853"/>
                  </a:lnTo>
                  <a:lnTo>
                    <a:pt x="365" y="836"/>
                  </a:lnTo>
                  <a:lnTo>
                    <a:pt x="365" y="819"/>
                  </a:lnTo>
                  <a:cubicBezTo>
                    <a:pt x="363" y="817"/>
                    <a:pt x="360" y="815"/>
                    <a:pt x="357" y="811"/>
                  </a:cubicBezTo>
                  <a:lnTo>
                    <a:pt x="349" y="811"/>
                  </a:lnTo>
                  <a:lnTo>
                    <a:pt x="332" y="795"/>
                  </a:lnTo>
                  <a:lnTo>
                    <a:pt x="332" y="787"/>
                  </a:lnTo>
                  <a:cubicBezTo>
                    <a:pt x="330" y="784"/>
                    <a:pt x="327" y="781"/>
                    <a:pt x="324" y="778"/>
                  </a:cubicBezTo>
                  <a:lnTo>
                    <a:pt x="324" y="770"/>
                  </a:lnTo>
                  <a:lnTo>
                    <a:pt x="307" y="753"/>
                  </a:lnTo>
                  <a:lnTo>
                    <a:pt x="257" y="753"/>
                  </a:lnTo>
                  <a:lnTo>
                    <a:pt x="249" y="745"/>
                  </a:lnTo>
                  <a:lnTo>
                    <a:pt x="191" y="745"/>
                  </a:lnTo>
                  <a:cubicBezTo>
                    <a:pt x="189" y="743"/>
                    <a:pt x="186" y="740"/>
                    <a:pt x="183" y="737"/>
                  </a:cubicBezTo>
                  <a:lnTo>
                    <a:pt x="150" y="737"/>
                  </a:lnTo>
                  <a:lnTo>
                    <a:pt x="142" y="729"/>
                  </a:lnTo>
                  <a:lnTo>
                    <a:pt x="133" y="729"/>
                  </a:lnTo>
                  <a:cubicBezTo>
                    <a:pt x="131" y="726"/>
                    <a:pt x="128" y="723"/>
                    <a:pt x="125" y="720"/>
                  </a:cubicBezTo>
                  <a:lnTo>
                    <a:pt x="125" y="712"/>
                  </a:lnTo>
                  <a:lnTo>
                    <a:pt x="142" y="695"/>
                  </a:lnTo>
                  <a:lnTo>
                    <a:pt x="142" y="687"/>
                  </a:lnTo>
                  <a:cubicBezTo>
                    <a:pt x="147" y="682"/>
                    <a:pt x="152" y="676"/>
                    <a:pt x="158" y="671"/>
                  </a:cubicBezTo>
                  <a:lnTo>
                    <a:pt x="167" y="671"/>
                  </a:lnTo>
                  <a:lnTo>
                    <a:pt x="167" y="645"/>
                  </a:lnTo>
                  <a:lnTo>
                    <a:pt x="174" y="637"/>
                  </a:lnTo>
                  <a:lnTo>
                    <a:pt x="174" y="621"/>
                  </a:lnTo>
                  <a:cubicBezTo>
                    <a:pt x="182" y="613"/>
                    <a:pt x="191" y="605"/>
                    <a:pt x="200" y="596"/>
                  </a:cubicBezTo>
                  <a:lnTo>
                    <a:pt x="208" y="596"/>
                  </a:lnTo>
                  <a:lnTo>
                    <a:pt x="208" y="588"/>
                  </a:lnTo>
                  <a:cubicBezTo>
                    <a:pt x="210" y="586"/>
                    <a:pt x="213" y="582"/>
                    <a:pt x="216" y="579"/>
                  </a:cubicBezTo>
                  <a:lnTo>
                    <a:pt x="225" y="579"/>
                  </a:lnTo>
                  <a:lnTo>
                    <a:pt x="233" y="571"/>
                  </a:lnTo>
                  <a:lnTo>
                    <a:pt x="233" y="546"/>
                  </a:lnTo>
                  <a:cubicBezTo>
                    <a:pt x="238" y="541"/>
                    <a:pt x="244" y="536"/>
                    <a:pt x="249" y="530"/>
                  </a:cubicBezTo>
                  <a:lnTo>
                    <a:pt x="249" y="513"/>
                  </a:lnTo>
                  <a:cubicBezTo>
                    <a:pt x="247" y="511"/>
                    <a:pt x="244" y="508"/>
                    <a:pt x="241" y="505"/>
                  </a:cubicBezTo>
                  <a:lnTo>
                    <a:pt x="241" y="497"/>
                  </a:lnTo>
                  <a:lnTo>
                    <a:pt x="274" y="497"/>
                  </a:lnTo>
                  <a:cubicBezTo>
                    <a:pt x="276" y="494"/>
                    <a:pt x="279" y="492"/>
                    <a:pt x="283" y="489"/>
                  </a:cubicBezTo>
                  <a:lnTo>
                    <a:pt x="291" y="489"/>
                  </a:lnTo>
                  <a:lnTo>
                    <a:pt x="291" y="463"/>
                  </a:lnTo>
                  <a:lnTo>
                    <a:pt x="283" y="455"/>
                  </a:lnTo>
                  <a:lnTo>
                    <a:pt x="283" y="446"/>
                  </a:lnTo>
                  <a:cubicBezTo>
                    <a:pt x="280" y="444"/>
                    <a:pt x="277" y="442"/>
                    <a:pt x="274" y="439"/>
                  </a:cubicBezTo>
                  <a:lnTo>
                    <a:pt x="249" y="439"/>
                  </a:lnTo>
                  <a:lnTo>
                    <a:pt x="249" y="422"/>
                  </a:lnTo>
                  <a:lnTo>
                    <a:pt x="266" y="405"/>
                  </a:lnTo>
                  <a:cubicBezTo>
                    <a:pt x="268" y="408"/>
                    <a:pt x="271" y="411"/>
                    <a:pt x="274" y="414"/>
                  </a:cubicBezTo>
                  <a:lnTo>
                    <a:pt x="315" y="414"/>
                  </a:lnTo>
                  <a:lnTo>
                    <a:pt x="315" y="397"/>
                  </a:lnTo>
                  <a:lnTo>
                    <a:pt x="332" y="397"/>
                  </a:lnTo>
                  <a:cubicBezTo>
                    <a:pt x="334" y="395"/>
                    <a:pt x="337" y="392"/>
                    <a:pt x="341" y="389"/>
                  </a:cubicBezTo>
                  <a:lnTo>
                    <a:pt x="341" y="380"/>
                  </a:lnTo>
                  <a:lnTo>
                    <a:pt x="357" y="380"/>
                  </a:lnTo>
                  <a:lnTo>
                    <a:pt x="357" y="373"/>
                  </a:lnTo>
                  <a:lnTo>
                    <a:pt x="365" y="364"/>
                  </a:lnTo>
                  <a:lnTo>
                    <a:pt x="365" y="331"/>
                  </a:lnTo>
                  <a:cubicBezTo>
                    <a:pt x="368" y="329"/>
                    <a:pt x="370" y="326"/>
                    <a:pt x="373" y="322"/>
                  </a:cubicBezTo>
                  <a:lnTo>
                    <a:pt x="382" y="322"/>
                  </a:lnTo>
                  <a:lnTo>
                    <a:pt x="382" y="314"/>
                  </a:lnTo>
                  <a:lnTo>
                    <a:pt x="365" y="298"/>
                  </a:lnTo>
                  <a:lnTo>
                    <a:pt x="365" y="290"/>
                  </a:lnTo>
                  <a:cubicBezTo>
                    <a:pt x="368" y="287"/>
                    <a:pt x="370" y="284"/>
                    <a:pt x="373" y="281"/>
                  </a:cubicBezTo>
                  <a:lnTo>
                    <a:pt x="373" y="273"/>
                  </a:lnTo>
                  <a:cubicBezTo>
                    <a:pt x="371" y="271"/>
                    <a:pt x="369" y="268"/>
                    <a:pt x="365" y="264"/>
                  </a:cubicBezTo>
                  <a:lnTo>
                    <a:pt x="365" y="256"/>
                  </a:lnTo>
                  <a:lnTo>
                    <a:pt x="357" y="248"/>
                  </a:lnTo>
                  <a:lnTo>
                    <a:pt x="357" y="223"/>
                  </a:lnTo>
                  <a:lnTo>
                    <a:pt x="349" y="215"/>
                  </a:lnTo>
                  <a:lnTo>
                    <a:pt x="349" y="198"/>
                  </a:lnTo>
                  <a:lnTo>
                    <a:pt x="324" y="198"/>
                  </a:lnTo>
                  <a:lnTo>
                    <a:pt x="315" y="190"/>
                  </a:lnTo>
                  <a:lnTo>
                    <a:pt x="315" y="174"/>
                  </a:lnTo>
                  <a:lnTo>
                    <a:pt x="341" y="148"/>
                  </a:lnTo>
                  <a:lnTo>
                    <a:pt x="341" y="140"/>
                  </a:lnTo>
                  <a:lnTo>
                    <a:pt x="365" y="140"/>
                  </a:lnTo>
                  <a:lnTo>
                    <a:pt x="373" y="132"/>
                  </a:lnTo>
                  <a:lnTo>
                    <a:pt x="390" y="132"/>
                  </a:lnTo>
                  <a:lnTo>
                    <a:pt x="399" y="124"/>
                  </a:lnTo>
                  <a:lnTo>
                    <a:pt x="431" y="124"/>
                  </a:lnTo>
                  <a:lnTo>
                    <a:pt x="440" y="132"/>
                  </a:lnTo>
                  <a:lnTo>
                    <a:pt x="456" y="132"/>
                  </a:lnTo>
                  <a:lnTo>
                    <a:pt x="456" y="140"/>
                  </a:lnTo>
                  <a:cubicBezTo>
                    <a:pt x="459" y="144"/>
                    <a:pt x="462" y="146"/>
                    <a:pt x="465" y="148"/>
                  </a:cubicBezTo>
                  <a:lnTo>
                    <a:pt x="514" y="148"/>
                  </a:lnTo>
                  <a:cubicBezTo>
                    <a:pt x="517" y="145"/>
                    <a:pt x="520" y="143"/>
                    <a:pt x="523" y="140"/>
                  </a:cubicBezTo>
                  <a:lnTo>
                    <a:pt x="539" y="140"/>
                  </a:lnTo>
                  <a:lnTo>
                    <a:pt x="547" y="148"/>
                  </a:lnTo>
                  <a:lnTo>
                    <a:pt x="555" y="148"/>
                  </a:lnTo>
                  <a:lnTo>
                    <a:pt x="564" y="157"/>
                  </a:lnTo>
                  <a:lnTo>
                    <a:pt x="572" y="157"/>
                  </a:lnTo>
                  <a:cubicBezTo>
                    <a:pt x="575" y="160"/>
                    <a:pt x="578" y="163"/>
                    <a:pt x="581" y="165"/>
                  </a:cubicBezTo>
                  <a:lnTo>
                    <a:pt x="589" y="165"/>
                  </a:lnTo>
                  <a:lnTo>
                    <a:pt x="598" y="174"/>
                  </a:lnTo>
                  <a:lnTo>
                    <a:pt x="605" y="174"/>
                  </a:lnTo>
                  <a:lnTo>
                    <a:pt x="613" y="182"/>
                  </a:lnTo>
                  <a:lnTo>
                    <a:pt x="647" y="182"/>
                  </a:lnTo>
                  <a:lnTo>
                    <a:pt x="664" y="198"/>
                  </a:lnTo>
                  <a:lnTo>
                    <a:pt x="680" y="198"/>
                  </a:lnTo>
                  <a:lnTo>
                    <a:pt x="688" y="206"/>
                  </a:lnTo>
                  <a:lnTo>
                    <a:pt x="722" y="206"/>
                  </a:lnTo>
                  <a:cubicBezTo>
                    <a:pt x="725" y="210"/>
                    <a:pt x="727" y="213"/>
                    <a:pt x="730" y="215"/>
                  </a:cubicBezTo>
                  <a:lnTo>
                    <a:pt x="746" y="215"/>
                  </a:lnTo>
                  <a:lnTo>
                    <a:pt x="746" y="157"/>
                  </a:lnTo>
                  <a:lnTo>
                    <a:pt x="755" y="148"/>
                  </a:lnTo>
                  <a:lnTo>
                    <a:pt x="763" y="148"/>
                  </a:lnTo>
                  <a:cubicBezTo>
                    <a:pt x="766" y="151"/>
                    <a:pt x="768" y="155"/>
                    <a:pt x="771" y="157"/>
                  </a:cubicBezTo>
                  <a:lnTo>
                    <a:pt x="780" y="157"/>
                  </a:lnTo>
                  <a:cubicBezTo>
                    <a:pt x="783" y="154"/>
                    <a:pt x="785" y="151"/>
                    <a:pt x="788" y="148"/>
                  </a:cubicBezTo>
                  <a:lnTo>
                    <a:pt x="788" y="124"/>
                  </a:lnTo>
                  <a:cubicBezTo>
                    <a:pt x="791" y="120"/>
                    <a:pt x="794" y="118"/>
                    <a:pt x="796" y="116"/>
                  </a:cubicBezTo>
                  <a:lnTo>
                    <a:pt x="796" y="107"/>
                  </a:lnTo>
                  <a:lnTo>
                    <a:pt x="804" y="99"/>
                  </a:lnTo>
                  <a:lnTo>
                    <a:pt x="804" y="74"/>
                  </a:lnTo>
                  <a:lnTo>
                    <a:pt x="812" y="74"/>
                  </a:lnTo>
                  <a:lnTo>
                    <a:pt x="821" y="66"/>
                  </a:lnTo>
                  <a:lnTo>
                    <a:pt x="846" y="66"/>
                  </a:lnTo>
                  <a:lnTo>
                    <a:pt x="854" y="74"/>
                  </a:lnTo>
                  <a:lnTo>
                    <a:pt x="879" y="74"/>
                  </a:lnTo>
                  <a:lnTo>
                    <a:pt x="879" y="16"/>
                  </a:lnTo>
                  <a:lnTo>
                    <a:pt x="870" y="8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CCD1E3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69C42FD-225E-4A57-8FB5-722B0B79D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2240"/>
              <a:ext cx="1187" cy="947"/>
            </a:xfrm>
            <a:custGeom>
              <a:avLst/>
              <a:gdLst>
                <a:gd name="T0" fmla="*/ 3137 w 5211"/>
                <a:gd name="T1" fmla="*/ 2509 h 4166"/>
                <a:gd name="T2" fmla="*/ 3203 w 5211"/>
                <a:gd name="T3" fmla="*/ 2394 h 4166"/>
                <a:gd name="T4" fmla="*/ 2954 w 5211"/>
                <a:gd name="T5" fmla="*/ 2220 h 4166"/>
                <a:gd name="T6" fmla="*/ 3129 w 5211"/>
                <a:gd name="T7" fmla="*/ 2021 h 4166"/>
                <a:gd name="T8" fmla="*/ 2996 w 5211"/>
                <a:gd name="T9" fmla="*/ 1813 h 4166"/>
                <a:gd name="T10" fmla="*/ 2624 w 5211"/>
                <a:gd name="T11" fmla="*/ 1557 h 4166"/>
                <a:gd name="T12" fmla="*/ 2392 w 5211"/>
                <a:gd name="T13" fmla="*/ 1747 h 4166"/>
                <a:gd name="T14" fmla="*/ 2043 w 5211"/>
                <a:gd name="T15" fmla="*/ 1739 h 4166"/>
                <a:gd name="T16" fmla="*/ 1977 w 5211"/>
                <a:gd name="T17" fmla="*/ 1971 h 4166"/>
                <a:gd name="T18" fmla="*/ 1870 w 5211"/>
                <a:gd name="T19" fmla="*/ 2244 h 4166"/>
                <a:gd name="T20" fmla="*/ 2135 w 5211"/>
                <a:gd name="T21" fmla="*/ 2468 h 4166"/>
                <a:gd name="T22" fmla="*/ 2019 w 5211"/>
                <a:gd name="T23" fmla="*/ 2733 h 4166"/>
                <a:gd name="T24" fmla="*/ 1886 w 5211"/>
                <a:gd name="T25" fmla="*/ 3131 h 4166"/>
                <a:gd name="T26" fmla="*/ 2019 w 5211"/>
                <a:gd name="T27" fmla="*/ 3313 h 4166"/>
                <a:gd name="T28" fmla="*/ 2072 w 5211"/>
                <a:gd name="T29" fmla="*/ 3570 h 4166"/>
                <a:gd name="T30" fmla="*/ 1947 w 5211"/>
                <a:gd name="T31" fmla="*/ 3793 h 4166"/>
                <a:gd name="T32" fmla="*/ 1781 w 5211"/>
                <a:gd name="T33" fmla="*/ 4050 h 4166"/>
                <a:gd name="T34" fmla="*/ 1467 w 5211"/>
                <a:gd name="T35" fmla="*/ 4158 h 4166"/>
                <a:gd name="T36" fmla="*/ 1251 w 5211"/>
                <a:gd name="T37" fmla="*/ 4033 h 4166"/>
                <a:gd name="T38" fmla="*/ 1020 w 5211"/>
                <a:gd name="T39" fmla="*/ 4008 h 4166"/>
                <a:gd name="T40" fmla="*/ 795 w 5211"/>
                <a:gd name="T41" fmla="*/ 4059 h 4166"/>
                <a:gd name="T42" fmla="*/ 630 w 5211"/>
                <a:gd name="T43" fmla="*/ 3702 h 4166"/>
                <a:gd name="T44" fmla="*/ 340 w 5211"/>
                <a:gd name="T45" fmla="*/ 3942 h 4166"/>
                <a:gd name="T46" fmla="*/ 191 w 5211"/>
                <a:gd name="T47" fmla="*/ 3744 h 4166"/>
                <a:gd name="T48" fmla="*/ 448 w 5211"/>
                <a:gd name="T49" fmla="*/ 3495 h 4166"/>
                <a:gd name="T50" fmla="*/ 208 w 5211"/>
                <a:gd name="T51" fmla="*/ 3147 h 4166"/>
                <a:gd name="T52" fmla="*/ 166 w 5211"/>
                <a:gd name="T53" fmla="*/ 2973 h 4166"/>
                <a:gd name="T54" fmla="*/ 489 w 5211"/>
                <a:gd name="T55" fmla="*/ 2807 h 4166"/>
                <a:gd name="T56" fmla="*/ 904 w 5211"/>
                <a:gd name="T57" fmla="*/ 2525 h 4166"/>
                <a:gd name="T58" fmla="*/ 1152 w 5211"/>
                <a:gd name="T59" fmla="*/ 2302 h 4166"/>
                <a:gd name="T60" fmla="*/ 1168 w 5211"/>
                <a:gd name="T61" fmla="*/ 2037 h 4166"/>
                <a:gd name="T62" fmla="*/ 1069 w 5211"/>
                <a:gd name="T63" fmla="*/ 1747 h 4166"/>
                <a:gd name="T64" fmla="*/ 1152 w 5211"/>
                <a:gd name="T65" fmla="*/ 1432 h 4166"/>
                <a:gd name="T66" fmla="*/ 1176 w 5211"/>
                <a:gd name="T67" fmla="*/ 1076 h 4166"/>
                <a:gd name="T68" fmla="*/ 1292 w 5211"/>
                <a:gd name="T69" fmla="*/ 1018 h 4166"/>
                <a:gd name="T70" fmla="*/ 1384 w 5211"/>
                <a:gd name="T71" fmla="*/ 628 h 4166"/>
                <a:gd name="T72" fmla="*/ 1641 w 5211"/>
                <a:gd name="T73" fmla="*/ 753 h 4166"/>
                <a:gd name="T74" fmla="*/ 1922 w 5211"/>
                <a:gd name="T75" fmla="*/ 960 h 4166"/>
                <a:gd name="T76" fmla="*/ 2245 w 5211"/>
                <a:gd name="T77" fmla="*/ 894 h 4166"/>
                <a:gd name="T78" fmla="*/ 2535 w 5211"/>
                <a:gd name="T79" fmla="*/ 786 h 4166"/>
                <a:gd name="T80" fmla="*/ 2867 w 5211"/>
                <a:gd name="T81" fmla="*/ 686 h 4166"/>
                <a:gd name="T82" fmla="*/ 3098 w 5211"/>
                <a:gd name="T83" fmla="*/ 380 h 4166"/>
                <a:gd name="T84" fmla="*/ 3355 w 5211"/>
                <a:gd name="T85" fmla="*/ 289 h 4166"/>
                <a:gd name="T86" fmla="*/ 3570 w 5211"/>
                <a:gd name="T87" fmla="*/ 372 h 4166"/>
                <a:gd name="T88" fmla="*/ 3836 w 5211"/>
                <a:gd name="T89" fmla="*/ 198 h 4166"/>
                <a:gd name="T90" fmla="*/ 4183 w 5211"/>
                <a:gd name="T91" fmla="*/ 24 h 4166"/>
                <a:gd name="T92" fmla="*/ 4457 w 5211"/>
                <a:gd name="T93" fmla="*/ 140 h 4166"/>
                <a:gd name="T94" fmla="*/ 4564 w 5211"/>
                <a:gd name="T95" fmla="*/ 480 h 4166"/>
                <a:gd name="T96" fmla="*/ 4408 w 5211"/>
                <a:gd name="T97" fmla="*/ 844 h 4166"/>
                <a:gd name="T98" fmla="*/ 4366 w 5211"/>
                <a:gd name="T99" fmla="*/ 1068 h 4166"/>
                <a:gd name="T100" fmla="*/ 4598 w 5211"/>
                <a:gd name="T101" fmla="*/ 1209 h 4166"/>
                <a:gd name="T102" fmla="*/ 4871 w 5211"/>
                <a:gd name="T103" fmla="*/ 1168 h 4166"/>
                <a:gd name="T104" fmla="*/ 5103 w 5211"/>
                <a:gd name="T105" fmla="*/ 1341 h 4166"/>
                <a:gd name="T106" fmla="*/ 5111 w 5211"/>
                <a:gd name="T107" fmla="*/ 1598 h 4166"/>
                <a:gd name="T108" fmla="*/ 4789 w 5211"/>
                <a:gd name="T109" fmla="*/ 1664 h 4166"/>
                <a:gd name="T110" fmla="*/ 4672 w 5211"/>
                <a:gd name="T111" fmla="*/ 1714 h 4166"/>
                <a:gd name="T112" fmla="*/ 4772 w 5211"/>
                <a:gd name="T113" fmla="*/ 2070 h 4166"/>
                <a:gd name="T114" fmla="*/ 4622 w 5211"/>
                <a:gd name="T115" fmla="*/ 2302 h 4166"/>
                <a:gd name="T116" fmla="*/ 4374 w 5211"/>
                <a:gd name="T117" fmla="*/ 2435 h 4166"/>
                <a:gd name="T118" fmla="*/ 4316 w 5211"/>
                <a:gd name="T119" fmla="*/ 2675 h 4166"/>
                <a:gd name="T120" fmla="*/ 4026 w 5211"/>
                <a:gd name="T121" fmla="*/ 2906 h 4166"/>
                <a:gd name="T122" fmla="*/ 3819 w 5211"/>
                <a:gd name="T123" fmla="*/ 2824 h 4166"/>
                <a:gd name="T124" fmla="*/ 3454 w 5211"/>
                <a:gd name="T125" fmla="*/ 2849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11" h="4166">
                  <a:moveTo>
                    <a:pt x="3124" y="2742"/>
                  </a:moveTo>
                  <a:cubicBezTo>
                    <a:pt x="3122" y="2742"/>
                    <a:pt x="3122" y="2742"/>
                    <a:pt x="3121" y="2741"/>
                  </a:cubicBezTo>
                  <a:cubicBezTo>
                    <a:pt x="3118" y="2740"/>
                    <a:pt x="3115" y="2736"/>
                    <a:pt x="3112" y="2733"/>
                  </a:cubicBezTo>
                  <a:lnTo>
                    <a:pt x="3112" y="2717"/>
                  </a:lnTo>
                  <a:cubicBezTo>
                    <a:pt x="3110" y="2714"/>
                    <a:pt x="3107" y="2711"/>
                    <a:pt x="3104" y="2708"/>
                  </a:cubicBezTo>
                  <a:lnTo>
                    <a:pt x="3104" y="2692"/>
                  </a:lnTo>
                  <a:lnTo>
                    <a:pt x="3095" y="2683"/>
                  </a:lnTo>
                  <a:lnTo>
                    <a:pt x="3095" y="2675"/>
                  </a:lnTo>
                  <a:cubicBezTo>
                    <a:pt x="3093" y="2673"/>
                    <a:pt x="3090" y="2670"/>
                    <a:pt x="3087" y="2667"/>
                  </a:cubicBezTo>
                  <a:lnTo>
                    <a:pt x="3087" y="2650"/>
                  </a:lnTo>
                  <a:lnTo>
                    <a:pt x="3079" y="2642"/>
                  </a:lnTo>
                  <a:lnTo>
                    <a:pt x="3087" y="2634"/>
                  </a:lnTo>
                  <a:lnTo>
                    <a:pt x="3095" y="2634"/>
                  </a:lnTo>
                  <a:lnTo>
                    <a:pt x="3112" y="2617"/>
                  </a:lnTo>
                  <a:lnTo>
                    <a:pt x="3121" y="2617"/>
                  </a:lnTo>
                  <a:cubicBezTo>
                    <a:pt x="3123" y="2615"/>
                    <a:pt x="3125" y="2612"/>
                    <a:pt x="3129" y="2609"/>
                  </a:cubicBezTo>
                  <a:lnTo>
                    <a:pt x="3129" y="2601"/>
                  </a:lnTo>
                  <a:lnTo>
                    <a:pt x="3112" y="2584"/>
                  </a:lnTo>
                  <a:lnTo>
                    <a:pt x="3112" y="2576"/>
                  </a:lnTo>
                  <a:cubicBezTo>
                    <a:pt x="3110" y="2574"/>
                    <a:pt x="3107" y="2570"/>
                    <a:pt x="3104" y="2567"/>
                  </a:cubicBezTo>
                  <a:lnTo>
                    <a:pt x="3095" y="2567"/>
                  </a:lnTo>
                  <a:lnTo>
                    <a:pt x="3095" y="2559"/>
                  </a:lnTo>
                  <a:lnTo>
                    <a:pt x="3104" y="2551"/>
                  </a:lnTo>
                  <a:lnTo>
                    <a:pt x="3112" y="2551"/>
                  </a:lnTo>
                  <a:cubicBezTo>
                    <a:pt x="3120" y="2543"/>
                    <a:pt x="3129" y="2535"/>
                    <a:pt x="3137" y="2526"/>
                  </a:cubicBezTo>
                  <a:lnTo>
                    <a:pt x="3137" y="2509"/>
                  </a:lnTo>
                  <a:cubicBezTo>
                    <a:pt x="3135" y="2509"/>
                    <a:pt x="3124" y="2501"/>
                    <a:pt x="3121" y="2501"/>
                  </a:cubicBezTo>
                  <a:lnTo>
                    <a:pt x="3121" y="2493"/>
                  </a:lnTo>
                  <a:lnTo>
                    <a:pt x="3112" y="2485"/>
                  </a:lnTo>
                  <a:lnTo>
                    <a:pt x="3112" y="2451"/>
                  </a:lnTo>
                  <a:lnTo>
                    <a:pt x="3104" y="2443"/>
                  </a:lnTo>
                  <a:lnTo>
                    <a:pt x="3104" y="2435"/>
                  </a:lnTo>
                  <a:lnTo>
                    <a:pt x="3129" y="2435"/>
                  </a:lnTo>
                  <a:lnTo>
                    <a:pt x="3129" y="2477"/>
                  </a:lnTo>
                  <a:cubicBezTo>
                    <a:pt x="3131" y="2479"/>
                    <a:pt x="3134" y="2481"/>
                    <a:pt x="3137" y="2485"/>
                  </a:cubicBezTo>
                  <a:cubicBezTo>
                    <a:pt x="3137" y="2487"/>
                    <a:pt x="3145" y="2498"/>
                    <a:pt x="3145" y="2502"/>
                  </a:cubicBezTo>
                  <a:lnTo>
                    <a:pt x="3153" y="2509"/>
                  </a:lnTo>
                  <a:lnTo>
                    <a:pt x="3179" y="2509"/>
                  </a:lnTo>
                  <a:lnTo>
                    <a:pt x="3187" y="2501"/>
                  </a:lnTo>
                  <a:lnTo>
                    <a:pt x="3187" y="2493"/>
                  </a:lnTo>
                  <a:cubicBezTo>
                    <a:pt x="3190" y="2490"/>
                    <a:pt x="3192" y="2487"/>
                    <a:pt x="3195" y="2485"/>
                  </a:cubicBezTo>
                  <a:lnTo>
                    <a:pt x="3187" y="2477"/>
                  </a:lnTo>
                  <a:lnTo>
                    <a:pt x="3187" y="2468"/>
                  </a:lnTo>
                  <a:lnTo>
                    <a:pt x="3179" y="2460"/>
                  </a:lnTo>
                  <a:lnTo>
                    <a:pt x="3179" y="2451"/>
                  </a:lnTo>
                  <a:cubicBezTo>
                    <a:pt x="3176" y="2448"/>
                    <a:pt x="3172" y="2446"/>
                    <a:pt x="3170" y="2443"/>
                  </a:cubicBezTo>
                  <a:lnTo>
                    <a:pt x="3170" y="2426"/>
                  </a:lnTo>
                  <a:cubicBezTo>
                    <a:pt x="3173" y="2423"/>
                    <a:pt x="3176" y="2421"/>
                    <a:pt x="3179" y="2419"/>
                  </a:cubicBezTo>
                  <a:lnTo>
                    <a:pt x="3211" y="2419"/>
                  </a:lnTo>
                  <a:lnTo>
                    <a:pt x="3211" y="2410"/>
                  </a:lnTo>
                  <a:lnTo>
                    <a:pt x="3203" y="2402"/>
                  </a:lnTo>
                  <a:lnTo>
                    <a:pt x="3203" y="2394"/>
                  </a:lnTo>
                  <a:lnTo>
                    <a:pt x="3195" y="2385"/>
                  </a:lnTo>
                  <a:lnTo>
                    <a:pt x="3195" y="2360"/>
                  </a:lnTo>
                  <a:lnTo>
                    <a:pt x="3179" y="2360"/>
                  </a:lnTo>
                  <a:lnTo>
                    <a:pt x="3170" y="2352"/>
                  </a:lnTo>
                  <a:lnTo>
                    <a:pt x="3162" y="2352"/>
                  </a:lnTo>
                  <a:lnTo>
                    <a:pt x="3153" y="2360"/>
                  </a:lnTo>
                  <a:lnTo>
                    <a:pt x="3137" y="2360"/>
                  </a:lnTo>
                  <a:lnTo>
                    <a:pt x="3121" y="2344"/>
                  </a:lnTo>
                  <a:lnTo>
                    <a:pt x="3104" y="2344"/>
                  </a:lnTo>
                  <a:cubicBezTo>
                    <a:pt x="3101" y="2341"/>
                    <a:pt x="3098" y="2338"/>
                    <a:pt x="3095" y="2336"/>
                  </a:cubicBezTo>
                  <a:lnTo>
                    <a:pt x="3095" y="2327"/>
                  </a:lnTo>
                  <a:lnTo>
                    <a:pt x="3087" y="2319"/>
                  </a:lnTo>
                  <a:lnTo>
                    <a:pt x="3054" y="2319"/>
                  </a:lnTo>
                  <a:cubicBezTo>
                    <a:pt x="3051" y="2316"/>
                    <a:pt x="3048" y="2313"/>
                    <a:pt x="3046" y="2310"/>
                  </a:cubicBezTo>
                  <a:cubicBezTo>
                    <a:pt x="3043" y="2314"/>
                    <a:pt x="3040" y="2317"/>
                    <a:pt x="3038" y="2319"/>
                  </a:cubicBezTo>
                  <a:lnTo>
                    <a:pt x="3038" y="2327"/>
                  </a:lnTo>
                  <a:lnTo>
                    <a:pt x="3029" y="2336"/>
                  </a:lnTo>
                  <a:lnTo>
                    <a:pt x="3005" y="2336"/>
                  </a:lnTo>
                  <a:cubicBezTo>
                    <a:pt x="3001" y="2339"/>
                    <a:pt x="2998" y="2341"/>
                    <a:pt x="2996" y="2344"/>
                  </a:cubicBezTo>
                  <a:lnTo>
                    <a:pt x="2971" y="2344"/>
                  </a:lnTo>
                  <a:lnTo>
                    <a:pt x="2954" y="2327"/>
                  </a:lnTo>
                  <a:lnTo>
                    <a:pt x="2954" y="2294"/>
                  </a:lnTo>
                  <a:cubicBezTo>
                    <a:pt x="2951" y="2291"/>
                    <a:pt x="2949" y="2288"/>
                    <a:pt x="2947" y="2286"/>
                  </a:cubicBezTo>
                  <a:lnTo>
                    <a:pt x="2947" y="2261"/>
                  </a:lnTo>
                  <a:cubicBezTo>
                    <a:pt x="2950" y="2258"/>
                    <a:pt x="2952" y="2255"/>
                    <a:pt x="2954" y="2252"/>
                  </a:cubicBezTo>
                  <a:lnTo>
                    <a:pt x="2954" y="2220"/>
                  </a:lnTo>
                  <a:lnTo>
                    <a:pt x="2963" y="2211"/>
                  </a:lnTo>
                  <a:lnTo>
                    <a:pt x="2963" y="2186"/>
                  </a:lnTo>
                  <a:lnTo>
                    <a:pt x="2971" y="2178"/>
                  </a:lnTo>
                  <a:lnTo>
                    <a:pt x="2971" y="2162"/>
                  </a:lnTo>
                  <a:lnTo>
                    <a:pt x="2996" y="2137"/>
                  </a:lnTo>
                  <a:lnTo>
                    <a:pt x="3005" y="2137"/>
                  </a:lnTo>
                  <a:cubicBezTo>
                    <a:pt x="3008" y="2134"/>
                    <a:pt x="3010" y="2131"/>
                    <a:pt x="3013" y="2128"/>
                  </a:cubicBezTo>
                  <a:lnTo>
                    <a:pt x="3054" y="2128"/>
                  </a:lnTo>
                  <a:lnTo>
                    <a:pt x="3054" y="2137"/>
                  </a:lnTo>
                  <a:cubicBezTo>
                    <a:pt x="3057" y="2140"/>
                    <a:pt x="3060" y="2143"/>
                    <a:pt x="3063" y="2145"/>
                  </a:cubicBezTo>
                  <a:lnTo>
                    <a:pt x="3071" y="2137"/>
                  </a:lnTo>
                  <a:lnTo>
                    <a:pt x="3071" y="2128"/>
                  </a:lnTo>
                  <a:cubicBezTo>
                    <a:pt x="3074" y="2125"/>
                    <a:pt x="3077" y="2123"/>
                    <a:pt x="3079" y="2120"/>
                  </a:cubicBezTo>
                  <a:lnTo>
                    <a:pt x="3079" y="2095"/>
                  </a:lnTo>
                  <a:lnTo>
                    <a:pt x="3071" y="2095"/>
                  </a:lnTo>
                  <a:lnTo>
                    <a:pt x="3063" y="2087"/>
                  </a:lnTo>
                  <a:lnTo>
                    <a:pt x="3071" y="2079"/>
                  </a:lnTo>
                  <a:lnTo>
                    <a:pt x="3071" y="2062"/>
                  </a:lnTo>
                  <a:lnTo>
                    <a:pt x="3054" y="2062"/>
                  </a:lnTo>
                  <a:lnTo>
                    <a:pt x="3054" y="2054"/>
                  </a:lnTo>
                  <a:cubicBezTo>
                    <a:pt x="3057" y="2050"/>
                    <a:pt x="3060" y="2048"/>
                    <a:pt x="3063" y="2046"/>
                  </a:cubicBezTo>
                  <a:lnTo>
                    <a:pt x="3063" y="2038"/>
                  </a:lnTo>
                  <a:cubicBezTo>
                    <a:pt x="3066" y="2034"/>
                    <a:pt x="3068" y="2031"/>
                    <a:pt x="3071" y="2029"/>
                  </a:cubicBezTo>
                  <a:lnTo>
                    <a:pt x="3079" y="2038"/>
                  </a:lnTo>
                  <a:lnTo>
                    <a:pt x="3112" y="2038"/>
                  </a:lnTo>
                  <a:lnTo>
                    <a:pt x="3129" y="2021"/>
                  </a:lnTo>
                  <a:lnTo>
                    <a:pt x="3129" y="1988"/>
                  </a:lnTo>
                  <a:cubicBezTo>
                    <a:pt x="3132" y="1984"/>
                    <a:pt x="3135" y="1982"/>
                    <a:pt x="3137" y="1980"/>
                  </a:cubicBezTo>
                  <a:lnTo>
                    <a:pt x="3137" y="1971"/>
                  </a:lnTo>
                  <a:cubicBezTo>
                    <a:pt x="3134" y="1968"/>
                    <a:pt x="3131" y="1965"/>
                    <a:pt x="3129" y="1963"/>
                  </a:cubicBezTo>
                  <a:lnTo>
                    <a:pt x="3129" y="1954"/>
                  </a:lnTo>
                  <a:lnTo>
                    <a:pt x="3121" y="1946"/>
                  </a:lnTo>
                  <a:lnTo>
                    <a:pt x="3121" y="1929"/>
                  </a:lnTo>
                  <a:cubicBezTo>
                    <a:pt x="3117" y="1926"/>
                    <a:pt x="3114" y="1924"/>
                    <a:pt x="3112" y="1922"/>
                  </a:cubicBezTo>
                  <a:lnTo>
                    <a:pt x="3112" y="1896"/>
                  </a:lnTo>
                  <a:cubicBezTo>
                    <a:pt x="3115" y="1893"/>
                    <a:pt x="3118" y="1891"/>
                    <a:pt x="3121" y="1888"/>
                  </a:cubicBezTo>
                  <a:lnTo>
                    <a:pt x="3121" y="1871"/>
                  </a:lnTo>
                  <a:lnTo>
                    <a:pt x="3137" y="1855"/>
                  </a:lnTo>
                  <a:lnTo>
                    <a:pt x="3145" y="1855"/>
                  </a:lnTo>
                  <a:lnTo>
                    <a:pt x="3145" y="1839"/>
                  </a:lnTo>
                  <a:cubicBezTo>
                    <a:pt x="3149" y="1836"/>
                    <a:pt x="3151" y="1832"/>
                    <a:pt x="3153" y="1830"/>
                  </a:cubicBezTo>
                  <a:lnTo>
                    <a:pt x="3145" y="1822"/>
                  </a:lnTo>
                  <a:lnTo>
                    <a:pt x="3137" y="1822"/>
                  </a:lnTo>
                  <a:lnTo>
                    <a:pt x="3121" y="1822"/>
                  </a:lnTo>
                  <a:cubicBezTo>
                    <a:pt x="3118" y="1825"/>
                    <a:pt x="3115" y="1827"/>
                    <a:pt x="3112" y="1830"/>
                  </a:cubicBezTo>
                  <a:lnTo>
                    <a:pt x="3063" y="1830"/>
                  </a:lnTo>
                  <a:cubicBezTo>
                    <a:pt x="3060" y="1828"/>
                    <a:pt x="3057" y="1825"/>
                    <a:pt x="3054" y="1822"/>
                  </a:cubicBezTo>
                  <a:lnTo>
                    <a:pt x="3046" y="1822"/>
                  </a:lnTo>
                  <a:cubicBezTo>
                    <a:pt x="3044" y="1820"/>
                    <a:pt x="3041" y="1817"/>
                    <a:pt x="3038" y="1813"/>
                  </a:cubicBezTo>
                  <a:lnTo>
                    <a:pt x="3013" y="1813"/>
                  </a:lnTo>
                  <a:cubicBezTo>
                    <a:pt x="3010" y="1816"/>
                    <a:pt x="3008" y="1819"/>
                    <a:pt x="3005" y="1822"/>
                  </a:cubicBezTo>
                  <a:lnTo>
                    <a:pt x="2996" y="1813"/>
                  </a:lnTo>
                  <a:lnTo>
                    <a:pt x="2996" y="1805"/>
                  </a:lnTo>
                  <a:cubicBezTo>
                    <a:pt x="2991" y="1800"/>
                    <a:pt x="2985" y="1794"/>
                    <a:pt x="2980" y="1789"/>
                  </a:cubicBezTo>
                  <a:lnTo>
                    <a:pt x="2980" y="1772"/>
                  </a:lnTo>
                  <a:cubicBezTo>
                    <a:pt x="2978" y="1770"/>
                    <a:pt x="2974" y="1767"/>
                    <a:pt x="2971" y="1764"/>
                  </a:cubicBezTo>
                  <a:lnTo>
                    <a:pt x="2971" y="1723"/>
                  </a:lnTo>
                  <a:cubicBezTo>
                    <a:pt x="2963" y="1715"/>
                    <a:pt x="2955" y="1706"/>
                    <a:pt x="2947" y="1697"/>
                  </a:cubicBezTo>
                  <a:lnTo>
                    <a:pt x="2947" y="1689"/>
                  </a:lnTo>
                  <a:lnTo>
                    <a:pt x="2939" y="1681"/>
                  </a:lnTo>
                  <a:lnTo>
                    <a:pt x="2939" y="1673"/>
                  </a:lnTo>
                  <a:lnTo>
                    <a:pt x="2922" y="1656"/>
                  </a:lnTo>
                  <a:lnTo>
                    <a:pt x="2872" y="1656"/>
                  </a:lnTo>
                  <a:lnTo>
                    <a:pt x="2872" y="1615"/>
                  </a:lnTo>
                  <a:cubicBezTo>
                    <a:pt x="2874" y="1612"/>
                    <a:pt x="2877" y="1610"/>
                    <a:pt x="2881" y="1607"/>
                  </a:cubicBezTo>
                  <a:lnTo>
                    <a:pt x="2881" y="1598"/>
                  </a:lnTo>
                  <a:lnTo>
                    <a:pt x="2889" y="1590"/>
                  </a:lnTo>
                  <a:lnTo>
                    <a:pt x="2889" y="1582"/>
                  </a:lnTo>
                  <a:cubicBezTo>
                    <a:pt x="2886" y="1580"/>
                    <a:pt x="2884" y="1576"/>
                    <a:pt x="2881" y="1573"/>
                  </a:cubicBezTo>
                  <a:lnTo>
                    <a:pt x="2864" y="1573"/>
                  </a:lnTo>
                  <a:cubicBezTo>
                    <a:pt x="2861" y="1571"/>
                    <a:pt x="2858" y="1568"/>
                    <a:pt x="2855" y="1565"/>
                  </a:cubicBezTo>
                  <a:lnTo>
                    <a:pt x="2823" y="1565"/>
                  </a:lnTo>
                  <a:lnTo>
                    <a:pt x="2814" y="1557"/>
                  </a:lnTo>
                  <a:lnTo>
                    <a:pt x="2789" y="1557"/>
                  </a:lnTo>
                  <a:lnTo>
                    <a:pt x="2781" y="1549"/>
                  </a:lnTo>
                  <a:lnTo>
                    <a:pt x="2739" y="1549"/>
                  </a:lnTo>
                  <a:lnTo>
                    <a:pt x="2731" y="1557"/>
                  </a:lnTo>
                  <a:lnTo>
                    <a:pt x="2624" y="1557"/>
                  </a:lnTo>
                  <a:cubicBezTo>
                    <a:pt x="2621" y="1554"/>
                    <a:pt x="2618" y="1552"/>
                    <a:pt x="2615" y="1549"/>
                  </a:cubicBezTo>
                  <a:lnTo>
                    <a:pt x="2598" y="1549"/>
                  </a:lnTo>
                  <a:lnTo>
                    <a:pt x="2598" y="1557"/>
                  </a:lnTo>
                  <a:lnTo>
                    <a:pt x="2607" y="1565"/>
                  </a:lnTo>
                  <a:lnTo>
                    <a:pt x="2607" y="1623"/>
                  </a:lnTo>
                  <a:lnTo>
                    <a:pt x="2582" y="1623"/>
                  </a:lnTo>
                  <a:lnTo>
                    <a:pt x="2574" y="1615"/>
                  </a:lnTo>
                  <a:lnTo>
                    <a:pt x="2549" y="1615"/>
                  </a:lnTo>
                  <a:lnTo>
                    <a:pt x="2540" y="1623"/>
                  </a:lnTo>
                  <a:lnTo>
                    <a:pt x="2532" y="1623"/>
                  </a:lnTo>
                  <a:lnTo>
                    <a:pt x="2532" y="1648"/>
                  </a:lnTo>
                  <a:lnTo>
                    <a:pt x="2524" y="1656"/>
                  </a:lnTo>
                  <a:lnTo>
                    <a:pt x="2524" y="1665"/>
                  </a:lnTo>
                  <a:cubicBezTo>
                    <a:pt x="2522" y="1667"/>
                    <a:pt x="2519" y="1669"/>
                    <a:pt x="2516" y="1673"/>
                  </a:cubicBezTo>
                  <a:lnTo>
                    <a:pt x="2516" y="1697"/>
                  </a:lnTo>
                  <a:cubicBezTo>
                    <a:pt x="2513" y="1700"/>
                    <a:pt x="2511" y="1703"/>
                    <a:pt x="2508" y="1706"/>
                  </a:cubicBezTo>
                  <a:lnTo>
                    <a:pt x="2499" y="1706"/>
                  </a:lnTo>
                  <a:cubicBezTo>
                    <a:pt x="2496" y="1704"/>
                    <a:pt x="2494" y="1700"/>
                    <a:pt x="2491" y="1697"/>
                  </a:cubicBezTo>
                  <a:lnTo>
                    <a:pt x="2483" y="1697"/>
                  </a:lnTo>
                  <a:lnTo>
                    <a:pt x="2474" y="1706"/>
                  </a:lnTo>
                  <a:lnTo>
                    <a:pt x="2474" y="1764"/>
                  </a:lnTo>
                  <a:lnTo>
                    <a:pt x="2457" y="1764"/>
                  </a:lnTo>
                  <a:cubicBezTo>
                    <a:pt x="2455" y="1762"/>
                    <a:pt x="2453" y="1759"/>
                    <a:pt x="2450" y="1755"/>
                  </a:cubicBezTo>
                  <a:lnTo>
                    <a:pt x="2416" y="1755"/>
                  </a:lnTo>
                  <a:lnTo>
                    <a:pt x="2408" y="1747"/>
                  </a:lnTo>
                  <a:lnTo>
                    <a:pt x="2392" y="1747"/>
                  </a:lnTo>
                  <a:lnTo>
                    <a:pt x="2375" y="1731"/>
                  </a:lnTo>
                  <a:lnTo>
                    <a:pt x="2341" y="1731"/>
                  </a:lnTo>
                  <a:lnTo>
                    <a:pt x="2333" y="1723"/>
                  </a:lnTo>
                  <a:lnTo>
                    <a:pt x="2325" y="1723"/>
                  </a:lnTo>
                  <a:lnTo>
                    <a:pt x="2317" y="1714"/>
                  </a:lnTo>
                  <a:lnTo>
                    <a:pt x="2309" y="1714"/>
                  </a:lnTo>
                  <a:cubicBezTo>
                    <a:pt x="2306" y="1712"/>
                    <a:pt x="2303" y="1709"/>
                    <a:pt x="2300" y="1706"/>
                  </a:cubicBezTo>
                  <a:lnTo>
                    <a:pt x="2292" y="1706"/>
                  </a:lnTo>
                  <a:lnTo>
                    <a:pt x="2283" y="1697"/>
                  </a:lnTo>
                  <a:lnTo>
                    <a:pt x="2275" y="1697"/>
                  </a:lnTo>
                  <a:lnTo>
                    <a:pt x="2267" y="1689"/>
                  </a:lnTo>
                  <a:lnTo>
                    <a:pt x="2251" y="1689"/>
                  </a:lnTo>
                  <a:cubicBezTo>
                    <a:pt x="2248" y="1692"/>
                    <a:pt x="2245" y="1694"/>
                    <a:pt x="2242" y="1697"/>
                  </a:cubicBezTo>
                  <a:lnTo>
                    <a:pt x="2193" y="1697"/>
                  </a:lnTo>
                  <a:cubicBezTo>
                    <a:pt x="2190" y="1695"/>
                    <a:pt x="2187" y="1693"/>
                    <a:pt x="2184" y="1689"/>
                  </a:cubicBezTo>
                  <a:lnTo>
                    <a:pt x="2184" y="1681"/>
                  </a:lnTo>
                  <a:lnTo>
                    <a:pt x="2168" y="1681"/>
                  </a:lnTo>
                  <a:lnTo>
                    <a:pt x="2159" y="1673"/>
                  </a:lnTo>
                  <a:lnTo>
                    <a:pt x="2127" y="1673"/>
                  </a:lnTo>
                  <a:lnTo>
                    <a:pt x="2118" y="1681"/>
                  </a:lnTo>
                  <a:lnTo>
                    <a:pt x="2101" y="1681"/>
                  </a:lnTo>
                  <a:lnTo>
                    <a:pt x="2093" y="1689"/>
                  </a:lnTo>
                  <a:lnTo>
                    <a:pt x="2069" y="1689"/>
                  </a:lnTo>
                  <a:lnTo>
                    <a:pt x="2069" y="1697"/>
                  </a:lnTo>
                  <a:lnTo>
                    <a:pt x="2043" y="1723"/>
                  </a:lnTo>
                  <a:lnTo>
                    <a:pt x="2043" y="1739"/>
                  </a:lnTo>
                  <a:lnTo>
                    <a:pt x="2052" y="1747"/>
                  </a:lnTo>
                  <a:lnTo>
                    <a:pt x="2077" y="1747"/>
                  </a:lnTo>
                  <a:lnTo>
                    <a:pt x="2077" y="1764"/>
                  </a:lnTo>
                  <a:lnTo>
                    <a:pt x="2085" y="1772"/>
                  </a:lnTo>
                  <a:lnTo>
                    <a:pt x="2085" y="1797"/>
                  </a:lnTo>
                  <a:lnTo>
                    <a:pt x="2093" y="1805"/>
                  </a:lnTo>
                  <a:lnTo>
                    <a:pt x="2093" y="1813"/>
                  </a:lnTo>
                  <a:cubicBezTo>
                    <a:pt x="2097" y="1817"/>
                    <a:pt x="2099" y="1820"/>
                    <a:pt x="2101" y="1822"/>
                  </a:cubicBezTo>
                  <a:lnTo>
                    <a:pt x="2101" y="1830"/>
                  </a:lnTo>
                  <a:cubicBezTo>
                    <a:pt x="2098" y="1833"/>
                    <a:pt x="2096" y="1836"/>
                    <a:pt x="2093" y="1839"/>
                  </a:cubicBezTo>
                  <a:lnTo>
                    <a:pt x="2093" y="1847"/>
                  </a:lnTo>
                  <a:lnTo>
                    <a:pt x="2110" y="1863"/>
                  </a:lnTo>
                  <a:lnTo>
                    <a:pt x="2110" y="1871"/>
                  </a:lnTo>
                  <a:lnTo>
                    <a:pt x="2101" y="1871"/>
                  </a:lnTo>
                  <a:cubicBezTo>
                    <a:pt x="2098" y="1875"/>
                    <a:pt x="2096" y="1878"/>
                    <a:pt x="2093" y="1880"/>
                  </a:cubicBezTo>
                  <a:lnTo>
                    <a:pt x="2093" y="1913"/>
                  </a:lnTo>
                  <a:lnTo>
                    <a:pt x="2085" y="1922"/>
                  </a:lnTo>
                  <a:lnTo>
                    <a:pt x="2085" y="1929"/>
                  </a:lnTo>
                  <a:lnTo>
                    <a:pt x="2069" y="1929"/>
                  </a:lnTo>
                  <a:lnTo>
                    <a:pt x="2069" y="1938"/>
                  </a:lnTo>
                  <a:cubicBezTo>
                    <a:pt x="2065" y="1941"/>
                    <a:pt x="2062" y="1944"/>
                    <a:pt x="2060" y="1946"/>
                  </a:cubicBezTo>
                  <a:lnTo>
                    <a:pt x="2043" y="1946"/>
                  </a:lnTo>
                  <a:lnTo>
                    <a:pt x="2043" y="1963"/>
                  </a:lnTo>
                  <a:lnTo>
                    <a:pt x="2002" y="1963"/>
                  </a:lnTo>
                  <a:cubicBezTo>
                    <a:pt x="1999" y="1960"/>
                    <a:pt x="1996" y="1957"/>
                    <a:pt x="1994" y="1954"/>
                  </a:cubicBezTo>
                  <a:lnTo>
                    <a:pt x="1977" y="1971"/>
                  </a:lnTo>
                  <a:lnTo>
                    <a:pt x="1977" y="1988"/>
                  </a:lnTo>
                  <a:lnTo>
                    <a:pt x="2002" y="1988"/>
                  </a:lnTo>
                  <a:cubicBezTo>
                    <a:pt x="2005" y="1991"/>
                    <a:pt x="2008" y="1993"/>
                    <a:pt x="2011" y="1995"/>
                  </a:cubicBezTo>
                  <a:lnTo>
                    <a:pt x="2011" y="2004"/>
                  </a:lnTo>
                  <a:lnTo>
                    <a:pt x="2019" y="2012"/>
                  </a:lnTo>
                  <a:lnTo>
                    <a:pt x="2019" y="2038"/>
                  </a:lnTo>
                  <a:lnTo>
                    <a:pt x="2011" y="2038"/>
                  </a:lnTo>
                  <a:cubicBezTo>
                    <a:pt x="2007" y="2041"/>
                    <a:pt x="2004" y="2043"/>
                    <a:pt x="2002" y="2046"/>
                  </a:cubicBezTo>
                  <a:lnTo>
                    <a:pt x="1969" y="2046"/>
                  </a:lnTo>
                  <a:lnTo>
                    <a:pt x="1969" y="2054"/>
                  </a:lnTo>
                  <a:cubicBezTo>
                    <a:pt x="1972" y="2057"/>
                    <a:pt x="1975" y="2060"/>
                    <a:pt x="1977" y="2062"/>
                  </a:cubicBezTo>
                  <a:lnTo>
                    <a:pt x="1977" y="2079"/>
                  </a:lnTo>
                  <a:cubicBezTo>
                    <a:pt x="1972" y="2085"/>
                    <a:pt x="1966" y="2090"/>
                    <a:pt x="1961" y="2095"/>
                  </a:cubicBezTo>
                  <a:lnTo>
                    <a:pt x="1961" y="2120"/>
                  </a:lnTo>
                  <a:lnTo>
                    <a:pt x="1953" y="2128"/>
                  </a:lnTo>
                  <a:lnTo>
                    <a:pt x="1944" y="2128"/>
                  </a:lnTo>
                  <a:cubicBezTo>
                    <a:pt x="1941" y="2131"/>
                    <a:pt x="1938" y="2135"/>
                    <a:pt x="1936" y="2137"/>
                  </a:cubicBezTo>
                  <a:lnTo>
                    <a:pt x="1936" y="2145"/>
                  </a:lnTo>
                  <a:lnTo>
                    <a:pt x="1928" y="2145"/>
                  </a:lnTo>
                  <a:cubicBezTo>
                    <a:pt x="1919" y="2154"/>
                    <a:pt x="1910" y="2162"/>
                    <a:pt x="1903" y="2170"/>
                  </a:cubicBezTo>
                  <a:lnTo>
                    <a:pt x="1903" y="2186"/>
                  </a:lnTo>
                  <a:lnTo>
                    <a:pt x="1895" y="2194"/>
                  </a:lnTo>
                  <a:lnTo>
                    <a:pt x="1895" y="2220"/>
                  </a:lnTo>
                  <a:lnTo>
                    <a:pt x="1886" y="2220"/>
                  </a:lnTo>
                  <a:cubicBezTo>
                    <a:pt x="1880" y="2225"/>
                    <a:pt x="1875" y="2231"/>
                    <a:pt x="1870" y="2236"/>
                  </a:cubicBezTo>
                  <a:lnTo>
                    <a:pt x="1870" y="2244"/>
                  </a:lnTo>
                  <a:lnTo>
                    <a:pt x="1853" y="2261"/>
                  </a:lnTo>
                  <a:lnTo>
                    <a:pt x="1853" y="2269"/>
                  </a:lnTo>
                  <a:cubicBezTo>
                    <a:pt x="1856" y="2272"/>
                    <a:pt x="1859" y="2275"/>
                    <a:pt x="1861" y="2278"/>
                  </a:cubicBezTo>
                  <a:lnTo>
                    <a:pt x="1870" y="2278"/>
                  </a:lnTo>
                  <a:lnTo>
                    <a:pt x="1878" y="2286"/>
                  </a:lnTo>
                  <a:lnTo>
                    <a:pt x="1911" y="2286"/>
                  </a:lnTo>
                  <a:cubicBezTo>
                    <a:pt x="1914" y="2289"/>
                    <a:pt x="1917" y="2292"/>
                    <a:pt x="1919" y="2294"/>
                  </a:cubicBezTo>
                  <a:lnTo>
                    <a:pt x="1977" y="2294"/>
                  </a:lnTo>
                  <a:lnTo>
                    <a:pt x="1985" y="2302"/>
                  </a:lnTo>
                  <a:lnTo>
                    <a:pt x="2035" y="2302"/>
                  </a:lnTo>
                  <a:lnTo>
                    <a:pt x="2052" y="2319"/>
                  </a:lnTo>
                  <a:lnTo>
                    <a:pt x="2052" y="2327"/>
                  </a:lnTo>
                  <a:cubicBezTo>
                    <a:pt x="2055" y="2330"/>
                    <a:pt x="2058" y="2333"/>
                    <a:pt x="2060" y="2336"/>
                  </a:cubicBezTo>
                  <a:lnTo>
                    <a:pt x="2060" y="2344"/>
                  </a:lnTo>
                  <a:lnTo>
                    <a:pt x="2077" y="2360"/>
                  </a:lnTo>
                  <a:lnTo>
                    <a:pt x="2085" y="2360"/>
                  </a:lnTo>
                  <a:cubicBezTo>
                    <a:pt x="2088" y="2364"/>
                    <a:pt x="2091" y="2366"/>
                    <a:pt x="2093" y="2368"/>
                  </a:cubicBezTo>
                  <a:lnTo>
                    <a:pt x="2093" y="2385"/>
                  </a:lnTo>
                  <a:lnTo>
                    <a:pt x="2110" y="2402"/>
                  </a:lnTo>
                  <a:lnTo>
                    <a:pt x="2110" y="2410"/>
                  </a:lnTo>
                  <a:cubicBezTo>
                    <a:pt x="2113" y="2413"/>
                    <a:pt x="2116" y="2416"/>
                    <a:pt x="2118" y="2419"/>
                  </a:cubicBezTo>
                  <a:lnTo>
                    <a:pt x="2118" y="2426"/>
                  </a:lnTo>
                  <a:lnTo>
                    <a:pt x="2127" y="2435"/>
                  </a:lnTo>
                  <a:lnTo>
                    <a:pt x="2127" y="2443"/>
                  </a:lnTo>
                  <a:lnTo>
                    <a:pt x="2135" y="2451"/>
                  </a:lnTo>
                  <a:lnTo>
                    <a:pt x="2135" y="2468"/>
                  </a:lnTo>
                  <a:cubicBezTo>
                    <a:pt x="2138" y="2471"/>
                    <a:pt x="2140" y="2474"/>
                    <a:pt x="2143" y="2477"/>
                  </a:cubicBezTo>
                  <a:lnTo>
                    <a:pt x="2143" y="2518"/>
                  </a:lnTo>
                  <a:cubicBezTo>
                    <a:pt x="2146" y="2521"/>
                    <a:pt x="2149" y="2524"/>
                    <a:pt x="2151" y="2526"/>
                  </a:cubicBezTo>
                  <a:lnTo>
                    <a:pt x="2151" y="2543"/>
                  </a:lnTo>
                  <a:lnTo>
                    <a:pt x="2159" y="2551"/>
                  </a:lnTo>
                  <a:lnTo>
                    <a:pt x="2159" y="2559"/>
                  </a:lnTo>
                  <a:cubicBezTo>
                    <a:pt x="2163" y="2562"/>
                    <a:pt x="2166" y="2565"/>
                    <a:pt x="2168" y="2567"/>
                  </a:cubicBezTo>
                  <a:lnTo>
                    <a:pt x="2168" y="2576"/>
                  </a:lnTo>
                  <a:lnTo>
                    <a:pt x="2176" y="2584"/>
                  </a:lnTo>
                  <a:lnTo>
                    <a:pt x="2176" y="2593"/>
                  </a:lnTo>
                  <a:cubicBezTo>
                    <a:pt x="2187" y="2604"/>
                    <a:pt x="2198" y="2615"/>
                    <a:pt x="2209" y="2625"/>
                  </a:cubicBezTo>
                  <a:lnTo>
                    <a:pt x="2209" y="2634"/>
                  </a:lnTo>
                  <a:lnTo>
                    <a:pt x="2217" y="2642"/>
                  </a:lnTo>
                  <a:lnTo>
                    <a:pt x="2217" y="2700"/>
                  </a:lnTo>
                  <a:cubicBezTo>
                    <a:pt x="2221" y="2703"/>
                    <a:pt x="2224" y="2706"/>
                    <a:pt x="2226" y="2708"/>
                  </a:cubicBezTo>
                  <a:lnTo>
                    <a:pt x="2226" y="2725"/>
                  </a:lnTo>
                  <a:lnTo>
                    <a:pt x="2201" y="2725"/>
                  </a:lnTo>
                  <a:lnTo>
                    <a:pt x="2168" y="2692"/>
                  </a:lnTo>
                  <a:lnTo>
                    <a:pt x="2151" y="2692"/>
                  </a:lnTo>
                  <a:lnTo>
                    <a:pt x="2143" y="2683"/>
                  </a:lnTo>
                  <a:lnTo>
                    <a:pt x="2101" y="2683"/>
                  </a:lnTo>
                  <a:cubicBezTo>
                    <a:pt x="2098" y="2686"/>
                    <a:pt x="2096" y="2690"/>
                    <a:pt x="2093" y="2692"/>
                  </a:cubicBezTo>
                  <a:lnTo>
                    <a:pt x="2069" y="2692"/>
                  </a:lnTo>
                  <a:cubicBezTo>
                    <a:pt x="2060" y="2701"/>
                    <a:pt x="2051" y="2709"/>
                    <a:pt x="2043" y="2717"/>
                  </a:cubicBezTo>
                  <a:lnTo>
                    <a:pt x="2035" y="2717"/>
                  </a:lnTo>
                  <a:lnTo>
                    <a:pt x="2019" y="2733"/>
                  </a:lnTo>
                  <a:lnTo>
                    <a:pt x="2002" y="2733"/>
                  </a:lnTo>
                  <a:lnTo>
                    <a:pt x="1985" y="2750"/>
                  </a:lnTo>
                  <a:lnTo>
                    <a:pt x="1985" y="2758"/>
                  </a:lnTo>
                  <a:lnTo>
                    <a:pt x="1961" y="2783"/>
                  </a:lnTo>
                  <a:lnTo>
                    <a:pt x="1961" y="2807"/>
                  </a:lnTo>
                  <a:lnTo>
                    <a:pt x="1944" y="2824"/>
                  </a:lnTo>
                  <a:lnTo>
                    <a:pt x="1944" y="2833"/>
                  </a:lnTo>
                  <a:cubicBezTo>
                    <a:pt x="1938" y="2838"/>
                    <a:pt x="1933" y="2844"/>
                    <a:pt x="1928" y="2849"/>
                  </a:cubicBezTo>
                  <a:lnTo>
                    <a:pt x="1928" y="2857"/>
                  </a:lnTo>
                  <a:lnTo>
                    <a:pt x="1911" y="2874"/>
                  </a:lnTo>
                  <a:lnTo>
                    <a:pt x="1911" y="2882"/>
                  </a:lnTo>
                  <a:lnTo>
                    <a:pt x="1903" y="2891"/>
                  </a:lnTo>
                  <a:lnTo>
                    <a:pt x="1903" y="2907"/>
                  </a:lnTo>
                  <a:lnTo>
                    <a:pt x="1911" y="2915"/>
                  </a:lnTo>
                  <a:lnTo>
                    <a:pt x="1911" y="2923"/>
                  </a:lnTo>
                  <a:lnTo>
                    <a:pt x="1903" y="2932"/>
                  </a:lnTo>
                  <a:lnTo>
                    <a:pt x="1903" y="2974"/>
                  </a:lnTo>
                  <a:lnTo>
                    <a:pt x="1911" y="2974"/>
                  </a:lnTo>
                  <a:lnTo>
                    <a:pt x="1919" y="2981"/>
                  </a:lnTo>
                  <a:lnTo>
                    <a:pt x="1928" y="2981"/>
                  </a:lnTo>
                  <a:lnTo>
                    <a:pt x="1928" y="2998"/>
                  </a:lnTo>
                  <a:cubicBezTo>
                    <a:pt x="1925" y="3001"/>
                    <a:pt x="1922" y="3004"/>
                    <a:pt x="1919" y="3006"/>
                  </a:cubicBezTo>
                  <a:lnTo>
                    <a:pt x="1919" y="3114"/>
                  </a:lnTo>
                  <a:lnTo>
                    <a:pt x="1911" y="3122"/>
                  </a:lnTo>
                  <a:lnTo>
                    <a:pt x="1911" y="3131"/>
                  </a:lnTo>
                  <a:lnTo>
                    <a:pt x="1886" y="3131"/>
                  </a:lnTo>
                  <a:lnTo>
                    <a:pt x="1878" y="3139"/>
                  </a:lnTo>
                  <a:lnTo>
                    <a:pt x="1836" y="3139"/>
                  </a:lnTo>
                  <a:cubicBezTo>
                    <a:pt x="1833" y="3142"/>
                    <a:pt x="1831" y="3145"/>
                    <a:pt x="1829" y="3148"/>
                  </a:cubicBezTo>
                  <a:lnTo>
                    <a:pt x="1803" y="3148"/>
                  </a:lnTo>
                  <a:lnTo>
                    <a:pt x="1795" y="3156"/>
                  </a:lnTo>
                  <a:lnTo>
                    <a:pt x="1728" y="3156"/>
                  </a:lnTo>
                  <a:lnTo>
                    <a:pt x="1728" y="3180"/>
                  </a:lnTo>
                  <a:lnTo>
                    <a:pt x="1795" y="3180"/>
                  </a:lnTo>
                  <a:lnTo>
                    <a:pt x="1795" y="3197"/>
                  </a:lnTo>
                  <a:lnTo>
                    <a:pt x="1820" y="3197"/>
                  </a:lnTo>
                  <a:lnTo>
                    <a:pt x="1820" y="3180"/>
                  </a:lnTo>
                  <a:lnTo>
                    <a:pt x="1844" y="3180"/>
                  </a:lnTo>
                  <a:lnTo>
                    <a:pt x="1853" y="3189"/>
                  </a:lnTo>
                  <a:cubicBezTo>
                    <a:pt x="1856" y="3186"/>
                    <a:pt x="1859" y="3183"/>
                    <a:pt x="1861" y="3180"/>
                  </a:cubicBezTo>
                  <a:lnTo>
                    <a:pt x="1936" y="3180"/>
                  </a:lnTo>
                  <a:lnTo>
                    <a:pt x="1936" y="3206"/>
                  </a:lnTo>
                  <a:lnTo>
                    <a:pt x="1919" y="3206"/>
                  </a:lnTo>
                  <a:lnTo>
                    <a:pt x="1919" y="3230"/>
                  </a:lnTo>
                  <a:cubicBezTo>
                    <a:pt x="1922" y="3234"/>
                    <a:pt x="1926" y="3236"/>
                    <a:pt x="1928" y="3238"/>
                  </a:cubicBezTo>
                  <a:lnTo>
                    <a:pt x="1936" y="3230"/>
                  </a:lnTo>
                  <a:lnTo>
                    <a:pt x="1953" y="3230"/>
                  </a:lnTo>
                  <a:lnTo>
                    <a:pt x="1985" y="3263"/>
                  </a:lnTo>
                  <a:lnTo>
                    <a:pt x="2011" y="3263"/>
                  </a:lnTo>
                  <a:lnTo>
                    <a:pt x="2011" y="3296"/>
                  </a:lnTo>
                  <a:cubicBezTo>
                    <a:pt x="2014" y="3300"/>
                    <a:pt x="2016" y="3303"/>
                    <a:pt x="2019" y="3305"/>
                  </a:cubicBezTo>
                  <a:lnTo>
                    <a:pt x="2019" y="3313"/>
                  </a:lnTo>
                  <a:lnTo>
                    <a:pt x="2011" y="3321"/>
                  </a:lnTo>
                  <a:lnTo>
                    <a:pt x="2011" y="3338"/>
                  </a:lnTo>
                  <a:lnTo>
                    <a:pt x="2002" y="3346"/>
                  </a:lnTo>
                  <a:lnTo>
                    <a:pt x="2002" y="3354"/>
                  </a:lnTo>
                  <a:lnTo>
                    <a:pt x="2011" y="3354"/>
                  </a:lnTo>
                  <a:lnTo>
                    <a:pt x="2019" y="3362"/>
                  </a:lnTo>
                  <a:lnTo>
                    <a:pt x="2043" y="3362"/>
                  </a:lnTo>
                  <a:lnTo>
                    <a:pt x="2052" y="3371"/>
                  </a:lnTo>
                  <a:lnTo>
                    <a:pt x="2077" y="3371"/>
                  </a:lnTo>
                  <a:lnTo>
                    <a:pt x="2085" y="3379"/>
                  </a:lnTo>
                  <a:lnTo>
                    <a:pt x="2093" y="3379"/>
                  </a:lnTo>
                  <a:cubicBezTo>
                    <a:pt x="2097" y="3382"/>
                    <a:pt x="2099" y="3385"/>
                    <a:pt x="2101" y="3388"/>
                  </a:cubicBezTo>
                  <a:lnTo>
                    <a:pt x="2143" y="3388"/>
                  </a:lnTo>
                  <a:lnTo>
                    <a:pt x="2151" y="3379"/>
                  </a:lnTo>
                  <a:lnTo>
                    <a:pt x="2153" y="3380"/>
                  </a:lnTo>
                  <a:lnTo>
                    <a:pt x="2146" y="3387"/>
                  </a:lnTo>
                  <a:cubicBezTo>
                    <a:pt x="2146" y="3423"/>
                    <a:pt x="2146" y="3459"/>
                    <a:pt x="2146" y="3495"/>
                  </a:cubicBezTo>
                  <a:cubicBezTo>
                    <a:pt x="2140" y="3500"/>
                    <a:pt x="2134" y="3506"/>
                    <a:pt x="2130" y="3511"/>
                  </a:cubicBezTo>
                  <a:cubicBezTo>
                    <a:pt x="2130" y="3515"/>
                    <a:pt x="2130" y="3517"/>
                    <a:pt x="2130" y="3519"/>
                  </a:cubicBezTo>
                  <a:cubicBezTo>
                    <a:pt x="2124" y="3525"/>
                    <a:pt x="2119" y="3531"/>
                    <a:pt x="2113" y="3536"/>
                  </a:cubicBezTo>
                  <a:cubicBezTo>
                    <a:pt x="2110" y="3536"/>
                    <a:pt x="2107" y="3536"/>
                    <a:pt x="2104" y="3536"/>
                  </a:cubicBezTo>
                  <a:cubicBezTo>
                    <a:pt x="2101" y="3539"/>
                    <a:pt x="2099" y="3542"/>
                    <a:pt x="2096" y="3545"/>
                  </a:cubicBezTo>
                  <a:cubicBezTo>
                    <a:pt x="2096" y="3548"/>
                    <a:pt x="2096" y="3550"/>
                    <a:pt x="2096" y="3553"/>
                  </a:cubicBezTo>
                  <a:cubicBezTo>
                    <a:pt x="2093" y="3556"/>
                    <a:pt x="2090" y="3558"/>
                    <a:pt x="2088" y="3561"/>
                  </a:cubicBezTo>
                  <a:cubicBezTo>
                    <a:pt x="2084" y="3561"/>
                    <a:pt x="2082" y="3561"/>
                    <a:pt x="2080" y="3561"/>
                  </a:cubicBezTo>
                  <a:cubicBezTo>
                    <a:pt x="2076" y="3564"/>
                    <a:pt x="2074" y="3567"/>
                    <a:pt x="2072" y="3570"/>
                  </a:cubicBezTo>
                  <a:cubicBezTo>
                    <a:pt x="2072" y="3575"/>
                    <a:pt x="2072" y="3581"/>
                    <a:pt x="2072" y="3586"/>
                  </a:cubicBezTo>
                  <a:cubicBezTo>
                    <a:pt x="2068" y="3589"/>
                    <a:pt x="2065" y="3592"/>
                    <a:pt x="2063" y="3594"/>
                  </a:cubicBezTo>
                  <a:cubicBezTo>
                    <a:pt x="2063" y="3600"/>
                    <a:pt x="2063" y="3605"/>
                    <a:pt x="2063" y="3611"/>
                  </a:cubicBezTo>
                  <a:cubicBezTo>
                    <a:pt x="2057" y="3616"/>
                    <a:pt x="2052" y="3622"/>
                    <a:pt x="2046" y="3628"/>
                  </a:cubicBezTo>
                  <a:cubicBezTo>
                    <a:pt x="2046" y="3633"/>
                    <a:pt x="2046" y="3639"/>
                    <a:pt x="2046" y="3644"/>
                  </a:cubicBezTo>
                  <a:cubicBezTo>
                    <a:pt x="2043" y="3647"/>
                    <a:pt x="2041" y="3650"/>
                    <a:pt x="2038" y="3652"/>
                  </a:cubicBezTo>
                  <a:cubicBezTo>
                    <a:pt x="2038" y="3655"/>
                    <a:pt x="2038" y="3658"/>
                    <a:pt x="2038" y="3660"/>
                  </a:cubicBezTo>
                  <a:cubicBezTo>
                    <a:pt x="2041" y="3663"/>
                    <a:pt x="2044" y="3667"/>
                    <a:pt x="2046" y="3669"/>
                  </a:cubicBezTo>
                  <a:cubicBezTo>
                    <a:pt x="2046" y="3672"/>
                    <a:pt x="2046" y="3674"/>
                    <a:pt x="2046" y="3677"/>
                  </a:cubicBezTo>
                  <a:cubicBezTo>
                    <a:pt x="2052" y="3682"/>
                    <a:pt x="2057" y="3688"/>
                    <a:pt x="2063" y="3694"/>
                  </a:cubicBezTo>
                  <a:cubicBezTo>
                    <a:pt x="2063" y="3697"/>
                    <a:pt x="2063" y="3700"/>
                    <a:pt x="2063" y="3702"/>
                  </a:cubicBezTo>
                  <a:cubicBezTo>
                    <a:pt x="2072" y="3711"/>
                    <a:pt x="2080" y="3719"/>
                    <a:pt x="2088" y="3727"/>
                  </a:cubicBezTo>
                  <a:cubicBezTo>
                    <a:pt x="2093" y="3727"/>
                    <a:pt x="2099" y="3727"/>
                    <a:pt x="2104" y="3727"/>
                  </a:cubicBezTo>
                  <a:cubicBezTo>
                    <a:pt x="2107" y="3730"/>
                    <a:pt x="2111" y="3733"/>
                    <a:pt x="2113" y="3735"/>
                  </a:cubicBezTo>
                  <a:cubicBezTo>
                    <a:pt x="2116" y="3735"/>
                    <a:pt x="2119" y="3735"/>
                    <a:pt x="2121" y="3735"/>
                  </a:cubicBezTo>
                  <a:cubicBezTo>
                    <a:pt x="2121" y="3740"/>
                    <a:pt x="2121" y="3746"/>
                    <a:pt x="2121" y="3752"/>
                  </a:cubicBezTo>
                  <a:cubicBezTo>
                    <a:pt x="2115" y="3752"/>
                    <a:pt x="2110" y="3752"/>
                    <a:pt x="2104" y="3752"/>
                  </a:cubicBezTo>
                  <a:cubicBezTo>
                    <a:pt x="2101" y="3755"/>
                    <a:pt x="2099" y="3758"/>
                    <a:pt x="2096" y="3760"/>
                  </a:cubicBezTo>
                  <a:cubicBezTo>
                    <a:pt x="2093" y="3760"/>
                    <a:pt x="2090" y="3760"/>
                    <a:pt x="2088" y="3760"/>
                  </a:cubicBezTo>
                  <a:cubicBezTo>
                    <a:pt x="2084" y="3763"/>
                    <a:pt x="2082" y="3766"/>
                    <a:pt x="2080" y="3768"/>
                  </a:cubicBezTo>
                  <a:cubicBezTo>
                    <a:pt x="2080" y="3771"/>
                    <a:pt x="2080" y="3774"/>
                    <a:pt x="2080" y="3776"/>
                  </a:cubicBezTo>
                  <a:cubicBezTo>
                    <a:pt x="2076" y="3776"/>
                    <a:pt x="2074" y="3776"/>
                    <a:pt x="2072" y="3776"/>
                  </a:cubicBezTo>
                  <a:cubicBezTo>
                    <a:pt x="2068" y="3779"/>
                    <a:pt x="2065" y="3783"/>
                    <a:pt x="2063" y="3785"/>
                  </a:cubicBezTo>
                  <a:cubicBezTo>
                    <a:pt x="2041" y="3785"/>
                    <a:pt x="2018" y="3785"/>
                    <a:pt x="1997" y="3785"/>
                  </a:cubicBezTo>
                  <a:cubicBezTo>
                    <a:pt x="1994" y="3788"/>
                    <a:pt x="1991" y="3791"/>
                    <a:pt x="1988" y="3793"/>
                  </a:cubicBezTo>
                  <a:cubicBezTo>
                    <a:pt x="1975" y="3793"/>
                    <a:pt x="1961" y="3793"/>
                    <a:pt x="1947" y="3793"/>
                  </a:cubicBezTo>
                  <a:cubicBezTo>
                    <a:pt x="1944" y="3795"/>
                    <a:pt x="1942" y="3799"/>
                    <a:pt x="1939" y="3802"/>
                  </a:cubicBezTo>
                  <a:cubicBezTo>
                    <a:pt x="1933" y="3802"/>
                    <a:pt x="1928" y="3802"/>
                    <a:pt x="1922" y="3802"/>
                  </a:cubicBezTo>
                  <a:cubicBezTo>
                    <a:pt x="1920" y="3804"/>
                    <a:pt x="1917" y="3806"/>
                    <a:pt x="1914" y="3810"/>
                  </a:cubicBezTo>
                  <a:cubicBezTo>
                    <a:pt x="1903" y="3810"/>
                    <a:pt x="1892" y="3810"/>
                    <a:pt x="1881" y="3810"/>
                  </a:cubicBezTo>
                  <a:cubicBezTo>
                    <a:pt x="1875" y="3815"/>
                    <a:pt x="1870" y="3821"/>
                    <a:pt x="1864" y="3826"/>
                  </a:cubicBezTo>
                  <a:cubicBezTo>
                    <a:pt x="1864" y="3829"/>
                    <a:pt x="1864" y="3831"/>
                    <a:pt x="1864" y="3834"/>
                  </a:cubicBezTo>
                  <a:cubicBezTo>
                    <a:pt x="1862" y="3837"/>
                    <a:pt x="1859" y="3840"/>
                    <a:pt x="1856" y="3843"/>
                  </a:cubicBezTo>
                  <a:cubicBezTo>
                    <a:pt x="1854" y="3843"/>
                    <a:pt x="1851" y="3843"/>
                    <a:pt x="1847" y="3843"/>
                  </a:cubicBezTo>
                  <a:cubicBezTo>
                    <a:pt x="1845" y="3845"/>
                    <a:pt x="1843" y="3848"/>
                    <a:pt x="1839" y="3851"/>
                  </a:cubicBezTo>
                  <a:cubicBezTo>
                    <a:pt x="1837" y="3851"/>
                    <a:pt x="1835" y="3851"/>
                    <a:pt x="1832" y="3851"/>
                  </a:cubicBezTo>
                  <a:cubicBezTo>
                    <a:pt x="1829" y="3853"/>
                    <a:pt x="1826" y="3857"/>
                    <a:pt x="1823" y="3860"/>
                  </a:cubicBezTo>
                  <a:cubicBezTo>
                    <a:pt x="1815" y="3860"/>
                    <a:pt x="1807" y="3860"/>
                    <a:pt x="1798" y="3860"/>
                  </a:cubicBezTo>
                  <a:cubicBezTo>
                    <a:pt x="1793" y="3864"/>
                    <a:pt x="1787" y="3870"/>
                    <a:pt x="1781" y="3876"/>
                  </a:cubicBezTo>
                  <a:cubicBezTo>
                    <a:pt x="1773" y="3876"/>
                    <a:pt x="1766" y="3876"/>
                    <a:pt x="1757" y="3876"/>
                  </a:cubicBezTo>
                  <a:cubicBezTo>
                    <a:pt x="1754" y="3878"/>
                    <a:pt x="1751" y="3881"/>
                    <a:pt x="1748" y="3884"/>
                  </a:cubicBezTo>
                  <a:cubicBezTo>
                    <a:pt x="1740" y="3884"/>
                    <a:pt x="1732" y="3884"/>
                    <a:pt x="1723" y="3884"/>
                  </a:cubicBezTo>
                  <a:cubicBezTo>
                    <a:pt x="1723" y="3892"/>
                    <a:pt x="1723" y="3900"/>
                    <a:pt x="1723" y="3909"/>
                  </a:cubicBezTo>
                  <a:cubicBezTo>
                    <a:pt x="1726" y="3909"/>
                    <a:pt x="1728" y="3909"/>
                    <a:pt x="1731" y="3909"/>
                  </a:cubicBezTo>
                  <a:cubicBezTo>
                    <a:pt x="1734" y="3911"/>
                    <a:pt x="1737" y="3914"/>
                    <a:pt x="1740" y="3917"/>
                  </a:cubicBezTo>
                  <a:cubicBezTo>
                    <a:pt x="1740" y="3928"/>
                    <a:pt x="1740" y="3939"/>
                    <a:pt x="1740" y="3950"/>
                  </a:cubicBezTo>
                  <a:cubicBezTo>
                    <a:pt x="1765" y="3975"/>
                    <a:pt x="1789" y="4000"/>
                    <a:pt x="1815" y="4025"/>
                  </a:cubicBezTo>
                  <a:cubicBezTo>
                    <a:pt x="1815" y="4028"/>
                    <a:pt x="1815" y="4030"/>
                    <a:pt x="1815" y="4033"/>
                  </a:cubicBezTo>
                  <a:cubicBezTo>
                    <a:pt x="1812" y="4035"/>
                    <a:pt x="1809" y="4039"/>
                    <a:pt x="1806" y="4042"/>
                  </a:cubicBezTo>
                  <a:cubicBezTo>
                    <a:pt x="1804" y="4042"/>
                    <a:pt x="1801" y="4042"/>
                    <a:pt x="1798" y="4042"/>
                  </a:cubicBezTo>
                  <a:cubicBezTo>
                    <a:pt x="1796" y="4044"/>
                    <a:pt x="1793" y="4047"/>
                    <a:pt x="1789" y="4050"/>
                  </a:cubicBezTo>
                  <a:cubicBezTo>
                    <a:pt x="1787" y="4050"/>
                    <a:pt x="1785" y="4050"/>
                    <a:pt x="1781" y="4050"/>
                  </a:cubicBezTo>
                  <a:cubicBezTo>
                    <a:pt x="1779" y="4052"/>
                    <a:pt x="1777" y="4055"/>
                    <a:pt x="1773" y="4059"/>
                  </a:cubicBezTo>
                  <a:cubicBezTo>
                    <a:pt x="1771" y="4059"/>
                    <a:pt x="1768" y="4059"/>
                    <a:pt x="1765" y="4059"/>
                  </a:cubicBezTo>
                  <a:cubicBezTo>
                    <a:pt x="1759" y="4053"/>
                    <a:pt x="1754" y="4047"/>
                    <a:pt x="1748" y="4042"/>
                  </a:cubicBezTo>
                  <a:cubicBezTo>
                    <a:pt x="1746" y="4042"/>
                    <a:pt x="1743" y="4042"/>
                    <a:pt x="1740" y="4042"/>
                  </a:cubicBezTo>
                  <a:cubicBezTo>
                    <a:pt x="1734" y="4036"/>
                    <a:pt x="1729" y="4031"/>
                    <a:pt x="1723" y="4025"/>
                  </a:cubicBezTo>
                  <a:cubicBezTo>
                    <a:pt x="1723" y="4023"/>
                    <a:pt x="1723" y="4020"/>
                    <a:pt x="1723" y="4016"/>
                  </a:cubicBezTo>
                  <a:cubicBezTo>
                    <a:pt x="1721" y="4016"/>
                    <a:pt x="1719" y="4016"/>
                    <a:pt x="1715" y="4016"/>
                  </a:cubicBezTo>
                  <a:cubicBezTo>
                    <a:pt x="1710" y="4022"/>
                    <a:pt x="1704" y="4028"/>
                    <a:pt x="1699" y="4033"/>
                  </a:cubicBezTo>
                  <a:cubicBezTo>
                    <a:pt x="1688" y="4033"/>
                    <a:pt x="1676" y="4033"/>
                    <a:pt x="1665" y="4033"/>
                  </a:cubicBezTo>
                  <a:cubicBezTo>
                    <a:pt x="1657" y="4041"/>
                    <a:pt x="1649" y="4050"/>
                    <a:pt x="1641" y="4059"/>
                  </a:cubicBezTo>
                  <a:cubicBezTo>
                    <a:pt x="1641" y="4066"/>
                    <a:pt x="1641" y="4074"/>
                    <a:pt x="1641" y="4083"/>
                  </a:cubicBezTo>
                  <a:cubicBezTo>
                    <a:pt x="1635" y="4089"/>
                    <a:pt x="1630" y="4094"/>
                    <a:pt x="1624" y="4100"/>
                  </a:cubicBezTo>
                  <a:cubicBezTo>
                    <a:pt x="1622" y="4100"/>
                    <a:pt x="1619" y="4100"/>
                    <a:pt x="1616" y="4100"/>
                  </a:cubicBezTo>
                  <a:cubicBezTo>
                    <a:pt x="1614" y="4102"/>
                    <a:pt x="1610" y="4105"/>
                    <a:pt x="1607" y="4108"/>
                  </a:cubicBezTo>
                  <a:cubicBezTo>
                    <a:pt x="1605" y="4108"/>
                    <a:pt x="1603" y="4108"/>
                    <a:pt x="1599" y="4108"/>
                  </a:cubicBezTo>
                  <a:cubicBezTo>
                    <a:pt x="1597" y="4110"/>
                    <a:pt x="1594" y="4113"/>
                    <a:pt x="1591" y="4116"/>
                  </a:cubicBezTo>
                  <a:cubicBezTo>
                    <a:pt x="1588" y="4116"/>
                    <a:pt x="1586" y="4116"/>
                    <a:pt x="1583" y="4116"/>
                  </a:cubicBezTo>
                  <a:cubicBezTo>
                    <a:pt x="1580" y="4118"/>
                    <a:pt x="1578" y="4121"/>
                    <a:pt x="1575" y="4125"/>
                  </a:cubicBezTo>
                  <a:cubicBezTo>
                    <a:pt x="1567" y="4125"/>
                    <a:pt x="1558" y="4125"/>
                    <a:pt x="1549" y="4125"/>
                  </a:cubicBezTo>
                  <a:cubicBezTo>
                    <a:pt x="1541" y="4132"/>
                    <a:pt x="1533" y="4140"/>
                    <a:pt x="1525" y="4149"/>
                  </a:cubicBezTo>
                  <a:cubicBezTo>
                    <a:pt x="1517" y="4149"/>
                    <a:pt x="1509" y="4149"/>
                    <a:pt x="1500" y="4149"/>
                  </a:cubicBezTo>
                  <a:cubicBezTo>
                    <a:pt x="1498" y="4147"/>
                    <a:pt x="1494" y="4144"/>
                    <a:pt x="1491" y="4141"/>
                  </a:cubicBezTo>
                  <a:cubicBezTo>
                    <a:pt x="1489" y="4141"/>
                    <a:pt x="1486" y="4141"/>
                    <a:pt x="1483" y="4141"/>
                  </a:cubicBezTo>
                  <a:cubicBezTo>
                    <a:pt x="1483" y="4149"/>
                    <a:pt x="1483" y="4157"/>
                    <a:pt x="1483" y="4166"/>
                  </a:cubicBezTo>
                  <a:cubicBezTo>
                    <a:pt x="1481" y="4166"/>
                    <a:pt x="1478" y="4166"/>
                    <a:pt x="1475" y="4166"/>
                  </a:cubicBezTo>
                  <a:cubicBezTo>
                    <a:pt x="1473" y="4163"/>
                    <a:pt x="1470" y="4161"/>
                    <a:pt x="1467" y="4158"/>
                  </a:cubicBezTo>
                  <a:cubicBezTo>
                    <a:pt x="1464" y="4158"/>
                    <a:pt x="1462" y="4158"/>
                    <a:pt x="1459" y="4158"/>
                  </a:cubicBezTo>
                  <a:cubicBezTo>
                    <a:pt x="1456" y="4160"/>
                    <a:pt x="1453" y="4163"/>
                    <a:pt x="1450" y="4166"/>
                  </a:cubicBezTo>
                  <a:cubicBezTo>
                    <a:pt x="1444" y="4166"/>
                    <a:pt x="1439" y="4166"/>
                    <a:pt x="1433" y="4166"/>
                  </a:cubicBezTo>
                  <a:cubicBezTo>
                    <a:pt x="1425" y="4158"/>
                    <a:pt x="1417" y="4150"/>
                    <a:pt x="1409" y="4141"/>
                  </a:cubicBezTo>
                  <a:cubicBezTo>
                    <a:pt x="1409" y="4139"/>
                    <a:pt x="1409" y="4136"/>
                    <a:pt x="1409" y="4132"/>
                  </a:cubicBezTo>
                  <a:cubicBezTo>
                    <a:pt x="1406" y="4130"/>
                    <a:pt x="1404" y="4128"/>
                    <a:pt x="1401" y="4125"/>
                  </a:cubicBezTo>
                  <a:cubicBezTo>
                    <a:pt x="1401" y="4122"/>
                    <a:pt x="1401" y="4119"/>
                    <a:pt x="1401" y="4116"/>
                  </a:cubicBezTo>
                  <a:cubicBezTo>
                    <a:pt x="1398" y="4113"/>
                    <a:pt x="1395" y="4111"/>
                    <a:pt x="1392" y="4108"/>
                  </a:cubicBezTo>
                  <a:cubicBezTo>
                    <a:pt x="1392" y="4105"/>
                    <a:pt x="1392" y="4103"/>
                    <a:pt x="1392" y="4100"/>
                  </a:cubicBezTo>
                  <a:cubicBezTo>
                    <a:pt x="1389" y="4097"/>
                    <a:pt x="1387" y="4094"/>
                    <a:pt x="1384" y="4091"/>
                  </a:cubicBezTo>
                  <a:cubicBezTo>
                    <a:pt x="1382" y="4094"/>
                    <a:pt x="1379" y="4097"/>
                    <a:pt x="1376" y="4100"/>
                  </a:cubicBezTo>
                  <a:cubicBezTo>
                    <a:pt x="1376" y="4105"/>
                    <a:pt x="1376" y="4110"/>
                    <a:pt x="1376" y="4116"/>
                  </a:cubicBezTo>
                  <a:cubicBezTo>
                    <a:pt x="1374" y="4116"/>
                    <a:pt x="1370" y="4116"/>
                    <a:pt x="1367" y="4116"/>
                  </a:cubicBezTo>
                  <a:cubicBezTo>
                    <a:pt x="1365" y="4113"/>
                    <a:pt x="1362" y="4111"/>
                    <a:pt x="1359" y="4108"/>
                  </a:cubicBezTo>
                  <a:cubicBezTo>
                    <a:pt x="1357" y="4108"/>
                    <a:pt x="1354" y="4108"/>
                    <a:pt x="1350" y="4108"/>
                  </a:cubicBezTo>
                  <a:cubicBezTo>
                    <a:pt x="1348" y="4105"/>
                    <a:pt x="1346" y="4103"/>
                    <a:pt x="1343" y="4100"/>
                  </a:cubicBezTo>
                  <a:cubicBezTo>
                    <a:pt x="1326" y="4100"/>
                    <a:pt x="1309" y="4100"/>
                    <a:pt x="1292" y="4100"/>
                  </a:cubicBezTo>
                  <a:cubicBezTo>
                    <a:pt x="1290" y="4102"/>
                    <a:pt x="1288" y="4105"/>
                    <a:pt x="1284" y="4108"/>
                  </a:cubicBezTo>
                  <a:cubicBezTo>
                    <a:pt x="1271" y="4108"/>
                    <a:pt x="1257" y="4108"/>
                    <a:pt x="1243" y="4108"/>
                  </a:cubicBezTo>
                  <a:cubicBezTo>
                    <a:pt x="1243" y="4105"/>
                    <a:pt x="1243" y="4103"/>
                    <a:pt x="1243" y="4100"/>
                  </a:cubicBezTo>
                  <a:cubicBezTo>
                    <a:pt x="1241" y="4097"/>
                    <a:pt x="1238" y="4094"/>
                    <a:pt x="1234" y="4091"/>
                  </a:cubicBezTo>
                  <a:cubicBezTo>
                    <a:pt x="1234" y="4086"/>
                    <a:pt x="1234" y="4080"/>
                    <a:pt x="1234" y="4074"/>
                  </a:cubicBezTo>
                  <a:cubicBezTo>
                    <a:pt x="1237" y="4072"/>
                    <a:pt x="1240" y="4070"/>
                    <a:pt x="1243" y="4066"/>
                  </a:cubicBezTo>
                  <a:cubicBezTo>
                    <a:pt x="1243" y="4064"/>
                    <a:pt x="1243" y="4062"/>
                    <a:pt x="1243" y="4059"/>
                  </a:cubicBezTo>
                  <a:cubicBezTo>
                    <a:pt x="1246" y="4056"/>
                    <a:pt x="1248" y="4053"/>
                    <a:pt x="1251" y="4050"/>
                  </a:cubicBezTo>
                  <a:cubicBezTo>
                    <a:pt x="1251" y="4044"/>
                    <a:pt x="1251" y="4039"/>
                    <a:pt x="1251" y="4033"/>
                  </a:cubicBezTo>
                  <a:cubicBezTo>
                    <a:pt x="1249" y="4031"/>
                    <a:pt x="1246" y="4028"/>
                    <a:pt x="1243" y="4025"/>
                  </a:cubicBezTo>
                  <a:cubicBezTo>
                    <a:pt x="1243" y="4023"/>
                    <a:pt x="1243" y="4020"/>
                    <a:pt x="1243" y="4016"/>
                  </a:cubicBezTo>
                  <a:cubicBezTo>
                    <a:pt x="1241" y="4014"/>
                    <a:pt x="1238" y="4012"/>
                    <a:pt x="1234" y="4008"/>
                  </a:cubicBezTo>
                  <a:cubicBezTo>
                    <a:pt x="1237" y="4006"/>
                    <a:pt x="1240" y="4004"/>
                    <a:pt x="1243" y="4000"/>
                  </a:cubicBezTo>
                  <a:cubicBezTo>
                    <a:pt x="1243" y="3989"/>
                    <a:pt x="1243" y="3978"/>
                    <a:pt x="1243" y="3967"/>
                  </a:cubicBezTo>
                  <a:cubicBezTo>
                    <a:pt x="1241" y="3967"/>
                    <a:pt x="1238" y="3967"/>
                    <a:pt x="1234" y="3967"/>
                  </a:cubicBezTo>
                  <a:cubicBezTo>
                    <a:pt x="1232" y="3965"/>
                    <a:pt x="1230" y="3962"/>
                    <a:pt x="1226" y="3959"/>
                  </a:cubicBezTo>
                  <a:cubicBezTo>
                    <a:pt x="1219" y="3959"/>
                    <a:pt x="1211" y="3959"/>
                    <a:pt x="1202" y="3959"/>
                  </a:cubicBezTo>
                  <a:cubicBezTo>
                    <a:pt x="1202" y="3964"/>
                    <a:pt x="1202" y="3969"/>
                    <a:pt x="1202" y="3975"/>
                  </a:cubicBezTo>
                  <a:cubicBezTo>
                    <a:pt x="1196" y="3981"/>
                    <a:pt x="1191" y="3986"/>
                    <a:pt x="1185" y="3992"/>
                  </a:cubicBezTo>
                  <a:cubicBezTo>
                    <a:pt x="1177" y="3992"/>
                    <a:pt x="1169" y="3992"/>
                    <a:pt x="1160" y="3992"/>
                  </a:cubicBezTo>
                  <a:cubicBezTo>
                    <a:pt x="1158" y="3989"/>
                    <a:pt x="1155" y="3987"/>
                    <a:pt x="1152" y="3984"/>
                  </a:cubicBezTo>
                  <a:cubicBezTo>
                    <a:pt x="1146" y="3984"/>
                    <a:pt x="1141" y="3984"/>
                    <a:pt x="1135" y="3984"/>
                  </a:cubicBezTo>
                  <a:cubicBezTo>
                    <a:pt x="1133" y="3981"/>
                    <a:pt x="1130" y="3978"/>
                    <a:pt x="1127" y="3975"/>
                  </a:cubicBezTo>
                  <a:cubicBezTo>
                    <a:pt x="1125" y="3975"/>
                    <a:pt x="1122" y="3975"/>
                    <a:pt x="1119" y="3975"/>
                  </a:cubicBezTo>
                  <a:cubicBezTo>
                    <a:pt x="1117" y="3973"/>
                    <a:pt x="1114" y="3970"/>
                    <a:pt x="1110" y="3967"/>
                  </a:cubicBezTo>
                  <a:cubicBezTo>
                    <a:pt x="1110" y="3959"/>
                    <a:pt x="1110" y="3951"/>
                    <a:pt x="1110" y="3942"/>
                  </a:cubicBezTo>
                  <a:cubicBezTo>
                    <a:pt x="1102" y="3942"/>
                    <a:pt x="1094" y="3942"/>
                    <a:pt x="1086" y="3942"/>
                  </a:cubicBezTo>
                  <a:cubicBezTo>
                    <a:pt x="1083" y="3940"/>
                    <a:pt x="1080" y="3937"/>
                    <a:pt x="1077" y="3934"/>
                  </a:cubicBezTo>
                  <a:cubicBezTo>
                    <a:pt x="1075" y="3934"/>
                    <a:pt x="1072" y="3934"/>
                    <a:pt x="1069" y="3934"/>
                  </a:cubicBezTo>
                  <a:cubicBezTo>
                    <a:pt x="1067" y="3931"/>
                    <a:pt x="1064" y="3929"/>
                    <a:pt x="1061" y="3926"/>
                  </a:cubicBezTo>
                  <a:cubicBezTo>
                    <a:pt x="1048" y="3926"/>
                    <a:pt x="1034" y="3926"/>
                    <a:pt x="1020" y="3926"/>
                  </a:cubicBezTo>
                  <a:cubicBezTo>
                    <a:pt x="1020" y="3934"/>
                    <a:pt x="1020" y="3942"/>
                    <a:pt x="1020" y="3950"/>
                  </a:cubicBezTo>
                  <a:cubicBezTo>
                    <a:pt x="1022" y="3953"/>
                    <a:pt x="1025" y="3956"/>
                    <a:pt x="1028" y="3959"/>
                  </a:cubicBezTo>
                  <a:cubicBezTo>
                    <a:pt x="1028" y="3973"/>
                    <a:pt x="1028" y="3986"/>
                    <a:pt x="1028" y="4000"/>
                  </a:cubicBezTo>
                  <a:cubicBezTo>
                    <a:pt x="1025" y="4003"/>
                    <a:pt x="1023" y="4005"/>
                    <a:pt x="1020" y="4008"/>
                  </a:cubicBezTo>
                  <a:cubicBezTo>
                    <a:pt x="1020" y="4011"/>
                    <a:pt x="1020" y="4013"/>
                    <a:pt x="1020" y="4016"/>
                  </a:cubicBezTo>
                  <a:cubicBezTo>
                    <a:pt x="1017" y="4019"/>
                    <a:pt x="1014" y="4022"/>
                    <a:pt x="1011" y="4025"/>
                  </a:cubicBezTo>
                  <a:cubicBezTo>
                    <a:pt x="1011" y="4028"/>
                    <a:pt x="1011" y="4030"/>
                    <a:pt x="1011" y="4033"/>
                  </a:cubicBezTo>
                  <a:cubicBezTo>
                    <a:pt x="1009" y="4033"/>
                    <a:pt x="1006" y="4033"/>
                    <a:pt x="1003" y="4033"/>
                  </a:cubicBezTo>
                  <a:cubicBezTo>
                    <a:pt x="1001" y="4035"/>
                    <a:pt x="997" y="4039"/>
                    <a:pt x="994" y="4042"/>
                  </a:cubicBezTo>
                  <a:cubicBezTo>
                    <a:pt x="989" y="4042"/>
                    <a:pt x="983" y="4042"/>
                    <a:pt x="978" y="4042"/>
                  </a:cubicBezTo>
                  <a:cubicBezTo>
                    <a:pt x="975" y="4039"/>
                    <a:pt x="973" y="4036"/>
                    <a:pt x="970" y="4033"/>
                  </a:cubicBezTo>
                  <a:cubicBezTo>
                    <a:pt x="958" y="4033"/>
                    <a:pt x="947" y="4033"/>
                    <a:pt x="936" y="4033"/>
                  </a:cubicBezTo>
                  <a:cubicBezTo>
                    <a:pt x="936" y="4028"/>
                    <a:pt x="936" y="4022"/>
                    <a:pt x="936" y="4016"/>
                  </a:cubicBezTo>
                  <a:cubicBezTo>
                    <a:pt x="934" y="4014"/>
                    <a:pt x="931" y="4012"/>
                    <a:pt x="928" y="4008"/>
                  </a:cubicBezTo>
                  <a:cubicBezTo>
                    <a:pt x="923" y="4008"/>
                    <a:pt x="917" y="4008"/>
                    <a:pt x="912" y="4008"/>
                  </a:cubicBezTo>
                  <a:cubicBezTo>
                    <a:pt x="909" y="4006"/>
                    <a:pt x="907" y="4004"/>
                    <a:pt x="904" y="4000"/>
                  </a:cubicBezTo>
                  <a:cubicBezTo>
                    <a:pt x="901" y="4003"/>
                    <a:pt x="898" y="4005"/>
                    <a:pt x="895" y="4008"/>
                  </a:cubicBezTo>
                  <a:cubicBezTo>
                    <a:pt x="895" y="4014"/>
                    <a:pt x="895" y="4020"/>
                    <a:pt x="895" y="4025"/>
                  </a:cubicBezTo>
                  <a:cubicBezTo>
                    <a:pt x="889" y="4031"/>
                    <a:pt x="884" y="4036"/>
                    <a:pt x="878" y="4042"/>
                  </a:cubicBezTo>
                  <a:cubicBezTo>
                    <a:pt x="878" y="4050"/>
                    <a:pt x="878" y="4058"/>
                    <a:pt x="878" y="4066"/>
                  </a:cubicBezTo>
                  <a:cubicBezTo>
                    <a:pt x="881" y="4069"/>
                    <a:pt x="884" y="4071"/>
                    <a:pt x="887" y="4074"/>
                  </a:cubicBezTo>
                  <a:cubicBezTo>
                    <a:pt x="887" y="4077"/>
                    <a:pt x="887" y="4080"/>
                    <a:pt x="887" y="4083"/>
                  </a:cubicBezTo>
                  <a:cubicBezTo>
                    <a:pt x="885" y="4086"/>
                    <a:pt x="881" y="4088"/>
                    <a:pt x="878" y="4091"/>
                  </a:cubicBezTo>
                  <a:cubicBezTo>
                    <a:pt x="876" y="4091"/>
                    <a:pt x="873" y="4091"/>
                    <a:pt x="870" y="4091"/>
                  </a:cubicBezTo>
                  <a:cubicBezTo>
                    <a:pt x="868" y="4094"/>
                    <a:pt x="865" y="4097"/>
                    <a:pt x="862" y="4100"/>
                  </a:cubicBezTo>
                  <a:cubicBezTo>
                    <a:pt x="846" y="4100"/>
                    <a:pt x="829" y="4100"/>
                    <a:pt x="812" y="4100"/>
                  </a:cubicBezTo>
                  <a:cubicBezTo>
                    <a:pt x="810" y="4097"/>
                    <a:pt x="807" y="4094"/>
                    <a:pt x="804" y="4091"/>
                  </a:cubicBezTo>
                  <a:cubicBezTo>
                    <a:pt x="804" y="4086"/>
                    <a:pt x="804" y="4080"/>
                    <a:pt x="804" y="4074"/>
                  </a:cubicBezTo>
                  <a:cubicBezTo>
                    <a:pt x="802" y="4072"/>
                    <a:pt x="799" y="4070"/>
                    <a:pt x="795" y="4066"/>
                  </a:cubicBezTo>
                  <a:cubicBezTo>
                    <a:pt x="795" y="4064"/>
                    <a:pt x="795" y="4062"/>
                    <a:pt x="795" y="4059"/>
                  </a:cubicBezTo>
                  <a:cubicBezTo>
                    <a:pt x="793" y="4056"/>
                    <a:pt x="791" y="4053"/>
                    <a:pt x="788" y="4050"/>
                  </a:cubicBezTo>
                  <a:cubicBezTo>
                    <a:pt x="788" y="4044"/>
                    <a:pt x="788" y="4039"/>
                    <a:pt x="788" y="4033"/>
                  </a:cubicBezTo>
                  <a:cubicBezTo>
                    <a:pt x="785" y="4031"/>
                    <a:pt x="782" y="4028"/>
                    <a:pt x="779" y="4025"/>
                  </a:cubicBezTo>
                  <a:cubicBezTo>
                    <a:pt x="779" y="3995"/>
                    <a:pt x="779" y="3965"/>
                    <a:pt x="779" y="3934"/>
                  </a:cubicBezTo>
                  <a:cubicBezTo>
                    <a:pt x="776" y="3931"/>
                    <a:pt x="774" y="3929"/>
                    <a:pt x="771" y="3926"/>
                  </a:cubicBezTo>
                  <a:cubicBezTo>
                    <a:pt x="771" y="3912"/>
                    <a:pt x="771" y="3899"/>
                    <a:pt x="771" y="3884"/>
                  </a:cubicBezTo>
                  <a:cubicBezTo>
                    <a:pt x="768" y="3882"/>
                    <a:pt x="766" y="3879"/>
                    <a:pt x="763" y="3876"/>
                  </a:cubicBezTo>
                  <a:cubicBezTo>
                    <a:pt x="763" y="3868"/>
                    <a:pt x="763" y="3860"/>
                    <a:pt x="763" y="3851"/>
                  </a:cubicBezTo>
                  <a:cubicBezTo>
                    <a:pt x="760" y="3849"/>
                    <a:pt x="757" y="3846"/>
                    <a:pt x="754" y="3843"/>
                  </a:cubicBezTo>
                  <a:cubicBezTo>
                    <a:pt x="754" y="3841"/>
                    <a:pt x="754" y="3837"/>
                    <a:pt x="754" y="3834"/>
                  </a:cubicBezTo>
                  <a:cubicBezTo>
                    <a:pt x="752" y="3832"/>
                    <a:pt x="749" y="3830"/>
                    <a:pt x="746" y="3826"/>
                  </a:cubicBezTo>
                  <a:cubicBezTo>
                    <a:pt x="746" y="3821"/>
                    <a:pt x="746" y="3815"/>
                    <a:pt x="746" y="3810"/>
                  </a:cubicBezTo>
                  <a:cubicBezTo>
                    <a:pt x="744" y="3807"/>
                    <a:pt x="741" y="3805"/>
                    <a:pt x="737" y="3802"/>
                  </a:cubicBezTo>
                  <a:cubicBezTo>
                    <a:pt x="737" y="3796"/>
                    <a:pt x="737" y="3791"/>
                    <a:pt x="737" y="3785"/>
                  </a:cubicBezTo>
                  <a:cubicBezTo>
                    <a:pt x="745" y="3777"/>
                    <a:pt x="754" y="3769"/>
                    <a:pt x="763" y="3760"/>
                  </a:cubicBezTo>
                  <a:cubicBezTo>
                    <a:pt x="763" y="3755"/>
                    <a:pt x="763" y="3749"/>
                    <a:pt x="763" y="3744"/>
                  </a:cubicBezTo>
                  <a:cubicBezTo>
                    <a:pt x="757" y="3744"/>
                    <a:pt x="752" y="3744"/>
                    <a:pt x="746" y="3744"/>
                  </a:cubicBezTo>
                  <a:cubicBezTo>
                    <a:pt x="744" y="3741"/>
                    <a:pt x="741" y="3738"/>
                    <a:pt x="737" y="3735"/>
                  </a:cubicBezTo>
                  <a:cubicBezTo>
                    <a:pt x="737" y="3729"/>
                    <a:pt x="737" y="3724"/>
                    <a:pt x="737" y="3718"/>
                  </a:cubicBezTo>
                  <a:cubicBezTo>
                    <a:pt x="735" y="3718"/>
                    <a:pt x="733" y="3718"/>
                    <a:pt x="730" y="3718"/>
                  </a:cubicBezTo>
                  <a:cubicBezTo>
                    <a:pt x="727" y="3716"/>
                    <a:pt x="724" y="3713"/>
                    <a:pt x="721" y="3710"/>
                  </a:cubicBezTo>
                  <a:cubicBezTo>
                    <a:pt x="716" y="3716"/>
                    <a:pt x="710" y="3721"/>
                    <a:pt x="705" y="3727"/>
                  </a:cubicBezTo>
                  <a:cubicBezTo>
                    <a:pt x="694" y="3727"/>
                    <a:pt x="683" y="3727"/>
                    <a:pt x="671" y="3727"/>
                  </a:cubicBezTo>
                  <a:cubicBezTo>
                    <a:pt x="666" y="3721"/>
                    <a:pt x="660" y="3716"/>
                    <a:pt x="655" y="3710"/>
                  </a:cubicBezTo>
                  <a:cubicBezTo>
                    <a:pt x="655" y="3708"/>
                    <a:pt x="655" y="3705"/>
                    <a:pt x="655" y="3702"/>
                  </a:cubicBezTo>
                  <a:cubicBezTo>
                    <a:pt x="647" y="3702"/>
                    <a:pt x="639" y="3702"/>
                    <a:pt x="630" y="3702"/>
                  </a:cubicBezTo>
                  <a:cubicBezTo>
                    <a:pt x="630" y="3705"/>
                    <a:pt x="630" y="3707"/>
                    <a:pt x="630" y="3710"/>
                  </a:cubicBezTo>
                  <a:cubicBezTo>
                    <a:pt x="628" y="3713"/>
                    <a:pt x="625" y="3715"/>
                    <a:pt x="621" y="3718"/>
                  </a:cubicBezTo>
                  <a:cubicBezTo>
                    <a:pt x="621" y="3724"/>
                    <a:pt x="621" y="3729"/>
                    <a:pt x="621" y="3735"/>
                  </a:cubicBezTo>
                  <a:cubicBezTo>
                    <a:pt x="619" y="3737"/>
                    <a:pt x="617" y="3740"/>
                    <a:pt x="613" y="3744"/>
                  </a:cubicBezTo>
                  <a:cubicBezTo>
                    <a:pt x="613" y="3746"/>
                    <a:pt x="613" y="3748"/>
                    <a:pt x="613" y="3752"/>
                  </a:cubicBezTo>
                  <a:cubicBezTo>
                    <a:pt x="605" y="3760"/>
                    <a:pt x="597" y="3768"/>
                    <a:pt x="589" y="3776"/>
                  </a:cubicBezTo>
                  <a:cubicBezTo>
                    <a:pt x="589" y="3782"/>
                    <a:pt x="589" y="3787"/>
                    <a:pt x="589" y="3793"/>
                  </a:cubicBezTo>
                  <a:cubicBezTo>
                    <a:pt x="586" y="3795"/>
                    <a:pt x="583" y="3799"/>
                    <a:pt x="580" y="3802"/>
                  </a:cubicBezTo>
                  <a:cubicBezTo>
                    <a:pt x="580" y="3806"/>
                    <a:pt x="580" y="3812"/>
                    <a:pt x="580" y="3818"/>
                  </a:cubicBezTo>
                  <a:cubicBezTo>
                    <a:pt x="578" y="3820"/>
                    <a:pt x="575" y="3823"/>
                    <a:pt x="572" y="3826"/>
                  </a:cubicBezTo>
                  <a:cubicBezTo>
                    <a:pt x="572" y="3834"/>
                    <a:pt x="572" y="3842"/>
                    <a:pt x="572" y="3851"/>
                  </a:cubicBezTo>
                  <a:cubicBezTo>
                    <a:pt x="564" y="3859"/>
                    <a:pt x="556" y="3867"/>
                    <a:pt x="547" y="3876"/>
                  </a:cubicBezTo>
                  <a:cubicBezTo>
                    <a:pt x="547" y="3878"/>
                    <a:pt x="547" y="3881"/>
                    <a:pt x="547" y="3884"/>
                  </a:cubicBezTo>
                  <a:cubicBezTo>
                    <a:pt x="545" y="3887"/>
                    <a:pt x="542" y="3889"/>
                    <a:pt x="539" y="3892"/>
                  </a:cubicBezTo>
                  <a:cubicBezTo>
                    <a:pt x="539" y="3895"/>
                    <a:pt x="539" y="3898"/>
                    <a:pt x="539" y="3901"/>
                  </a:cubicBezTo>
                  <a:cubicBezTo>
                    <a:pt x="531" y="3909"/>
                    <a:pt x="523" y="3917"/>
                    <a:pt x="514" y="3926"/>
                  </a:cubicBezTo>
                  <a:cubicBezTo>
                    <a:pt x="514" y="3928"/>
                    <a:pt x="514" y="3931"/>
                    <a:pt x="514" y="3934"/>
                  </a:cubicBezTo>
                  <a:cubicBezTo>
                    <a:pt x="506" y="3934"/>
                    <a:pt x="498" y="3934"/>
                    <a:pt x="489" y="3934"/>
                  </a:cubicBezTo>
                  <a:cubicBezTo>
                    <a:pt x="489" y="3936"/>
                    <a:pt x="489" y="3939"/>
                    <a:pt x="489" y="3942"/>
                  </a:cubicBezTo>
                  <a:cubicBezTo>
                    <a:pt x="484" y="3948"/>
                    <a:pt x="478" y="3954"/>
                    <a:pt x="473" y="3959"/>
                  </a:cubicBezTo>
                  <a:cubicBezTo>
                    <a:pt x="456" y="3959"/>
                    <a:pt x="439" y="3959"/>
                    <a:pt x="423" y="3959"/>
                  </a:cubicBezTo>
                  <a:cubicBezTo>
                    <a:pt x="420" y="3962"/>
                    <a:pt x="418" y="3964"/>
                    <a:pt x="415" y="3967"/>
                  </a:cubicBezTo>
                  <a:cubicBezTo>
                    <a:pt x="407" y="3967"/>
                    <a:pt x="399" y="3967"/>
                    <a:pt x="390" y="3967"/>
                  </a:cubicBezTo>
                  <a:cubicBezTo>
                    <a:pt x="388" y="3965"/>
                    <a:pt x="384" y="3962"/>
                    <a:pt x="381" y="3959"/>
                  </a:cubicBezTo>
                  <a:cubicBezTo>
                    <a:pt x="373" y="3959"/>
                    <a:pt x="365" y="3959"/>
                    <a:pt x="357" y="3959"/>
                  </a:cubicBezTo>
                  <a:cubicBezTo>
                    <a:pt x="351" y="3954"/>
                    <a:pt x="345" y="3948"/>
                    <a:pt x="340" y="3942"/>
                  </a:cubicBezTo>
                  <a:cubicBezTo>
                    <a:pt x="338" y="3942"/>
                    <a:pt x="335" y="3942"/>
                    <a:pt x="332" y="3942"/>
                  </a:cubicBezTo>
                  <a:cubicBezTo>
                    <a:pt x="330" y="3940"/>
                    <a:pt x="326" y="3937"/>
                    <a:pt x="323" y="3934"/>
                  </a:cubicBezTo>
                  <a:cubicBezTo>
                    <a:pt x="321" y="3934"/>
                    <a:pt x="318" y="3934"/>
                    <a:pt x="315" y="3934"/>
                  </a:cubicBezTo>
                  <a:cubicBezTo>
                    <a:pt x="313" y="3931"/>
                    <a:pt x="310" y="3929"/>
                    <a:pt x="307" y="3926"/>
                  </a:cubicBezTo>
                  <a:cubicBezTo>
                    <a:pt x="305" y="3926"/>
                    <a:pt x="302" y="3926"/>
                    <a:pt x="299" y="3926"/>
                  </a:cubicBezTo>
                  <a:cubicBezTo>
                    <a:pt x="296" y="3923"/>
                    <a:pt x="294" y="3920"/>
                    <a:pt x="291" y="3917"/>
                  </a:cubicBezTo>
                  <a:cubicBezTo>
                    <a:pt x="285" y="3917"/>
                    <a:pt x="279" y="3917"/>
                    <a:pt x="274" y="3917"/>
                  </a:cubicBezTo>
                  <a:cubicBezTo>
                    <a:pt x="274" y="3915"/>
                    <a:pt x="274" y="3912"/>
                    <a:pt x="274" y="3909"/>
                  </a:cubicBezTo>
                  <a:cubicBezTo>
                    <a:pt x="276" y="3907"/>
                    <a:pt x="279" y="3904"/>
                    <a:pt x="282" y="3901"/>
                  </a:cubicBezTo>
                  <a:cubicBezTo>
                    <a:pt x="282" y="3888"/>
                    <a:pt x="282" y="3874"/>
                    <a:pt x="282" y="3860"/>
                  </a:cubicBezTo>
                  <a:cubicBezTo>
                    <a:pt x="279" y="3857"/>
                    <a:pt x="277" y="3854"/>
                    <a:pt x="274" y="3851"/>
                  </a:cubicBezTo>
                  <a:cubicBezTo>
                    <a:pt x="274" y="3845"/>
                    <a:pt x="274" y="3840"/>
                    <a:pt x="274" y="3834"/>
                  </a:cubicBezTo>
                  <a:cubicBezTo>
                    <a:pt x="268" y="3829"/>
                    <a:pt x="263" y="3823"/>
                    <a:pt x="257" y="3818"/>
                  </a:cubicBezTo>
                  <a:cubicBezTo>
                    <a:pt x="255" y="3818"/>
                    <a:pt x="252" y="3818"/>
                    <a:pt x="249" y="3818"/>
                  </a:cubicBezTo>
                  <a:cubicBezTo>
                    <a:pt x="244" y="3813"/>
                    <a:pt x="238" y="3807"/>
                    <a:pt x="233" y="3802"/>
                  </a:cubicBezTo>
                  <a:cubicBezTo>
                    <a:pt x="219" y="3802"/>
                    <a:pt x="206" y="3802"/>
                    <a:pt x="191" y="3802"/>
                  </a:cubicBezTo>
                  <a:cubicBezTo>
                    <a:pt x="183" y="3794"/>
                    <a:pt x="175" y="3785"/>
                    <a:pt x="166" y="3776"/>
                  </a:cubicBezTo>
                  <a:cubicBezTo>
                    <a:pt x="163" y="3776"/>
                    <a:pt x="161" y="3776"/>
                    <a:pt x="158" y="3776"/>
                  </a:cubicBezTo>
                  <a:cubicBezTo>
                    <a:pt x="150" y="3768"/>
                    <a:pt x="142" y="3760"/>
                    <a:pt x="133" y="3752"/>
                  </a:cubicBezTo>
                  <a:cubicBezTo>
                    <a:pt x="133" y="3749"/>
                    <a:pt x="133" y="3747"/>
                    <a:pt x="133" y="3744"/>
                  </a:cubicBezTo>
                  <a:cubicBezTo>
                    <a:pt x="139" y="3744"/>
                    <a:pt x="144" y="3744"/>
                    <a:pt x="150" y="3744"/>
                  </a:cubicBezTo>
                  <a:cubicBezTo>
                    <a:pt x="152" y="3746"/>
                    <a:pt x="155" y="3748"/>
                    <a:pt x="158" y="3752"/>
                  </a:cubicBezTo>
                  <a:cubicBezTo>
                    <a:pt x="163" y="3752"/>
                    <a:pt x="169" y="3752"/>
                    <a:pt x="175" y="3752"/>
                  </a:cubicBezTo>
                  <a:cubicBezTo>
                    <a:pt x="177" y="3754"/>
                    <a:pt x="179" y="3757"/>
                    <a:pt x="182" y="3760"/>
                  </a:cubicBezTo>
                  <a:cubicBezTo>
                    <a:pt x="185" y="3760"/>
                    <a:pt x="188" y="3760"/>
                    <a:pt x="191" y="3760"/>
                  </a:cubicBezTo>
                  <a:cubicBezTo>
                    <a:pt x="191" y="3755"/>
                    <a:pt x="191" y="3749"/>
                    <a:pt x="191" y="3744"/>
                  </a:cubicBezTo>
                  <a:cubicBezTo>
                    <a:pt x="197" y="3738"/>
                    <a:pt x="202" y="3733"/>
                    <a:pt x="208" y="3727"/>
                  </a:cubicBezTo>
                  <a:cubicBezTo>
                    <a:pt x="218" y="3727"/>
                    <a:pt x="229" y="3727"/>
                    <a:pt x="241" y="3727"/>
                  </a:cubicBezTo>
                  <a:cubicBezTo>
                    <a:pt x="246" y="3721"/>
                    <a:pt x="252" y="3716"/>
                    <a:pt x="257" y="3710"/>
                  </a:cubicBezTo>
                  <a:cubicBezTo>
                    <a:pt x="263" y="3716"/>
                    <a:pt x="268" y="3721"/>
                    <a:pt x="274" y="3727"/>
                  </a:cubicBezTo>
                  <a:cubicBezTo>
                    <a:pt x="282" y="3727"/>
                    <a:pt x="290" y="3727"/>
                    <a:pt x="299" y="3727"/>
                  </a:cubicBezTo>
                  <a:cubicBezTo>
                    <a:pt x="299" y="3733"/>
                    <a:pt x="299" y="3738"/>
                    <a:pt x="299" y="3744"/>
                  </a:cubicBezTo>
                  <a:cubicBezTo>
                    <a:pt x="310" y="3744"/>
                    <a:pt x="321" y="3744"/>
                    <a:pt x="332" y="3744"/>
                  </a:cubicBezTo>
                  <a:cubicBezTo>
                    <a:pt x="332" y="3736"/>
                    <a:pt x="332" y="3727"/>
                    <a:pt x="332" y="3718"/>
                  </a:cubicBezTo>
                  <a:cubicBezTo>
                    <a:pt x="326" y="3718"/>
                    <a:pt x="321" y="3718"/>
                    <a:pt x="315" y="3718"/>
                  </a:cubicBezTo>
                  <a:cubicBezTo>
                    <a:pt x="315" y="3716"/>
                    <a:pt x="315" y="3713"/>
                    <a:pt x="315" y="3710"/>
                  </a:cubicBezTo>
                  <a:cubicBezTo>
                    <a:pt x="318" y="3708"/>
                    <a:pt x="320" y="3705"/>
                    <a:pt x="323" y="3702"/>
                  </a:cubicBezTo>
                  <a:cubicBezTo>
                    <a:pt x="323" y="3700"/>
                    <a:pt x="323" y="3697"/>
                    <a:pt x="323" y="3694"/>
                  </a:cubicBezTo>
                  <a:cubicBezTo>
                    <a:pt x="326" y="3691"/>
                    <a:pt x="329" y="3689"/>
                    <a:pt x="332" y="3686"/>
                  </a:cubicBezTo>
                  <a:cubicBezTo>
                    <a:pt x="346" y="3686"/>
                    <a:pt x="360" y="3686"/>
                    <a:pt x="373" y="3686"/>
                  </a:cubicBezTo>
                  <a:cubicBezTo>
                    <a:pt x="373" y="3677"/>
                    <a:pt x="373" y="3668"/>
                    <a:pt x="373" y="3660"/>
                  </a:cubicBezTo>
                  <a:cubicBezTo>
                    <a:pt x="370" y="3657"/>
                    <a:pt x="367" y="3655"/>
                    <a:pt x="365" y="3652"/>
                  </a:cubicBezTo>
                  <a:cubicBezTo>
                    <a:pt x="365" y="3638"/>
                    <a:pt x="365" y="3624"/>
                    <a:pt x="365" y="3611"/>
                  </a:cubicBezTo>
                  <a:cubicBezTo>
                    <a:pt x="361" y="3608"/>
                    <a:pt x="359" y="3605"/>
                    <a:pt x="357" y="3603"/>
                  </a:cubicBezTo>
                  <a:cubicBezTo>
                    <a:pt x="357" y="3594"/>
                    <a:pt x="357" y="3585"/>
                    <a:pt x="357" y="3577"/>
                  </a:cubicBezTo>
                  <a:cubicBezTo>
                    <a:pt x="353" y="3574"/>
                    <a:pt x="351" y="3572"/>
                    <a:pt x="349" y="3570"/>
                  </a:cubicBezTo>
                  <a:cubicBezTo>
                    <a:pt x="349" y="3555"/>
                    <a:pt x="349" y="3542"/>
                    <a:pt x="349" y="3528"/>
                  </a:cubicBezTo>
                  <a:cubicBezTo>
                    <a:pt x="345" y="3525"/>
                    <a:pt x="342" y="3522"/>
                    <a:pt x="340" y="3519"/>
                  </a:cubicBezTo>
                  <a:cubicBezTo>
                    <a:pt x="340" y="3514"/>
                    <a:pt x="340" y="3508"/>
                    <a:pt x="340" y="3504"/>
                  </a:cubicBezTo>
                  <a:cubicBezTo>
                    <a:pt x="351" y="3504"/>
                    <a:pt x="362" y="3504"/>
                    <a:pt x="373" y="3504"/>
                  </a:cubicBezTo>
                  <a:cubicBezTo>
                    <a:pt x="376" y="3500"/>
                    <a:pt x="379" y="3497"/>
                    <a:pt x="381" y="3495"/>
                  </a:cubicBezTo>
                  <a:cubicBezTo>
                    <a:pt x="404" y="3495"/>
                    <a:pt x="426" y="3495"/>
                    <a:pt x="448" y="3495"/>
                  </a:cubicBezTo>
                  <a:cubicBezTo>
                    <a:pt x="451" y="3492"/>
                    <a:pt x="454" y="3489"/>
                    <a:pt x="456" y="3487"/>
                  </a:cubicBezTo>
                  <a:cubicBezTo>
                    <a:pt x="467" y="3487"/>
                    <a:pt x="478" y="3487"/>
                    <a:pt x="489" y="3487"/>
                  </a:cubicBezTo>
                  <a:cubicBezTo>
                    <a:pt x="489" y="3478"/>
                    <a:pt x="489" y="3469"/>
                    <a:pt x="489" y="3461"/>
                  </a:cubicBezTo>
                  <a:cubicBezTo>
                    <a:pt x="486" y="3458"/>
                    <a:pt x="483" y="3456"/>
                    <a:pt x="481" y="3453"/>
                  </a:cubicBezTo>
                  <a:cubicBezTo>
                    <a:pt x="481" y="3445"/>
                    <a:pt x="481" y="3437"/>
                    <a:pt x="481" y="3429"/>
                  </a:cubicBezTo>
                  <a:cubicBezTo>
                    <a:pt x="477" y="3426"/>
                    <a:pt x="475" y="3422"/>
                    <a:pt x="473" y="3420"/>
                  </a:cubicBezTo>
                  <a:cubicBezTo>
                    <a:pt x="473" y="3409"/>
                    <a:pt x="473" y="3398"/>
                    <a:pt x="473" y="3387"/>
                  </a:cubicBezTo>
                  <a:cubicBezTo>
                    <a:pt x="470" y="3384"/>
                    <a:pt x="467" y="3381"/>
                    <a:pt x="465" y="3379"/>
                  </a:cubicBezTo>
                  <a:cubicBezTo>
                    <a:pt x="465" y="3373"/>
                    <a:pt x="465" y="3368"/>
                    <a:pt x="465" y="3362"/>
                  </a:cubicBezTo>
                  <a:cubicBezTo>
                    <a:pt x="462" y="3359"/>
                    <a:pt x="458" y="3356"/>
                    <a:pt x="456" y="3354"/>
                  </a:cubicBezTo>
                  <a:cubicBezTo>
                    <a:pt x="456" y="3340"/>
                    <a:pt x="456" y="3326"/>
                    <a:pt x="456" y="3313"/>
                  </a:cubicBezTo>
                  <a:cubicBezTo>
                    <a:pt x="453" y="3309"/>
                    <a:pt x="450" y="3307"/>
                    <a:pt x="448" y="3305"/>
                  </a:cubicBezTo>
                  <a:cubicBezTo>
                    <a:pt x="448" y="3296"/>
                    <a:pt x="448" y="3287"/>
                    <a:pt x="448" y="3279"/>
                  </a:cubicBezTo>
                  <a:cubicBezTo>
                    <a:pt x="445" y="3276"/>
                    <a:pt x="442" y="3274"/>
                    <a:pt x="439" y="3271"/>
                  </a:cubicBezTo>
                  <a:cubicBezTo>
                    <a:pt x="439" y="3260"/>
                    <a:pt x="439" y="3249"/>
                    <a:pt x="439" y="3238"/>
                  </a:cubicBezTo>
                  <a:cubicBezTo>
                    <a:pt x="436" y="3235"/>
                    <a:pt x="434" y="3232"/>
                    <a:pt x="431" y="3230"/>
                  </a:cubicBezTo>
                  <a:cubicBezTo>
                    <a:pt x="431" y="3221"/>
                    <a:pt x="431" y="3213"/>
                    <a:pt x="431" y="3205"/>
                  </a:cubicBezTo>
                  <a:cubicBezTo>
                    <a:pt x="428" y="3202"/>
                    <a:pt x="425" y="3199"/>
                    <a:pt x="423" y="3197"/>
                  </a:cubicBezTo>
                  <a:cubicBezTo>
                    <a:pt x="423" y="3185"/>
                    <a:pt x="423" y="3174"/>
                    <a:pt x="423" y="3163"/>
                  </a:cubicBezTo>
                  <a:cubicBezTo>
                    <a:pt x="419" y="3160"/>
                    <a:pt x="417" y="3158"/>
                    <a:pt x="415" y="3155"/>
                  </a:cubicBezTo>
                  <a:cubicBezTo>
                    <a:pt x="415" y="3147"/>
                    <a:pt x="415" y="3139"/>
                    <a:pt x="415" y="3131"/>
                  </a:cubicBezTo>
                  <a:cubicBezTo>
                    <a:pt x="400" y="3131"/>
                    <a:pt x="387" y="3131"/>
                    <a:pt x="373" y="3131"/>
                  </a:cubicBezTo>
                  <a:cubicBezTo>
                    <a:pt x="370" y="3134"/>
                    <a:pt x="367" y="3136"/>
                    <a:pt x="365" y="3139"/>
                  </a:cubicBezTo>
                  <a:cubicBezTo>
                    <a:pt x="340" y="3139"/>
                    <a:pt x="315" y="3139"/>
                    <a:pt x="291" y="3139"/>
                  </a:cubicBezTo>
                  <a:cubicBezTo>
                    <a:pt x="287" y="3142"/>
                    <a:pt x="284" y="3145"/>
                    <a:pt x="282" y="3147"/>
                  </a:cubicBezTo>
                  <a:cubicBezTo>
                    <a:pt x="257" y="3147"/>
                    <a:pt x="233" y="3147"/>
                    <a:pt x="208" y="3147"/>
                  </a:cubicBezTo>
                  <a:cubicBezTo>
                    <a:pt x="205" y="3150"/>
                    <a:pt x="202" y="3153"/>
                    <a:pt x="199" y="3155"/>
                  </a:cubicBezTo>
                  <a:cubicBezTo>
                    <a:pt x="174" y="3155"/>
                    <a:pt x="149" y="3155"/>
                    <a:pt x="124" y="3155"/>
                  </a:cubicBezTo>
                  <a:cubicBezTo>
                    <a:pt x="121" y="3158"/>
                    <a:pt x="119" y="3161"/>
                    <a:pt x="116" y="3163"/>
                  </a:cubicBezTo>
                  <a:cubicBezTo>
                    <a:pt x="94" y="3163"/>
                    <a:pt x="72" y="3163"/>
                    <a:pt x="50" y="3163"/>
                  </a:cubicBezTo>
                  <a:cubicBezTo>
                    <a:pt x="47" y="3166"/>
                    <a:pt x="44" y="3170"/>
                    <a:pt x="42" y="3172"/>
                  </a:cubicBezTo>
                  <a:cubicBezTo>
                    <a:pt x="27" y="3172"/>
                    <a:pt x="14" y="3172"/>
                    <a:pt x="0" y="3172"/>
                  </a:cubicBezTo>
                  <a:cubicBezTo>
                    <a:pt x="0" y="3170"/>
                    <a:pt x="0" y="3166"/>
                    <a:pt x="0" y="3163"/>
                  </a:cubicBezTo>
                  <a:cubicBezTo>
                    <a:pt x="6" y="3158"/>
                    <a:pt x="12" y="3153"/>
                    <a:pt x="17" y="3147"/>
                  </a:cubicBezTo>
                  <a:cubicBezTo>
                    <a:pt x="17" y="3145"/>
                    <a:pt x="17" y="3142"/>
                    <a:pt x="17" y="3139"/>
                  </a:cubicBezTo>
                  <a:cubicBezTo>
                    <a:pt x="19" y="3136"/>
                    <a:pt x="22" y="3134"/>
                    <a:pt x="25" y="3131"/>
                  </a:cubicBezTo>
                  <a:cubicBezTo>
                    <a:pt x="25" y="3128"/>
                    <a:pt x="25" y="3125"/>
                    <a:pt x="25" y="3122"/>
                  </a:cubicBezTo>
                  <a:cubicBezTo>
                    <a:pt x="31" y="3116"/>
                    <a:pt x="36" y="3111"/>
                    <a:pt x="42" y="3105"/>
                  </a:cubicBezTo>
                  <a:cubicBezTo>
                    <a:pt x="42" y="3103"/>
                    <a:pt x="42" y="3100"/>
                    <a:pt x="42" y="3097"/>
                  </a:cubicBezTo>
                  <a:cubicBezTo>
                    <a:pt x="47" y="3092"/>
                    <a:pt x="53" y="3086"/>
                    <a:pt x="58" y="3081"/>
                  </a:cubicBezTo>
                  <a:cubicBezTo>
                    <a:pt x="61" y="3081"/>
                    <a:pt x="63" y="3081"/>
                    <a:pt x="66" y="3081"/>
                  </a:cubicBezTo>
                  <a:cubicBezTo>
                    <a:pt x="69" y="3078"/>
                    <a:pt x="72" y="3076"/>
                    <a:pt x="75" y="3073"/>
                  </a:cubicBezTo>
                  <a:cubicBezTo>
                    <a:pt x="78" y="3073"/>
                    <a:pt x="80" y="3073"/>
                    <a:pt x="83" y="3073"/>
                  </a:cubicBezTo>
                  <a:cubicBezTo>
                    <a:pt x="85" y="3070"/>
                    <a:pt x="89" y="3067"/>
                    <a:pt x="92" y="3064"/>
                  </a:cubicBezTo>
                  <a:cubicBezTo>
                    <a:pt x="92" y="3061"/>
                    <a:pt x="92" y="3059"/>
                    <a:pt x="92" y="3056"/>
                  </a:cubicBezTo>
                  <a:cubicBezTo>
                    <a:pt x="100" y="3048"/>
                    <a:pt x="108" y="3040"/>
                    <a:pt x="116" y="3031"/>
                  </a:cubicBezTo>
                  <a:cubicBezTo>
                    <a:pt x="116" y="3029"/>
                    <a:pt x="116" y="3026"/>
                    <a:pt x="116" y="3022"/>
                  </a:cubicBezTo>
                  <a:cubicBezTo>
                    <a:pt x="122" y="3017"/>
                    <a:pt x="128" y="3011"/>
                    <a:pt x="133" y="3006"/>
                  </a:cubicBezTo>
                  <a:cubicBezTo>
                    <a:pt x="133" y="3003"/>
                    <a:pt x="133" y="3001"/>
                    <a:pt x="133" y="2998"/>
                  </a:cubicBezTo>
                  <a:cubicBezTo>
                    <a:pt x="136" y="2995"/>
                    <a:pt x="138" y="2993"/>
                    <a:pt x="141" y="2990"/>
                  </a:cubicBezTo>
                  <a:cubicBezTo>
                    <a:pt x="141" y="2984"/>
                    <a:pt x="141" y="2979"/>
                    <a:pt x="141" y="2973"/>
                  </a:cubicBezTo>
                  <a:cubicBezTo>
                    <a:pt x="149" y="2973"/>
                    <a:pt x="157" y="2973"/>
                    <a:pt x="166" y="2973"/>
                  </a:cubicBezTo>
                  <a:cubicBezTo>
                    <a:pt x="171" y="2968"/>
                    <a:pt x="177" y="2962"/>
                    <a:pt x="182" y="2957"/>
                  </a:cubicBezTo>
                  <a:cubicBezTo>
                    <a:pt x="190" y="2957"/>
                    <a:pt x="199" y="2957"/>
                    <a:pt x="208" y="2957"/>
                  </a:cubicBezTo>
                  <a:cubicBezTo>
                    <a:pt x="210" y="2954"/>
                    <a:pt x="213" y="2952"/>
                    <a:pt x="216" y="2949"/>
                  </a:cubicBezTo>
                  <a:cubicBezTo>
                    <a:pt x="221" y="2949"/>
                    <a:pt x="227" y="2949"/>
                    <a:pt x="233" y="2949"/>
                  </a:cubicBezTo>
                  <a:cubicBezTo>
                    <a:pt x="235" y="2946"/>
                    <a:pt x="237" y="2943"/>
                    <a:pt x="241" y="2940"/>
                  </a:cubicBezTo>
                  <a:cubicBezTo>
                    <a:pt x="243" y="2940"/>
                    <a:pt x="246" y="2940"/>
                    <a:pt x="249" y="2940"/>
                  </a:cubicBezTo>
                  <a:cubicBezTo>
                    <a:pt x="252" y="2937"/>
                    <a:pt x="254" y="2935"/>
                    <a:pt x="257" y="2932"/>
                  </a:cubicBezTo>
                  <a:cubicBezTo>
                    <a:pt x="260" y="2932"/>
                    <a:pt x="262" y="2932"/>
                    <a:pt x="265" y="2932"/>
                  </a:cubicBezTo>
                  <a:cubicBezTo>
                    <a:pt x="271" y="2926"/>
                    <a:pt x="276" y="2921"/>
                    <a:pt x="282" y="2915"/>
                  </a:cubicBezTo>
                  <a:cubicBezTo>
                    <a:pt x="284" y="2915"/>
                    <a:pt x="287" y="2915"/>
                    <a:pt x="291" y="2915"/>
                  </a:cubicBezTo>
                  <a:cubicBezTo>
                    <a:pt x="293" y="2913"/>
                    <a:pt x="295" y="2910"/>
                    <a:pt x="299" y="2906"/>
                  </a:cubicBezTo>
                  <a:cubicBezTo>
                    <a:pt x="301" y="2906"/>
                    <a:pt x="304" y="2906"/>
                    <a:pt x="307" y="2906"/>
                  </a:cubicBezTo>
                  <a:cubicBezTo>
                    <a:pt x="310" y="2904"/>
                    <a:pt x="312" y="2902"/>
                    <a:pt x="315" y="2898"/>
                  </a:cubicBezTo>
                  <a:cubicBezTo>
                    <a:pt x="318" y="2898"/>
                    <a:pt x="320" y="2898"/>
                    <a:pt x="323" y="2898"/>
                  </a:cubicBezTo>
                  <a:cubicBezTo>
                    <a:pt x="331" y="2890"/>
                    <a:pt x="340" y="2883"/>
                    <a:pt x="349" y="2874"/>
                  </a:cubicBezTo>
                  <a:cubicBezTo>
                    <a:pt x="353" y="2874"/>
                    <a:pt x="359" y="2874"/>
                    <a:pt x="365" y="2874"/>
                  </a:cubicBezTo>
                  <a:cubicBezTo>
                    <a:pt x="367" y="2871"/>
                    <a:pt x="370" y="2868"/>
                    <a:pt x="373" y="2865"/>
                  </a:cubicBezTo>
                  <a:cubicBezTo>
                    <a:pt x="379" y="2865"/>
                    <a:pt x="384" y="2865"/>
                    <a:pt x="390" y="2865"/>
                  </a:cubicBezTo>
                  <a:cubicBezTo>
                    <a:pt x="392" y="2863"/>
                    <a:pt x="395" y="2860"/>
                    <a:pt x="398" y="2857"/>
                  </a:cubicBezTo>
                  <a:cubicBezTo>
                    <a:pt x="404" y="2857"/>
                    <a:pt x="409" y="2857"/>
                    <a:pt x="415" y="2857"/>
                  </a:cubicBezTo>
                  <a:cubicBezTo>
                    <a:pt x="420" y="2852"/>
                    <a:pt x="426" y="2846"/>
                    <a:pt x="431" y="2840"/>
                  </a:cubicBezTo>
                  <a:cubicBezTo>
                    <a:pt x="434" y="2840"/>
                    <a:pt x="436" y="2840"/>
                    <a:pt x="439" y="2840"/>
                  </a:cubicBezTo>
                  <a:cubicBezTo>
                    <a:pt x="439" y="2835"/>
                    <a:pt x="439" y="2829"/>
                    <a:pt x="439" y="2824"/>
                  </a:cubicBezTo>
                  <a:cubicBezTo>
                    <a:pt x="442" y="2821"/>
                    <a:pt x="445" y="2819"/>
                    <a:pt x="448" y="2816"/>
                  </a:cubicBezTo>
                  <a:cubicBezTo>
                    <a:pt x="448" y="2813"/>
                    <a:pt x="448" y="2810"/>
                    <a:pt x="448" y="2807"/>
                  </a:cubicBezTo>
                  <a:cubicBezTo>
                    <a:pt x="462" y="2807"/>
                    <a:pt x="475" y="2807"/>
                    <a:pt x="489" y="2807"/>
                  </a:cubicBezTo>
                  <a:cubicBezTo>
                    <a:pt x="492" y="2809"/>
                    <a:pt x="494" y="2813"/>
                    <a:pt x="497" y="2816"/>
                  </a:cubicBezTo>
                  <a:cubicBezTo>
                    <a:pt x="516" y="2797"/>
                    <a:pt x="535" y="2778"/>
                    <a:pt x="555" y="2758"/>
                  </a:cubicBezTo>
                  <a:cubicBezTo>
                    <a:pt x="555" y="2752"/>
                    <a:pt x="555" y="2747"/>
                    <a:pt x="555" y="2741"/>
                  </a:cubicBezTo>
                  <a:cubicBezTo>
                    <a:pt x="561" y="2735"/>
                    <a:pt x="566" y="2730"/>
                    <a:pt x="572" y="2724"/>
                  </a:cubicBezTo>
                  <a:cubicBezTo>
                    <a:pt x="581" y="2724"/>
                    <a:pt x="589" y="2724"/>
                    <a:pt x="597" y="2724"/>
                  </a:cubicBezTo>
                  <a:cubicBezTo>
                    <a:pt x="600" y="2721"/>
                    <a:pt x="603" y="2719"/>
                    <a:pt x="605" y="2716"/>
                  </a:cubicBezTo>
                  <a:cubicBezTo>
                    <a:pt x="614" y="2716"/>
                    <a:pt x="622" y="2716"/>
                    <a:pt x="630" y="2716"/>
                  </a:cubicBezTo>
                  <a:cubicBezTo>
                    <a:pt x="633" y="2713"/>
                    <a:pt x="636" y="2710"/>
                    <a:pt x="638" y="2708"/>
                  </a:cubicBezTo>
                  <a:cubicBezTo>
                    <a:pt x="644" y="2708"/>
                    <a:pt x="649" y="2708"/>
                    <a:pt x="655" y="2708"/>
                  </a:cubicBezTo>
                  <a:cubicBezTo>
                    <a:pt x="658" y="2704"/>
                    <a:pt x="661" y="2702"/>
                    <a:pt x="663" y="2700"/>
                  </a:cubicBezTo>
                  <a:cubicBezTo>
                    <a:pt x="672" y="2700"/>
                    <a:pt x="680" y="2700"/>
                    <a:pt x="688" y="2700"/>
                  </a:cubicBezTo>
                  <a:cubicBezTo>
                    <a:pt x="688" y="2697"/>
                    <a:pt x="688" y="2694"/>
                    <a:pt x="688" y="2692"/>
                  </a:cubicBezTo>
                  <a:cubicBezTo>
                    <a:pt x="694" y="2686"/>
                    <a:pt x="699" y="2681"/>
                    <a:pt x="705" y="2675"/>
                  </a:cubicBezTo>
                  <a:cubicBezTo>
                    <a:pt x="708" y="2675"/>
                    <a:pt x="710" y="2675"/>
                    <a:pt x="713" y="2675"/>
                  </a:cubicBezTo>
                  <a:cubicBezTo>
                    <a:pt x="716" y="2672"/>
                    <a:pt x="718" y="2669"/>
                    <a:pt x="721" y="2666"/>
                  </a:cubicBezTo>
                  <a:cubicBezTo>
                    <a:pt x="749" y="2666"/>
                    <a:pt x="776" y="2666"/>
                    <a:pt x="804" y="2666"/>
                  </a:cubicBezTo>
                  <a:cubicBezTo>
                    <a:pt x="807" y="2669"/>
                    <a:pt x="810" y="2673"/>
                    <a:pt x="812" y="2675"/>
                  </a:cubicBezTo>
                  <a:cubicBezTo>
                    <a:pt x="821" y="2675"/>
                    <a:pt x="829" y="2675"/>
                    <a:pt x="837" y="2675"/>
                  </a:cubicBezTo>
                  <a:cubicBezTo>
                    <a:pt x="840" y="2678"/>
                    <a:pt x="843" y="2681"/>
                    <a:pt x="846" y="2683"/>
                  </a:cubicBezTo>
                  <a:cubicBezTo>
                    <a:pt x="857" y="2683"/>
                    <a:pt x="868" y="2683"/>
                    <a:pt x="878" y="2683"/>
                  </a:cubicBezTo>
                  <a:cubicBezTo>
                    <a:pt x="881" y="2680"/>
                    <a:pt x="884" y="2678"/>
                    <a:pt x="887" y="2675"/>
                  </a:cubicBezTo>
                  <a:cubicBezTo>
                    <a:pt x="887" y="2673"/>
                    <a:pt x="887" y="2669"/>
                    <a:pt x="887" y="2666"/>
                  </a:cubicBezTo>
                  <a:cubicBezTo>
                    <a:pt x="895" y="2658"/>
                    <a:pt x="903" y="2650"/>
                    <a:pt x="912" y="2642"/>
                  </a:cubicBezTo>
                  <a:cubicBezTo>
                    <a:pt x="912" y="2630"/>
                    <a:pt x="912" y="2619"/>
                    <a:pt x="912" y="2608"/>
                  </a:cubicBezTo>
                  <a:cubicBezTo>
                    <a:pt x="909" y="2606"/>
                    <a:pt x="907" y="2603"/>
                    <a:pt x="904" y="2600"/>
                  </a:cubicBezTo>
                  <a:cubicBezTo>
                    <a:pt x="904" y="2576"/>
                    <a:pt x="904" y="2551"/>
                    <a:pt x="904" y="2525"/>
                  </a:cubicBezTo>
                  <a:cubicBezTo>
                    <a:pt x="906" y="2523"/>
                    <a:pt x="908" y="2521"/>
                    <a:pt x="912" y="2518"/>
                  </a:cubicBezTo>
                  <a:cubicBezTo>
                    <a:pt x="912" y="2515"/>
                    <a:pt x="912" y="2512"/>
                    <a:pt x="912" y="2509"/>
                  </a:cubicBezTo>
                  <a:cubicBezTo>
                    <a:pt x="917" y="2504"/>
                    <a:pt x="923" y="2498"/>
                    <a:pt x="928" y="2493"/>
                  </a:cubicBezTo>
                  <a:cubicBezTo>
                    <a:pt x="928" y="2487"/>
                    <a:pt x="928" y="2482"/>
                    <a:pt x="928" y="2476"/>
                  </a:cubicBezTo>
                  <a:cubicBezTo>
                    <a:pt x="931" y="2474"/>
                    <a:pt x="933" y="2471"/>
                    <a:pt x="936" y="2467"/>
                  </a:cubicBezTo>
                  <a:cubicBezTo>
                    <a:pt x="936" y="2462"/>
                    <a:pt x="936" y="2456"/>
                    <a:pt x="936" y="2451"/>
                  </a:cubicBezTo>
                  <a:cubicBezTo>
                    <a:pt x="939" y="2448"/>
                    <a:pt x="942" y="2446"/>
                    <a:pt x="945" y="2443"/>
                  </a:cubicBezTo>
                  <a:cubicBezTo>
                    <a:pt x="945" y="2440"/>
                    <a:pt x="945" y="2438"/>
                    <a:pt x="945" y="2435"/>
                  </a:cubicBezTo>
                  <a:cubicBezTo>
                    <a:pt x="947" y="2432"/>
                    <a:pt x="950" y="2429"/>
                    <a:pt x="953" y="2426"/>
                  </a:cubicBezTo>
                  <a:cubicBezTo>
                    <a:pt x="953" y="2424"/>
                    <a:pt x="953" y="2421"/>
                    <a:pt x="953" y="2418"/>
                  </a:cubicBezTo>
                  <a:cubicBezTo>
                    <a:pt x="961" y="2410"/>
                    <a:pt x="969" y="2402"/>
                    <a:pt x="978" y="2393"/>
                  </a:cubicBezTo>
                  <a:cubicBezTo>
                    <a:pt x="978" y="2391"/>
                    <a:pt x="978" y="2388"/>
                    <a:pt x="978" y="2385"/>
                  </a:cubicBezTo>
                  <a:cubicBezTo>
                    <a:pt x="980" y="2382"/>
                    <a:pt x="983" y="2380"/>
                    <a:pt x="986" y="2377"/>
                  </a:cubicBezTo>
                  <a:cubicBezTo>
                    <a:pt x="989" y="2377"/>
                    <a:pt x="991" y="2377"/>
                    <a:pt x="994" y="2377"/>
                  </a:cubicBezTo>
                  <a:cubicBezTo>
                    <a:pt x="997" y="2379"/>
                    <a:pt x="1000" y="2382"/>
                    <a:pt x="1003" y="2385"/>
                  </a:cubicBezTo>
                  <a:cubicBezTo>
                    <a:pt x="1011" y="2385"/>
                    <a:pt x="1019" y="2385"/>
                    <a:pt x="1028" y="2385"/>
                  </a:cubicBezTo>
                  <a:cubicBezTo>
                    <a:pt x="1030" y="2387"/>
                    <a:pt x="1032" y="2390"/>
                    <a:pt x="1036" y="2393"/>
                  </a:cubicBezTo>
                  <a:cubicBezTo>
                    <a:pt x="1058" y="2393"/>
                    <a:pt x="1080" y="2393"/>
                    <a:pt x="1102" y="2393"/>
                  </a:cubicBezTo>
                  <a:cubicBezTo>
                    <a:pt x="1105" y="2391"/>
                    <a:pt x="1107" y="2388"/>
                    <a:pt x="1110" y="2385"/>
                  </a:cubicBezTo>
                  <a:cubicBezTo>
                    <a:pt x="1113" y="2385"/>
                    <a:pt x="1116" y="2385"/>
                    <a:pt x="1119" y="2385"/>
                  </a:cubicBezTo>
                  <a:cubicBezTo>
                    <a:pt x="1122" y="2382"/>
                    <a:pt x="1124" y="2380"/>
                    <a:pt x="1127" y="2377"/>
                  </a:cubicBezTo>
                  <a:cubicBezTo>
                    <a:pt x="1127" y="2374"/>
                    <a:pt x="1127" y="2371"/>
                    <a:pt x="1127" y="2368"/>
                  </a:cubicBezTo>
                  <a:cubicBezTo>
                    <a:pt x="1129" y="2366"/>
                    <a:pt x="1132" y="2363"/>
                    <a:pt x="1135" y="2360"/>
                  </a:cubicBezTo>
                  <a:cubicBezTo>
                    <a:pt x="1135" y="2352"/>
                    <a:pt x="1135" y="2344"/>
                    <a:pt x="1135" y="2335"/>
                  </a:cubicBezTo>
                  <a:cubicBezTo>
                    <a:pt x="1141" y="2330"/>
                    <a:pt x="1146" y="2324"/>
                    <a:pt x="1152" y="2319"/>
                  </a:cubicBezTo>
                  <a:cubicBezTo>
                    <a:pt x="1152" y="2313"/>
                    <a:pt x="1152" y="2308"/>
                    <a:pt x="1152" y="2302"/>
                  </a:cubicBezTo>
                  <a:cubicBezTo>
                    <a:pt x="1154" y="2300"/>
                    <a:pt x="1157" y="2297"/>
                    <a:pt x="1161" y="2294"/>
                  </a:cubicBezTo>
                  <a:cubicBezTo>
                    <a:pt x="1161" y="2289"/>
                    <a:pt x="1161" y="2283"/>
                    <a:pt x="1161" y="2277"/>
                  </a:cubicBezTo>
                  <a:cubicBezTo>
                    <a:pt x="1165" y="2272"/>
                    <a:pt x="1171" y="2266"/>
                    <a:pt x="1176" y="2261"/>
                  </a:cubicBezTo>
                  <a:cubicBezTo>
                    <a:pt x="1176" y="2258"/>
                    <a:pt x="1176" y="2255"/>
                    <a:pt x="1176" y="2252"/>
                  </a:cubicBezTo>
                  <a:cubicBezTo>
                    <a:pt x="1179" y="2250"/>
                    <a:pt x="1182" y="2247"/>
                    <a:pt x="1185" y="2244"/>
                  </a:cubicBezTo>
                  <a:cubicBezTo>
                    <a:pt x="1185" y="2242"/>
                    <a:pt x="1185" y="2239"/>
                    <a:pt x="1185" y="2236"/>
                  </a:cubicBezTo>
                  <a:cubicBezTo>
                    <a:pt x="1188" y="2234"/>
                    <a:pt x="1190" y="2230"/>
                    <a:pt x="1193" y="2227"/>
                  </a:cubicBezTo>
                  <a:cubicBezTo>
                    <a:pt x="1193" y="2225"/>
                    <a:pt x="1193" y="2223"/>
                    <a:pt x="1193" y="2219"/>
                  </a:cubicBezTo>
                  <a:cubicBezTo>
                    <a:pt x="1195" y="2217"/>
                    <a:pt x="1199" y="2214"/>
                    <a:pt x="1202" y="2211"/>
                  </a:cubicBezTo>
                  <a:cubicBezTo>
                    <a:pt x="1202" y="2208"/>
                    <a:pt x="1202" y="2206"/>
                    <a:pt x="1202" y="2203"/>
                  </a:cubicBezTo>
                  <a:cubicBezTo>
                    <a:pt x="1204" y="2200"/>
                    <a:pt x="1207" y="2197"/>
                    <a:pt x="1210" y="2194"/>
                  </a:cubicBezTo>
                  <a:cubicBezTo>
                    <a:pt x="1210" y="2189"/>
                    <a:pt x="1210" y="2184"/>
                    <a:pt x="1210" y="2178"/>
                  </a:cubicBezTo>
                  <a:cubicBezTo>
                    <a:pt x="1212" y="2176"/>
                    <a:pt x="1215" y="2172"/>
                    <a:pt x="1219" y="2169"/>
                  </a:cubicBezTo>
                  <a:cubicBezTo>
                    <a:pt x="1219" y="2167"/>
                    <a:pt x="1219" y="2165"/>
                    <a:pt x="1219" y="2161"/>
                  </a:cubicBezTo>
                  <a:cubicBezTo>
                    <a:pt x="1221" y="2159"/>
                    <a:pt x="1223" y="2156"/>
                    <a:pt x="1226" y="2153"/>
                  </a:cubicBezTo>
                  <a:cubicBezTo>
                    <a:pt x="1226" y="2150"/>
                    <a:pt x="1226" y="2148"/>
                    <a:pt x="1226" y="2145"/>
                  </a:cubicBezTo>
                  <a:cubicBezTo>
                    <a:pt x="1229" y="2142"/>
                    <a:pt x="1231" y="2140"/>
                    <a:pt x="1234" y="2137"/>
                  </a:cubicBezTo>
                  <a:cubicBezTo>
                    <a:pt x="1234" y="2129"/>
                    <a:pt x="1234" y="2120"/>
                    <a:pt x="1234" y="2111"/>
                  </a:cubicBezTo>
                  <a:cubicBezTo>
                    <a:pt x="1232" y="2109"/>
                    <a:pt x="1230" y="2106"/>
                    <a:pt x="1226" y="2103"/>
                  </a:cubicBezTo>
                  <a:cubicBezTo>
                    <a:pt x="1226" y="2098"/>
                    <a:pt x="1226" y="2092"/>
                    <a:pt x="1226" y="2087"/>
                  </a:cubicBezTo>
                  <a:cubicBezTo>
                    <a:pt x="1221" y="2081"/>
                    <a:pt x="1215" y="2075"/>
                    <a:pt x="1210" y="2070"/>
                  </a:cubicBezTo>
                  <a:cubicBezTo>
                    <a:pt x="1210" y="2067"/>
                    <a:pt x="1210" y="2065"/>
                    <a:pt x="1210" y="2062"/>
                  </a:cubicBezTo>
                  <a:cubicBezTo>
                    <a:pt x="1207" y="2060"/>
                    <a:pt x="1205" y="2056"/>
                    <a:pt x="1202" y="2053"/>
                  </a:cubicBezTo>
                  <a:cubicBezTo>
                    <a:pt x="1199" y="2053"/>
                    <a:pt x="1196" y="2053"/>
                    <a:pt x="1193" y="2053"/>
                  </a:cubicBezTo>
                  <a:cubicBezTo>
                    <a:pt x="1188" y="2048"/>
                    <a:pt x="1182" y="2043"/>
                    <a:pt x="1176" y="2037"/>
                  </a:cubicBezTo>
                  <a:cubicBezTo>
                    <a:pt x="1174" y="2037"/>
                    <a:pt x="1172" y="2037"/>
                    <a:pt x="1168" y="2037"/>
                  </a:cubicBezTo>
                  <a:cubicBezTo>
                    <a:pt x="1166" y="2035"/>
                    <a:pt x="1164" y="2032"/>
                    <a:pt x="1161" y="2029"/>
                  </a:cubicBezTo>
                  <a:cubicBezTo>
                    <a:pt x="1161" y="2026"/>
                    <a:pt x="1161" y="2024"/>
                    <a:pt x="1161" y="2021"/>
                  </a:cubicBezTo>
                  <a:cubicBezTo>
                    <a:pt x="1161" y="2015"/>
                    <a:pt x="1160" y="2009"/>
                    <a:pt x="1160" y="2004"/>
                  </a:cubicBezTo>
                  <a:cubicBezTo>
                    <a:pt x="1163" y="2002"/>
                    <a:pt x="1165" y="1998"/>
                    <a:pt x="1168" y="1995"/>
                  </a:cubicBezTo>
                  <a:cubicBezTo>
                    <a:pt x="1168" y="1990"/>
                    <a:pt x="1168" y="1985"/>
                    <a:pt x="1168" y="1979"/>
                  </a:cubicBezTo>
                  <a:cubicBezTo>
                    <a:pt x="1171" y="1977"/>
                    <a:pt x="1173" y="1974"/>
                    <a:pt x="1176" y="1970"/>
                  </a:cubicBezTo>
                  <a:cubicBezTo>
                    <a:pt x="1176" y="1968"/>
                    <a:pt x="1176" y="1966"/>
                    <a:pt x="1176" y="1963"/>
                  </a:cubicBezTo>
                  <a:cubicBezTo>
                    <a:pt x="1179" y="1960"/>
                    <a:pt x="1182" y="1957"/>
                    <a:pt x="1185" y="1954"/>
                  </a:cubicBezTo>
                  <a:cubicBezTo>
                    <a:pt x="1185" y="1949"/>
                    <a:pt x="1185" y="1943"/>
                    <a:pt x="1185" y="1938"/>
                  </a:cubicBezTo>
                  <a:cubicBezTo>
                    <a:pt x="1183" y="1935"/>
                    <a:pt x="1180" y="1932"/>
                    <a:pt x="1176" y="1929"/>
                  </a:cubicBezTo>
                  <a:cubicBezTo>
                    <a:pt x="1176" y="1918"/>
                    <a:pt x="1176" y="1907"/>
                    <a:pt x="1176" y="1896"/>
                  </a:cubicBezTo>
                  <a:cubicBezTo>
                    <a:pt x="1174" y="1893"/>
                    <a:pt x="1172" y="1891"/>
                    <a:pt x="1168" y="1888"/>
                  </a:cubicBezTo>
                  <a:cubicBezTo>
                    <a:pt x="1168" y="1877"/>
                    <a:pt x="1168" y="1866"/>
                    <a:pt x="1168" y="1854"/>
                  </a:cubicBezTo>
                  <a:cubicBezTo>
                    <a:pt x="1166" y="1852"/>
                    <a:pt x="1164" y="1850"/>
                    <a:pt x="1160" y="1846"/>
                  </a:cubicBezTo>
                  <a:cubicBezTo>
                    <a:pt x="1160" y="1844"/>
                    <a:pt x="1160" y="1842"/>
                    <a:pt x="1160" y="1838"/>
                  </a:cubicBezTo>
                  <a:cubicBezTo>
                    <a:pt x="1158" y="1836"/>
                    <a:pt x="1155" y="1833"/>
                    <a:pt x="1152" y="1830"/>
                  </a:cubicBezTo>
                  <a:cubicBezTo>
                    <a:pt x="1152" y="1824"/>
                    <a:pt x="1152" y="1819"/>
                    <a:pt x="1152" y="1813"/>
                  </a:cubicBezTo>
                  <a:cubicBezTo>
                    <a:pt x="1149" y="1811"/>
                    <a:pt x="1147" y="1808"/>
                    <a:pt x="1144" y="1805"/>
                  </a:cubicBezTo>
                  <a:cubicBezTo>
                    <a:pt x="1144" y="1803"/>
                    <a:pt x="1144" y="1800"/>
                    <a:pt x="1144" y="1796"/>
                  </a:cubicBezTo>
                  <a:cubicBezTo>
                    <a:pt x="1138" y="1792"/>
                    <a:pt x="1133" y="1786"/>
                    <a:pt x="1127" y="1780"/>
                  </a:cubicBezTo>
                  <a:cubicBezTo>
                    <a:pt x="1122" y="1780"/>
                    <a:pt x="1116" y="1780"/>
                    <a:pt x="1110" y="1780"/>
                  </a:cubicBezTo>
                  <a:cubicBezTo>
                    <a:pt x="1108" y="1778"/>
                    <a:pt x="1106" y="1775"/>
                    <a:pt x="1102" y="1772"/>
                  </a:cubicBezTo>
                  <a:cubicBezTo>
                    <a:pt x="1097" y="1772"/>
                    <a:pt x="1091" y="1772"/>
                    <a:pt x="1086" y="1772"/>
                  </a:cubicBezTo>
                  <a:cubicBezTo>
                    <a:pt x="1083" y="1769"/>
                    <a:pt x="1080" y="1767"/>
                    <a:pt x="1077" y="1764"/>
                  </a:cubicBezTo>
                  <a:cubicBezTo>
                    <a:pt x="1077" y="1761"/>
                    <a:pt x="1077" y="1758"/>
                    <a:pt x="1077" y="1755"/>
                  </a:cubicBezTo>
                  <a:cubicBezTo>
                    <a:pt x="1075" y="1753"/>
                    <a:pt x="1072" y="1750"/>
                    <a:pt x="1069" y="1747"/>
                  </a:cubicBezTo>
                  <a:cubicBezTo>
                    <a:pt x="1071" y="1745"/>
                    <a:pt x="1074" y="1741"/>
                    <a:pt x="1077" y="1738"/>
                  </a:cubicBezTo>
                  <a:cubicBezTo>
                    <a:pt x="1077" y="1736"/>
                    <a:pt x="1077" y="1734"/>
                    <a:pt x="1077" y="1730"/>
                  </a:cubicBezTo>
                  <a:cubicBezTo>
                    <a:pt x="1079" y="1728"/>
                    <a:pt x="1083" y="1726"/>
                    <a:pt x="1086" y="1722"/>
                  </a:cubicBezTo>
                  <a:cubicBezTo>
                    <a:pt x="1086" y="1706"/>
                    <a:pt x="1086" y="1689"/>
                    <a:pt x="1086" y="1672"/>
                  </a:cubicBezTo>
                  <a:cubicBezTo>
                    <a:pt x="1088" y="1670"/>
                    <a:pt x="1091" y="1668"/>
                    <a:pt x="1094" y="1664"/>
                  </a:cubicBezTo>
                  <a:cubicBezTo>
                    <a:pt x="1094" y="1662"/>
                    <a:pt x="1094" y="1659"/>
                    <a:pt x="1094" y="1656"/>
                  </a:cubicBezTo>
                  <a:cubicBezTo>
                    <a:pt x="1099" y="1650"/>
                    <a:pt x="1105" y="1644"/>
                    <a:pt x="1110" y="1639"/>
                  </a:cubicBezTo>
                  <a:cubicBezTo>
                    <a:pt x="1113" y="1639"/>
                    <a:pt x="1116" y="1639"/>
                    <a:pt x="1119" y="1639"/>
                  </a:cubicBezTo>
                  <a:cubicBezTo>
                    <a:pt x="1127" y="1631"/>
                    <a:pt x="1135" y="1623"/>
                    <a:pt x="1144" y="1614"/>
                  </a:cubicBezTo>
                  <a:cubicBezTo>
                    <a:pt x="1146" y="1614"/>
                    <a:pt x="1149" y="1614"/>
                    <a:pt x="1152" y="1614"/>
                  </a:cubicBezTo>
                  <a:cubicBezTo>
                    <a:pt x="1157" y="1609"/>
                    <a:pt x="1163" y="1603"/>
                    <a:pt x="1168" y="1598"/>
                  </a:cubicBezTo>
                  <a:cubicBezTo>
                    <a:pt x="1171" y="1598"/>
                    <a:pt x="1173" y="1598"/>
                    <a:pt x="1176" y="1598"/>
                  </a:cubicBezTo>
                  <a:cubicBezTo>
                    <a:pt x="1179" y="1595"/>
                    <a:pt x="1182" y="1593"/>
                    <a:pt x="1185" y="1590"/>
                  </a:cubicBezTo>
                  <a:cubicBezTo>
                    <a:pt x="1185" y="1582"/>
                    <a:pt x="1185" y="1574"/>
                    <a:pt x="1185" y="1565"/>
                  </a:cubicBezTo>
                  <a:cubicBezTo>
                    <a:pt x="1183" y="1563"/>
                    <a:pt x="1180" y="1559"/>
                    <a:pt x="1176" y="1556"/>
                  </a:cubicBezTo>
                  <a:cubicBezTo>
                    <a:pt x="1176" y="1548"/>
                    <a:pt x="1176" y="1540"/>
                    <a:pt x="1176" y="1532"/>
                  </a:cubicBezTo>
                  <a:cubicBezTo>
                    <a:pt x="1174" y="1529"/>
                    <a:pt x="1172" y="1527"/>
                    <a:pt x="1168" y="1524"/>
                  </a:cubicBezTo>
                  <a:cubicBezTo>
                    <a:pt x="1168" y="1521"/>
                    <a:pt x="1168" y="1518"/>
                    <a:pt x="1168" y="1515"/>
                  </a:cubicBezTo>
                  <a:cubicBezTo>
                    <a:pt x="1160" y="1507"/>
                    <a:pt x="1153" y="1499"/>
                    <a:pt x="1144" y="1490"/>
                  </a:cubicBezTo>
                  <a:cubicBezTo>
                    <a:pt x="1144" y="1488"/>
                    <a:pt x="1144" y="1485"/>
                    <a:pt x="1144" y="1482"/>
                  </a:cubicBezTo>
                  <a:cubicBezTo>
                    <a:pt x="1141" y="1480"/>
                    <a:pt x="1138" y="1477"/>
                    <a:pt x="1135" y="1474"/>
                  </a:cubicBezTo>
                  <a:cubicBezTo>
                    <a:pt x="1135" y="1471"/>
                    <a:pt x="1135" y="1469"/>
                    <a:pt x="1135" y="1466"/>
                  </a:cubicBezTo>
                  <a:cubicBezTo>
                    <a:pt x="1137" y="1463"/>
                    <a:pt x="1141" y="1460"/>
                    <a:pt x="1144" y="1457"/>
                  </a:cubicBezTo>
                  <a:cubicBezTo>
                    <a:pt x="1144" y="1454"/>
                    <a:pt x="1144" y="1452"/>
                    <a:pt x="1144" y="1449"/>
                  </a:cubicBezTo>
                  <a:cubicBezTo>
                    <a:pt x="1146" y="1447"/>
                    <a:pt x="1149" y="1443"/>
                    <a:pt x="1152" y="1440"/>
                  </a:cubicBezTo>
                  <a:cubicBezTo>
                    <a:pt x="1152" y="1438"/>
                    <a:pt x="1152" y="1435"/>
                    <a:pt x="1152" y="1432"/>
                  </a:cubicBezTo>
                  <a:cubicBezTo>
                    <a:pt x="1160" y="1432"/>
                    <a:pt x="1168" y="1432"/>
                    <a:pt x="1176" y="1432"/>
                  </a:cubicBezTo>
                  <a:cubicBezTo>
                    <a:pt x="1179" y="1430"/>
                    <a:pt x="1182" y="1427"/>
                    <a:pt x="1185" y="1424"/>
                  </a:cubicBezTo>
                  <a:cubicBezTo>
                    <a:pt x="1185" y="1422"/>
                    <a:pt x="1185" y="1419"/>
                    <a:pt x="1185" y="1415"/>
                  </a:cubicBezTo>
                  <a:cubicBezTo>
                    <a:pt x="1183" y="1413"/>
                    <a:pt x="1180" y="1411"/>
                    <a:pt x="1176" y="1408"/>
                  </a:cubicBezTo>
                  <a:cubicBezTo>
                    <a:pt x="1176" y="1405"/>
                    <a:pt x="1176" y="1402"/>
                    <a:pt x="1176" y="1399"/>
                  </a:cubicBezTo>
                  <a:cubicBezTo>
                    <a:pt x="1174" y="1396"/>
                    <a:pt x="1172" y="1394"/>
                    <a:pt x="1168" y="1391"/>
                  </a:cubicBezTo>
                  <a:cubicBezTo>
                    <a:pt x="1168" y="1361"/>
                    <a:pt x="1168" y="1330"/>
                    <a:pt x="1168" y="1299"/>
                  </a:cubicBezTo>
                  <a:cubicBezTo>
                    <a:pt x="1166" y="1297"/>
                    <a:pt x="1164" y="1295"/>
                    <a:pt x="1160" y="1291"/>
                  </a:cubicBezTo>
                  <a:cubicBezTo>
                    <a:pt x="1160" y="1286"/>
                    <a:pt x="1160" y="1280"/>
                    <a:pt x="1160" y="1275"/>
                  </a:cubicBezTo>
                  <a:cubicBezTo>
                    <a:pt x="1160" y="1272"/>
                    <a:pt x="1160" y="1270"/>
                    <a:pt x="1160" y="1267"/>
                  </a:cubicBezTo>
                  <a:cubicBezTo>
                    <a:pt x="1158" y="1264"/>
                    <a:pt x="1155" y="1261"/>
                    <a:pt x="1152" y="1258"/>
                  </a:cubicBezTo>
                  <a:cubicBezTo>
                    <a:pt x="1152" y="1256"/>
                    <a:pt x="1152" y="1253"/>
                    <a:pt x="1152" y="1250"/>
                  </a:cubicBezTo>
                  <a:cubicBezTo>
                    <a:pt x="1149" y="1248"/>
                    <a:pt x="1147" y="1245"/>
                    <a:pt x="1144" y="1241"/>
                  </a:cubicBezTo>
                  <a:cubicBezTo>
                    <a:pt x="1144" y="1225"/>
                    <a:pt x="1144" y="1209"/>
                    <a:pt x="1144" y="1192"/>
                  </a:cubicBezTo>
                  <a:cubicBezTo>
                    <a:pt x="1136" y="1192"/>
                    <a:pt x="1128" y="1192"/>
                    <a:pt x="1119" y="1192"/>
                  </a:cubicBezTo>
                  <a:cubicBezTo>
                    <a:pt x="1119" y="1184"/>
                    <a:pt x="1119" y="1176"/>
                    <a:pt x="1119" y="1167"/>
                  </a:cubicBezTo>
                  <a:cubicBezTo>
                    <a:pt x="1122" y="1165"/>
                    <a:pt x="1124" y="1162"/>
                    <a:pt x="1127" y="1159"/>
                  </a:cubicBezTo>
                  <a:cubicBezTo>
                    <a:pt x="1127" y="1156"/>
                    <a:pt x="1127" y="1154"/>
                    <a:pt x="1127" y="1151"/>
                  </a:cubicBezTo>
                  <a:cubicBezTo>
                    <a:pt x="1125" y="1148"/>
                    <a:pt x="1122" y="1145"/>
                    <a:pt x="1119" y="1142"/>
                  </a:cubicBezTo>
                  <a:cubicBezTo>
                    <a:pt x="1119" y="1134"/>
                    <a:pt x="1119" y="1126"/>
                    <a:pt x="1119" y="1117"/>
                  </a:cubicBezTo>
                  <a:cubicBezTo>
                    <a:pt x="1124" y="1117"/>
                    <a:pt x="1129" y="1117"/>
                    <a:pt x="1135" y="1117"/>
                  </a:cubicBezTo>
                  <a:cubicBezTo>
                    <a:pt x="1137" y="1120"/>
                    <a:pt x="1141" y="1123"/>
                    <a:pt x="1144" y="1126"/>
                  </a:cubicBezTo>
                  <a:cubicBezTo>
                    <a:pt x="1146" y="1126"/>
                    <a:pt x="1149" y="1126"/>
                    <a:pt x="1152" y="1126"/>
                  </a:cubicBezTo>
                  <a:cubicBezTo>
                    <a:pt x="1154" y="1124"/>
                    <a:pt x="1157" y="1121"/>
                    <a:pt x="1160" y="1117"/>
                  </a:cubicBezTo>
                  <a:cubicBezTo>
                    <a:pt x="1160" y="1104"/>
                    <a:pt x="1160" y="1090"/>
                    <a:pt x="1160" y="1076"/>
                  </a:cubicBezTo>
                  <a:cubicBezTo>
                    <a:pt x="1165" y="1076"/>
                    <a:pt x="1171" y="1076"/>
                    <a:pt x="1176" y="1076"/>
                  </a:cubicBezTo>
                  <a:cubicBezTo>
                    <a:pt x="1179" y="1074"/>
                    <a:pt x="1182" y="1071"/>
                    <a:pt x="1185" y="1068"/>
                  </a:cubicBezTo>
                  <a:cubicBezTo>
                    <a:pt x="1185" y="1062"/>
                    <a:pt x="1185" y="1057"/>
                    <a:pt x="1185" y="1051"/>
                  </a:cubicBezTo>
                  <a:cubicBezTo>
                    <a:pt x="1183" y="1049"/>
                    <a:pt x="1180" y="1046"/>
                    <a:pt x="1176" y="1043"/>
                  </a:cubicBezTo>
                  <a:cubicBezTo>
                    <a:pt x="1176" y="1032"/>
                    <a:pt x="1176" y="1021"/>
                    <a:pt x="1176" y="1010"/>
                  </a:cubicBezTo>
                  <a:cubicBezTo>
                    <a:pt x="1179" y="1010"/>
                    <a:pt x="1182" y="1010"/>
                    <a:pt x="1185" y="1010"/>
                  </a:cubicBezTo>
                  <a:cubicBezTo>
                    <a:pt x="1188" y="1012"/>
                    <a:pt x="1190" y="1015"/>
                    <a:pt x="1193" y="1018"/>
                  </a:cubicBezTo>
                  <a:cubicBezTo>
                    <a:pt x="1193" y="1029"/>
                    <a:pt x="1193" y="1040"/>
                    <a:pt x="1193" y="1051"/>
                  </a:cubicBezTo>
                  <a:cubicBezTo>
                    <a:pt x="1199" y="1057"/>
                    <a:pt x="1204" y="1062"/>
                    <a:pt x="1210" y="1068"/>
                  </a:cubicBezTo>
                  <a:cubicBezTo>
                    <a:pt x="1210" y="1079"/>
                    <a:pt x="1210" y="1090"/>
                    <a:pt x="1210" y="1101"/>
                  </a:cubicBezTo>
                  <a:cubicBezTo>
                    <a:pt x="1213" y="1104"/>
                    <a:pt x="1216" y="1107"/>
                    <a:pt x="1219" y="1109"/>
                  </a:cubicBezTo>
                  <a:cubicBezTo>
                    <a:pt x="1222" y="1109"/>
                    <a:pt x="1224" y="1109"/>
                    <a:pt x="1226" y="1109"/>
                  </a:cubicBezTo>
                  <a:cubicBezTo>
                    <a:pt x="1232" y="1104"/>
                    <a:pt x="1238" y="1098"/>
                    <a:pt x="1243" y="1093"/>
                  </a:cubicBezTo>
                  <a:cubicBezTo>
                    <a:pt x="1240" y="1090"/>
                    <a:pt x="1237" y="1086"/>
                    <a:pt x="1234" y="1084"/>
                  </a:cubicBezTo>
                  <a:cubicBezTo>
                    <a:pt x="1238" y="1081"/>
                    <a:pt x="1241" y="1078"/>
                    <a:pt x="1243" y="1076"/>
                  </a:cubicBezTo>
                  <a:cubicBezTo>
                    <a:pt x="1243" y="1073"/>
                    <a:pt x="1243" y="1070"/>
                    <a:pt x="1243" y="1068"/>
                  </a:cubicBezTo>
                  <a:cubicBezTo>
                    <a:pt x="1246" y="1065"/>
                    <a:pt x="1249" y="1062"/>
                    <a:pt x="1251" y="1059"/>
                  </a:cubicBezTo>
                  <a:cubicBezTo>
                    <a:pt x="1251" y="1054"/>
                    <a:pt x="1251" y="1048"/>
                    <a:pt x="1251" y="1043"/>
                  </a:cubicBezTo>
                  <a:cubicBezTo>
                    <a:pt x="1254" y="1043"/>
                    <a:pt x="1257" y="1043"/>
                    <a:pt x="1260" y="1043"/>
                  </a:cubicBezTo>
                  <a:cubicBezTo>
                    <a:pt x="1265" y="1048"/>
                    <a:pt x="1271" y="1054"/>
                    <a:pt x="1276" y="1059"/>
                  </a:cubicBezTo>
                  <a:cubicBezTo>
                    <a:pt x="1281" y="1059"/>
                    <a:pt x="1287" y="1059"/>
                    <a:pt x="1292" y="1059"/>
                  </a:cubicBezTo>
                  <a:cubicBezTo>
                    <a:pt x="1296" y="1056"/>
                    <a:pt x="1299" y="1054"/>
                    <a:pt x="1301" y="1051"/>
                  </a:cubicBezTo>
                  <a:cubicBezTo>
                    <a:pt x="1304" y="1051"/>
                    <a:pt x="1307" y="1051"/>
                    <a:pt x="1309" y="1051"/>
                  </a:cubicBezTo>
                  <a:cubicBezTo>
                    <a:pt x="1309" y="1048"/>
                    <a:pt x="1309" y="1045"/>
                    <a:pt x="1309" y="1043"/>
                  </a:cubicBezTo>
                  <a:cubicBezTo>
                    <a:pt x="1306" y="1039"/>
                    <a:pt x="1304" y="1037"/>
                    <a:pt x="1301" y="1035"/>
                  </a:cubicBezTo>
                  <a:cubicBezTo>
                    <a:pt x="1301" y="1031"/>
                    <a:pt x="1301" y="1029"/>
                    <a:pt x="1301" y="1027"/>
                  </a:cubicBezTo>
                  <a:cubicBezTo>
                    <a:pt x="1298" y="1023"/>
                    <a:pt x="1295" y="1020"/>
                    <a:pt x="1292" y="1018"/>
                  </a:cubicBezTo>
                  <a:cubicBezTo>
                    <a:pt x="1292" y="1015"/>
                    <a:pt x="1292" y="1012"/>
                    <a:pt x="1292" y="1010"/>
                  </a:cubicBezTo>
                  <a:cubicBezTo>
                    <a:pt x="1287" y="1004"/>
                    <a:pt x="1281" y="999"/>
                    <a:pt x="1276" y="993"/>
                  </a:cubicBezTo>
                  <a:cubicBezTo>
                    <a:pt x="1276" y="985"/>
                    <a:pt x="1276" y="977"/>
                    <a:pt x="1276" y="969"/>
                  </a:cubicBezTo>
                  <a:cubicBezTo>
                    <a:pt x="1273" y="965"/>
                    <a:pt x="1270" y="962"/>
                    <a:pt x="1268" y="960"/>
                  </a:cubicBezTo>
                  <a:cubicBezTo>
                    <a:pt x="1271" y="957"/>
                    <a:pt x="1273" y="954"/>
                    <a:pt x="1276" y="952"/>
                  </a:cubicBezTo>
                  <a:cubicBezTo>
                    <a:pt x="1276" y="921"/>
                    <a:pt x="1276" y="891"/>
                    <a:pt x="1276" y="860"/>
                  </a:cubicBezTo>
                  <a:cubicBezTo>
                    <a:pt x="1273" y="857"/>
                    <a:pt x="1270" y="855"/>
                    <a:pt x="1268" y="853"/>
                  </a:cubicBezTo>
                  <a:cubicBezTo>
                    <a:pt x="1268" y="847"/>
                    <a:pt x="1268" y="841"/>
                    <a:pt x="1268" y="836"/>
                  </a:cubicBezTo>
                  <a:cubicBezTo>
                    <a:pt x="1271" y="833"/>
                    <a:pt x="1273" y="830"/>
                    <a:pt x="1276" y="828"/>
                  </a:cubicBezTo>
                  <a:cubicBezTo>
                    <a:pt x="1279" y="828"/>
                    <a:pt x="1282" y="828"/>
                    <a:pt x="1285" y="828"/>
                  </a:cubicBezTo>
                  <a:cubicBezTo>
                    <a:pt x="1288" y="825"/>
                    <a:pt x="1290" y="822"/>
                    <a:pt x="1292" y="819"/>
                  </a:cubicBezTo>
                  <a:cubicBezTo>
                    <a:pt x="1296" y="819"/>
                    <a:pt x="1299" y="819"/>
                    <a:pt x="1301" y="819"/>
                  </a:cubicBezTo>
                  <a:cubicBezTo>
                    <a:pt x="1301" y="799"/>
                    <a:pt x="1301" y="780"/>
                    <a:pt x="1301" y="761"/>
                  </a:cubicBezTo>
                  <a:cubicBezTo>
                    <a:pt x="1304" y="761"/>
                    <a:pt x="1306" y="761"/>
                    <a:pt x="1309" y="761"/>
                  </a:cubicBezTo>
                  <a:cubicBezTo>
                    <a:pt x="1312" y="759"/>
                    <a:pt x="1315" y="756"/>
                    <a:pt x="1318" y="753"/>
                  </a:cubicBezTo>
                  <a:cubicBezTo>
                    <a:pt x="1318" y="748"/>
                    <a:pt x="1318" y="742"/>
                    <a:pt x="1318" y="736"/>
                  </a:cubicBezTo>
                  <a:cubicBezTo>
                    <a:pt x="1320" y="734"/>
                    <a:pt x="1323" y="731"/>
                    <a:pt x="1326" y="728"/>
                  </a:cubicBezTo>
                  <a:cubicBezTo>
                    <a:pt x="1326" y="723"/>
                    <a:pt x="1326" y="717"/>
                    <a:pt x="1326" y="712"/>
                  </a:cubicBezTo>
                  <a:cubicBezTo>
                    <a:pt x="1328" y="709"/>
                    <a:pt x="1331" y="706"/>
                    <a:pt x="1334" y="703"/>
                  </a:cubicBezTo>
                  <a:cubicBezTo>
                    <a:pt x="1334" y="697"/>
                    <a:pt x="1334" y="692"/>
                    <a:pt x="1334" y="686"/>
                  </a:cubicBezTo>
                  <a:cubicBezTo>
                    <a:pt x="1342" y="678"/>
                    <a:pt x="1350" y="670"/>
                    <a:pt x="1359" y="662"/>
                  </a:cubicBezTo>
                  <a:cubicBezTo>
                    <a:pt x="1362" y="662"/>
                    <a:pt x="1364" y="662"/>
                    <a:pt x="1367" y="662"/>
                  </a:cubicBezTo>
                  <a:cubicBezTo>
                    <a:pt x="1370" y="659"/>
                    <a:pt x="1373" y="657"/>
                    <a:pt x="1376" y="654"/>
                  </a:cubicBezTo>
                  <a:cubicBezTo>
                    <a:pt x="1376" y="651"/>
                    <a:pt x="1376" y="648"/>
                    <a:pt x="1376" y="645"/>
                  </a:cubicBezTo>
                  <a:cubicBezTo>
                    <a:pt x="1378" y="643"/>
                    <a:pt x="1381" y="640"/>
                    <a:pt x="1384" y="637"/>
                  </a:cubicBezTo>
                  <a:cubicBezTo>
                    <a:pt x="1384" y="635"/>
                    <a:pt x="1384" y="632"/>
                    <a:pt x="1384" y="628"/>
                  </a:cubicBezTo>
                  <a:cubicBezTo>
                    <a:pt x="1386" y="626"/>
                    <a:pt x="1389" y="624"/>
                    <a:pt x="1392" y="620"/>
                  </a:cubicBezTo>
                  <a:cubicBezTo>
                    <a:pt x="1392" y="618"/>
                    <a:pt x="1392" y="616"/>
                    <a:pt x="1392" y="612"/>
                  </a:cubicBezTo>
                  <a:cubicBezTo>
                    <a:pt x="1395" y="612"/>
                    <a:pt x="1398" y="612"/>
                    <a:pt x="1401" y="612"/>
                  </a:cubicBezTo>
                  <a:cubicBezTo>
                    <a:pt x="1404" y="616"/>
                    <a:pt x="1406" y="618"/>
                    <a:pt x="1409" y="620"/>
                  </a:cubicBezTo>
                  <a:cubicBezTo>
                    <a:pt x="1417" y="620"/>
                    <a:pt x="1425" y="620"/>
                    <a:pt x="1433" y="620"/>
                  </a:cubicBezTo>
                  <a:cubicBezTo>
                    <a:pt x="1433" y="624"/>
                    <a:pt x="1433" y="626"/>
                    <a:pt x="1433" y="628"/>
                  </a:cubicBezTo>
                  <a:cubicBezTo>
                    <a:pt x="1436" y="632"/>
                    <a:pt x="1440" y="635"/>
                    <a:pt x="1442" y="637"/>
                  </a:cubicBezTo>
                  <a:cubicBezTo>
                    <a:pt x="1445" y="637"/>
                    <a:pt x="1447" y="637"/>
                    <a:pt x="1450" y="637"/>
                  </a:cubicBezTo>
                  <a:cubicBezTo>
                    <a:pt x="1453" y="640"/>
                    <a:pt x="1456" y="643"/>
                    <a:pt x="1459" y="645"/>
                  </a:cubicBezTo>
                  <a:cubicBezTo>
                    <a:pt x="1462" y="645"/>
                    <a:pt x="1464" y="645"/>
                    <a:pt x="1467" y="645"/>
                  </a:cubicBezTo>
                  <a:cubicBezTo>
                    <a:pt x="1472" y="651"/>
                    <a:pt x="1478" y="656"/>
                    <a:pt x="1483" y="662"/>
                  </a:cubicBezTo>
                  <a:cubicBezTo>
                    <a:pt x="1486" y="662"/>
                    <a:pt x="1489" y="662"/>
                    <a:pt x="1491" y="662"/>
                  </a:cubicBezTo>
                  <a:cubicBezTo>
                    <a:pt x="1494" y="665"/>
                    <a:pt x="1498" y="668"/>
                    <a:pt x="1500" y="670"/>
                  </a:cubicBezTo>
                  <a:cubicBezTo>
                    <a:pt x="1497" y="674"/>
                    <a:pt x="1494" y="676"/>
                    <a:pt x="1491" y="678"/>
                  </a:cubicBezTo>
                  <a:cubicBezTo>
                    <a:pt x="1491" y="682"/>
                    <a:pt x="1491" y="684"/>
                    <a:pt x="1491" y="686"/>
                  </a:cubicBezTo>
                  <a:cubicBezTo>
                    <a:pt x="1494" y="690"/>
                    <a:pt x="1498" y="693"/>
                    <a:pt x="1500" y="695"/>
                  </a:cubicBezTo>
                  <a:cubicBezTo>
                    <a:pt x="1500" y="698"/>
                    <a:pt x="1500" y="701"/>
                    <a:pt x="1500" y="703"/>
                  </a:cubicBezTo>
                  <a:cubicBezTo>
                    <a:pt x="1503" y="706"/>
                    <a:pt x="1506" y="709"/>
                    <a:pt x="1508" y="712"/>
                  </a:cubicBezTo>
                  <a:cubicBezTo>
                    <a:pt x="1513" y="712"/>
                    <a:pt x="1519" y="712"/>
                    <a:pt x="1525" y="712"/>
                  </a:cubicBezTo>
                  <a:cubicBezTo>
                    <a:pt x="1528" y="715"/>
                    <a:pt x="1530" y="717"/>
                    <a:pt x="1533" y="720"/>
                  </a:cubicBezTo>
                  <a:cubicBezTo>
                    <a:pt x="1547" y="720"/>
                    <a:pt x="1561" y="720"/>
                    <a:pt x="1575" y="720"/>
                  </a:cubicBezTo>
                  <a:cubicBezTo>
                    <a:pt x="1578" y="723"/>
                    <a:pt x="1580" y="725"/>
                    <a:pt x="1583" y="728"/>
                  </a:cubicBezTo>
                  <a:cubicBezTo>
                    <a:pt x="1588" y="728"/>
                    <a:pt x="1594" y="728"/>
                    <a:pt x="1599" y="728"/>
                  </a:cubicBezTo>
                  <a:cubicBezTo>
                    <a:pt x="1605" y="733"/>
                    <a:pt x="1611" y="739"/>
                    <a:pt x="1616" y="744"/>
                  </a:cubicBezTo>
                  <a:cubicBezTo>
                    <a:pt x="1622" y="744"/>
                    <a:pt x="1627" y="744"/>
                    <a:pt x="1632" y="744"/>
                  </a:cubicBezTo>
                  <a:cubicBezTo>
                    <a:pt x="1635" y="748"/>
                    <a:pt x="1638" y="751"/>
                    <a:pt x="1641" y="753"/>
                  </a:cubicBezTo>
                  <a:cubicBezTo>
                    <a:pt x="1646" y="753"/>
                    <a:pt x="1652" y="753"/>
                    <a:pt x="1657" y="753"/>
                  </a:cubicBezTo>
                  <a:cubicBezTo>
                    <a:pt x="1661" y="756"/>
                    <a:pt x="1663" y="759"/>
                    <a:pt x="1665" y="761"/>
                  </a:cubicBezTo>
                  <a:cubicBezTo>
                    <a:pt x="1669" y="761"/>
                    <a:pt x="1672" y="761"/>
                    <a:pt x="1674" y="761"/>
                  </a:cubicBezTo>
                  <a:cubicBezTo>
                    <a:pt x="1683" y="770"/>
                    <a:pt x="1691" y="778"/>
                    <a:pt x="1699" y="786"/>
                  </a:cubicBezTo>
                  <a:cubicBezTo>
                    <a:pt x="1740" y="786"/>
                    <a:pt x="1781" y="786"/>
                    <a:pt x="1823" y="786"/>
                  </a:cubicBezTo>
                  <a:cubicBezTo>
                    <a:pt x="1826" y="789"/>
                    <a:pt x="1829" y="792"/>
                    <a:pt x="1832" y="795"/>
                  </a:cubicBezTo>
                  <a:cubicBezTo>
                    <a:pt x="1851" y="795"/>
                    <a:pt x="1870" y="795"/>
                    <a:pt x="1889" y="795"/>
                  </a:cubicBezTo>
                  <a:cubicBezTo>
                    <a:pt x="1892" y="791"/>
                    <a:pt x="1895" y="788"/>
                    <a:pt x="1898" y="786"/>
                  </a:cubicBezTo>
                  <a:cubicBezTo>
                    <a:pt x="1901" y="786"/>
                    <a:pt x="1903" y="786"/>
                    <a:pt x="1905" y="786"/>
                  </a:cubicBezTo>
                  <a:cubicBezTo>
                    <a:pt x="1909" y="783"/>
                    <a:pt x="1912" y="780"/>
                    <a:pt x="1914" y="778"/>
                  </a:cubicBezTo>
                  <a:cubicBezTo>
                    <a:pt x="1923" y="778"/>
                    <a:pt x="1931" y="778"/>
                    <a:pt x="1939" y="778"/>
                  </a:cubicBezTo>
                  <a:cubicBezTo>
                    <a:pt x="1942" y="781"/>
                    <a:pt x="1944" y="783"/>
                    <a:pt x="1947" y="786"/>
                  </a:cubicBezTo>
                  <a:cubicBezTo>
                    <a:pt x="1952" y="786"/>
                    <a:pt x="1958" y="786"/>
                    <a:pt x="1964" y="786"/>
                  </a:cubicBezTo>
                  <a:cubicBezTo>
                    <a:pt x="1964" y="791"/>
                    <a:pt x="1964" y="797"/>
                    <a:pt x="1964" y="802"/>
                  </a:cubicBezTo>
                  <a:cubicBezTo>
                    <a:pt x="1960" y="802"/>
                    <a:pt x="1958" y="802"/>
                    <a:pt x="1956" y="802"/>
                  </a:cubicBezTo>
                  <a:cubicBezTo>
                    <a:pt x="1950" y="808"/>
                    <a:pt x="1944" y="814"/>
                    <a:pt x="1939" y="819"/>
                  </a:cubicBezTo>
                  <a:cubicBezTo>
                    <a:pt x="1936" y="819"/>
                    <a:pt x="1933" y="819"/>
                    <a:pt x="1931" y="819"/>
                  </a:cubicBezTo>
                  <a:cubicBezTo>
                    <a:pt x="1925" y="825"/>
                    <a:pt x="1920" y="830"/>
                    <a:pt x="1914" y="836"/>
                  </a:cubicBezTo>
                  <a:cubicBezTo>
                    <a:pt x="1914" y="850"/>
                    <a:pt x="1914" y="864"/>
                    <a:pt x="1914" y="877"/>
                  </a:cubicBezTo>
                  <a:cubicBezTo>
                    <a:pt x="1905" y="886"/>
                    <a:pt x="1897" y="894"/>
                    <a:pt x="1889" y="902"/>
                  </a:cubicBezTo>
                  <a:cubicBezTo>
                    <a:pt x="1889" y="905"/>
                    <a:pt x="1889" y="908"/>
                    <a:pt x="1889" y="911"/>
                  </a:cubicBezTo>
                  <a:cubicBezTo>
                    <a:pt x="1892" y="914"/>
                    <a:pt x="1895" y="916"/>
                    <a:pt x="1898" y="919"/>
                  </a:cubicBezTo>
                  <a:cubicBezTo>
                    <a:pt x="1898" y="922"/>
                    <a:pt x="1898" y="925"/>
                    <a:pt x="1898" y="927"/>
                  </a:cubicBezTo>
                  <a:cubicBezTo>
                    <a:pt x="1903" y="933"/>
                    <a:pt x="1909" y="938"/>
                    <a:pt x="1914" y="943"/>
                  </a:cubicBezTo>
                  <a:cubicBezTo>
                    <a:pt x="1914" y="946"/>
                    <a:pt x="1914" y="950"/>
                    <a:pt x="1914" y="952"/>
                  </a:cubicBezTo>
                  <a:cubicBezTo>
                    <a:pt x="1917" y="955"/>
                    <a:pt x="1920" y="958"/>
                    <a:pt x="1922" y="960"/>
                  </a:cubicBezTo>
                  <a:cubicBezTo>
                    <a:pt x="1925" y="960"/>
                    <a:pt x="1929" y="960"/>
                    <a:pt x="1931" y="960"/>
                  </a:cubicBezTo>
                  <a:cubicBezTo>
                    <a:pt x="1934" y="963"/>
                    <a:pt x="1936" y="966"/>
                    <a:pt x="1939" y="969"/>
                  </a:cubicBezTo>
                  <a:cubicBezTo>
                    <a:pt x="1942" y="969"/>
                    <a:pt x="1944" y="969"/>
                    <a:pt x="1947" y="969"/>
                  </a:cubicBezTo>
                  <a:cubicBezTo>
                    <a:pt x="1952" y="963"/>
                    <a:pt x="1958" y="958"/>
                    <a:pt x="1964" y="952"/>
                  </a:cubicBezTo>
                  <a:cubicBezTo>
                    <a:pt x="1969" y="952"/>
                    <a:pt x="1975" y="952"/>
                    <a:pt x="1980" y="952"/>
                  </a:cubicBezTo>
                  <a:cubicBezTo>
                    <a:pt x="1980" y="949"/>
                    <a:pt x="1980" y="946"/>
                    <a:pt x="1980" y="943"/>
                  </a:cubicBezTo>
                  <a:cubicBezTo>
                    <a:pt x="1986" y="938"/>
                    <a:pt x="1991" y="932"/>
                    <a:pt x="1997" y="927"/>
                  </a:cubicBezTo>
                  <a:cubicBezTo>
                    <a:pt x="1997" y="924"/>
                    <a:pt x="1997" y="921"/>
                    <a:pt x="1997" y="919"/>
                  </a:cubicBezTo>
                  <a:cubicBezTo>
                    <a:pt x="2000" y="915"/>
                    <a:pt x="2002" y="913"/>
                    <a:pt x="2005" y="911"/>
                  </a:cubicBezTo>
                  <a:cubicBezTo>
                    <a:pt x="2016" y="911"/>
                    <a:pt x="2027" y="911"/>
                    <a:pt x="2038" y="911"/>
                  </a:cubicBezTo>
                  <a:cubicBezTo>
                    <a:pt x="2038" y="902"/>
                    <a:pt x="2038" y="893"/>
                    <a:pt x="2038" y="885"/>
                  </a:cubicBezTo>
                  <a:cubicBezTo>
                    <a:pt x="2044" y="885"/>
                    <a:pt x="2049" y="885"/>
                    <a:pt x="2055" y="885"/>
                  </a:cubicBezTo>
                  <a:cubicBezTo>
                    <a:pt x="2061" y="880"/>
                    <a:pt x="2066" y="874"/>
                    <a:pt x="2072" y="869"/>
                  </a:cubicBezTo>
                  <a:cubicBezTo>
                    <a:pt x="2075" y="869"/>
                    <a:pt x="2077" y="869"/>
                    <a:pt x="2080" y="869"/>
                  </a:cubicBezTo>
                  <a:cubicBezTo>
                    <a:pt x="2088" y="861"/>
                    <a:pt x="2096" y="852"/>
                    <a:pt x="2104" y="844"/>
                  </a:cubicBezTo>
                  <a:cubicBezTo>
                    <a:pt x="2110" y="844"/>
                    <a:pt x="2115" y="844"/>
                    <a:pt x="2121" y="844"/>
                  </a:cubicBezTo>
                  <a:cubicBezTo>
                    <a:pt x="2124" y="847"/>
                    <a:pt x="2127" y="850"/>
                    <a:pt x="2130" y="853"/>
                  </a:cubicBezTo>
                  <a:cubicBezTo>
                    <a:pt x="2135" y="853"/>
                    <a:pt x="2141" y="853"/>
                    <a:pt x="2146" y="853"/>
                  </a:cubicBezTo>
                  <a:cubicBezTo>
                    <a:pt x="2151" y="858"/>
                    <a:pt x="2157" y="864"/>
                    <a:pt x="2162" y="869"/>
                  </a:cubicBezTo>
                  <a:cubicBezTo>
                    <a:pt x="2171" y="869"/>
                    <a:pt x="2179" y="869"/>
                    <a:pt x="2187" y="869"/>
                  </a:cubicBezTo>
                  <a:cubicBezTo>
                    <a:pt x="2190" y="866"/>
                    <a:pt x="2193" y="863"/>
                    <a:pt x="2196" y="861"/>
                  </a:cubicBezTo>
                  <a:cubicBezTo>
                    <a:pt x="2199" y="864"/>
                    <a:pt x="2201" y="867"/>
                    <a:pt x="2204" y="869"/>
                  </a:cubicBezTo>
                  <a:cubicBezTo>
                    <a:pt x="2207" y="869"/>
                    <a:pt x="2210" y="869"/>
                    <a:pt x="2212" y="869"/>
                  </a:cubicBezTo>
                  <a:cubicBezTo>
                    <a:pt x="2218" y="875"/>
                    <a:pt x="2224" y="880"/>
                    <a:pt x="2229" y="885"/>
                  </a:cubicBezTo>
                  <a:cubicBezTo>
                    <a:pt x="2232" y="885"/>
                    <a:pt x="2235" y="885"/>
                    <a:pt x="2237" y="885"/>
                  </a:cubicBezTo>
                  <a:cubicBezTo>
                    <a:pt x="2240" y="888"/>
                    <a:pt x="2243" y="892"/>
                    <a:pt x="2245" y="894"/>
                  </a:cubicBezTo>
                  <a:cubicBezTo>
                    <a:pt x="2248" y="894"/>
                    <a:pt x="2251" y="894"/>
                    <a:pt x="2254" y="894"/>
                  </a:cubicBezTo>
                  <a:cubicBezTo>
                    <a:pt x="2257" y="897"/>
                    <a:pt x="2259" y="900"/>
                    <a:pt x="2262" y="902"/>
                  </a:cubicBezTo>
                  <a:cubicBezTo>
                    <a:pt x="2265" y="902"/>
                    <a:pt x="2268" y="902"/>
                    <a:pt x="2270" y="902"/>
                  </a:cubicBezTo>
                  <a:cubicBezTo>
                    <a:pt x="2276" y="907"/>
                    <a:pt x="2282" y="913"/>
                    <a:pt x="2286" y="919"/>
                  </a:cubicBezTo>
                  <a:cubicBezTo>
                    <a:pt x="2290" y="919"/>
                    <a:pt x="2293" y="919"/>
                    <a:pt x="2295" y="919"/>
                  </a:cubicBezTo>
                  <a:cubicBezTo>
                    <a:pt x="2298" y="922"/>
                    <a:pt x="2301" y="925"/>
                    <a:pt x="2303" y="927"/>
                  </a:cubicBezTo>
                  <a:cubicBezTo>
                    <a:pt x="2306" y="927"/>
                    <a:pt x="2309" y="927"/>
                    <a:pt x="2312" y="927"/>
                  </a:cubicBezTo>
                  <a:cubicBezTo>
                    <a:pt x="2315" y="931"/>
                    <a:pt x="2317" y="933"/>
                    <a:pt x="2320" y="935"/>
                  </a:cubicBezTo>
                  <a:cubicBezTo>
                    <a:pt x="2329" y="935"/>
                    <a:pt x="2336" y="935"/>
                    <a:pt x="2344" y="935"/>
                  </a:cubicBezTo>
                  <a:cubicBezTo>
                    <a:pt x="2344" y="932"/>
                    <a:pt x="2344" y="930"/>
                    <a:pt x="2344" y="927"/>
                  </a:cubicBezTo>
                  <a:cubicBezTo>
                    <a:pt x="2350" y="922"/>
                    <a:pt x="2356" y="916"/>
                    <a:pt x="2361" y="911"/>
                  </a:cubicBezTo>
                  <a:cubicBezTo>
                    <a:pt x="2361" y="907"/>
                    <a:pt x="2361" y="904"/>
                    <a:pt x="2361" y="902"/>
                  </a:cubicBezTo>
                  <a:cubicBezTo>
                    <a:pt x="2370" y="893"/>
                    <a:pt x="2379" y="885"/>
                    <a:pt x="2387" y="877"/>
                  </a:cubicBezTo>
                  <a:cubicBezTo>
                    <a:pt x="2395" y="877"/>
                    <a:pt x="2403" y="877"/>
                    <a:pt x="2411" y="877"/>
                  </a:cubicBezTo>
                  <a:cubicBezTo>
                    <a:pt x="2414" y="874"/>
                    <a:pt x="2417" y="872"/>
                    <a:pt x="2419" y="869"/>
                  </a:cubicBezTo>
                  <a:cubicBezTo>
                    <a:pt x="2428" y="869"/>
                    <a:pt x="2436" y="869"/>
                    <a:pt x="2444" y="869"/>
                  </a:cubicBezTo>
                  <a:cubicBezTo>
                    <a:pt x="2447" y="866"/>
                    <a:pt x="2450" y="863"/>
                    <a:pt x="2453" y="861"/>
                  </a:cubicBezTo>
                  <a:cubicBezTo>
                    <a:pt x="2456" y="861"/>
                    <a:pt x="2458" y="861"/>
                    <a:pt x="2460" y="861"/>
                  </a:cubicBezTo>
                  <a:cubicBezTo>
                    <a:pt x="2464" y="857"/>
                    <a:pt x="2467" y="855"/>
                    <a:pt x="2469" y="853"/>
                  </a:cubicBezTo>
                  <a:cubicBezTo>
                    <a:pt x="2472" y="853"/>
                    <a:pt x="2475" y="853"/>
                    <a:pt x="2477" y="853"/>
                  </a:cubicBezTo>
                  <a:cubicBezTo>
                    <a:pt x="2480" y="849"/>
                    <a:pt x="2484" y="846"/>
                    <a:pt x="2486" y="844"/>
                  </a:cubicBezTo>
                  <a:cubicBezTo>
                    <a:pt x="2486" y="841"/>
                    <a:pt x="2486" y="838"/>
                    <a:pt x="2486" y="836"/>
                  </a:cubicBezTo>
                  <a:cubicBezTo>
                    <a:pt x="2489" y="833"/>
                    <a:pt x="2491" y="830"/>
                    <a:pt x="2494" y="828"/>
                  </a:cubicBezTo>
                  <a:cubicBezTo>
                    <a:pt x="2494" y="825"/>
                    <a:pt x="2494" y="822"/>
                    <a:pt x="2494" y="819"/>
                  </a:cubicBezTo>
                  <a:cubicBezTo>
                    <a:pt x="2505" y="808"/>
                    <a:pt x="2516" y="797"/>
                    <a:pt x="2527" y="786"/>
                  </a:cubicBezTo>
                  <a:cubicBezTo>
                    <a:pt x="2530" y="786"/>
                    <a:pt x="2533" y="786"/>
                    <a:pt x="2535" y="786"/>
                  </a:cubicBezTo>
                  <a:cubicBezTo>
                    <a:pt x="2541" y="780"/>
                    <a:pt x="2546" y="775"/>
                    <a:pt x="2552" y="770"/>
                  </a:cubicBezTo>
                  <a:cubicBezTo>
                    <a:pt x="2557" y="770"/>
                    <a:pt x="2563" y="770"/>
                    <a:pt x="2569" y="770"/>
                  </a:cubicBezTo>
                  <a:cubicBezTo>
                    <a:pt x="2569" y="767"/>
                    <a:pt x="2569" y="764"/>
                    <a:pt x="2569" y="761"/>
                  </a:cubicBezTo>
                  <a:cubicBezTo>
                    <a:pt x="2574" y="756"/>
                    <a:pt x="2580" y="750"/>
                    <a:pt x="2585" y="745"/>
                  </a:cubicBezTo>
                  <a:cubicBezTo>
                    <a:pt x="2591" y="745"/>
                    <a:pt x="2596" y="745"/>
                    <a:pt x="2601" y="745"/>
                  </a:cubicBezTo>
                  <a:cubicBezTo>
                    <a:pt x="2604" y="741"/>
                    <a:pt x="2608" y="739"/>
                    <a:pt x="2610" y="737"/>
                  </a:cubicBezTo>
                  <a:cubicBezTo>
                    <a:pt x="2627" y="737"/>
                    <a:pt x="2643" y="737"/>
                    <a:pt x="2659" y="737"/>
                  </a:cubicBezTo>
                  <a:cubicBezTo>
                    <a:pt x="2662" y="733"/>
                    <a:pt x="2666" y="730"/>
                    <a:pt x="2668" y="728"/>
                  </a:cubicBezTo>
                  <a:cubicBezTo>
                    <a:pt x="2671" y="731"/>
                    <a:pt x="2674" y="734"/>
                    <a:pt x="2676" y="737"/>
                  </a:cubicBezTo>
                  <a:cubicBezTo>
                    <a:pt x="2676" y="751"/>
                    <a:pt x="2676" y="764"/>
                    <a:pt x="2676" y="778"/>
                  </a:cubicBezTo>
                  <a:cubicBezTo>
                    <a:pt x="2685" y="778"/>
                    <a:pt x="2693" y="778"/>
                    <a:pt x="2701" y="778"/>
                  </a:cubicBezTo>
                  <a:cubicBezTo>
                    <a:pt x="2701" y="769"/>
                    <a:pt x="2701" y="761"/>
                    <a:pt x="2701" y="753"/>
                  </a:cubicBezTo>
                  <a:cubicBezTo>
                    <a:pt x="2704" y="753"/>
                    <a:pt x="2707" y="753"/>
                    <a:pt x="2709" y="753"/>
                  </a:cubicBezTo>
                  <a:cubicBezTo>
                    <a:pt x="2713" y="756"/>
                    <a:pt x="2715" y="759"/>
                    <a:pt x="2717" y="761"/>
                  </a:cubicBezTo>
                  <a:cubicBezTo>
                    <a:pt x="2732" y="761"/>
                    <a:pt x="2745" y="761"/>
                    <a:pt x="2759" y="761"/>
                  </a:cubicBezTo>
                  <a:cubicBezTo>
                    <a:pt x="2759" y="756"/>
                    <a:pt x="2759" y="750"/>
                    <a:pt x="2759" y="745"/>
                  </a:cubicBezTo>
                  <a:cubicBezTo>
                    <a:pt x="2764" y="739"/>
                    <a:pt x="2770" y="733"/>
                    <a:pt x="2775" y="728"/>
                  </a:cubicBezTo>
                  <a:cubicBezTo>
                    <a:pt x="2779" y="728"/>
                    <a:pt x="2782" y="728"/>
                    <a:pt x="2784" y="728"/>
                  </a:cubicBezTo>
                  <a:cubicBezTo>
                    <a:pt x="2787" y="725"/>
                    <a:pt x="2790" y="722"/>
                    <a:pt x="2792" y="720"/>
                  </a:cubicBezTo>
                  <a:cubicBezTo>
                    <a:pt x="2795" y="720"/>
                    <a:pt x="2798" y="720"/>
                    <a:pt x="2800" y="720"/>
                  </a:cubicBezTo>
                  <a:cubicBezTo>
                    <a:pt x="2803" y="717"/>
                    <a:pt x="2806" y="714"/>
                    <a:pt x="2809" y="712"/>
                  </a:cubicBezTo>
                  <a:cubicBezTo>
                    <a:pt x="2812" y="712"/>
                    <a:pt x="2814" y="712"/>
                    <a:pt x="2817" y="712"/>
                  </a:cubicBezTo>
                  <a:cubicBezTo>
                    <a:pt x="2822" y="706"/>
                    <a:pt x="2828" y="701"/>
                    <a:pt x="2833" y="695"/>
                  </a:cubicBezTo>
                  <a:cubicBezTo>
                    <a:pt x="2837" y="695"/>
                    <a:pt x="2840" y="695"/>
                    <a:pt x="2842" y="695"/>
                  </a:cubicBezTo>
                  <a:cubicBezTo>
                    <a:pt x="2845" y="692"/>
                    <a:pt x="2848" y="689"/>
                    <a:pt x="2850" y="686"/>
                  </a:cubicBezTo>
                  <a:cubicBezTo>
                    <a:pt x="2856" y="686"/>
                    <a:pt x="2861" y="686"/>
                    <a:pt x="2867" y="686"/>
                  </a:cubicBezTo>
                  <a:cubicBezTo>
                    <a:pt x="2870" y="683"/>
                    <a:pt x="2872" y="681"/>
                    <a:pt x="2875" y="679"/>
                  </a:cubicBezTo>
                  <a:cubicBezTo>
                    <a:pt x="2878" y="679"/>
                    <a:pt x="2881" y="679"/>
                    <a:pt x="2883" y="679"/>
                  </a:cubicBezTo>
                  <a:cubicBezTo>
                    <a:pt x="2889" y="673"/>
                    <a:pt x="2895" y="667"/>
                    <a:pt x="2899" y="662"/>
                  </a:cubicBezTo>
                  <a:cubicBezTo>
                    <a:pt x="2903" y="662"/>
                    <a:pt x="2906" y="662"/>
                    <a:pt x="2908" y="662"/>
                  </a:cubicBezTo>
                  <a:cubicBezTo>
                    <a:pt x="2911" y="659"/>
                    <a:pt x="2914" y="656"/>
                    <a:pt x="2916" y="654"/>
                  </a:cubicBezTo>
                  <a:cubicBezTo>
                    <a:pt x="2919" y="654"/>
                    <a:pt x="2922" y="654"/>
                    <a:pt x="2925" y="654"/>
                  </a:cubicBezTo>
                  <a:cubicBezTo>
                    <a:pt x="2928" y="651"/>
                    <a:pt x="2930" y="647"/>
                    <a:pt x="2933" y="645"/>
                  </a:cubicBezTo>
                  <a:cubicBezTo>
                    <a:pt x="2938" y="645"/>
                    <a:pt x="2944" y="645"/>
                    <a:pt x="2949" y="645"/>
                  </a:cubicBezTo>
                  <a:cubicBezTo>
                    <a:pt x="2955" y="640"/>
                    <a:pt x="2961" y="634"/>
                    <a:pt x="2966" y="628"/>
                  </a:cubicBezTo>
                  <a:cubicBezTo>
                    <a:pt x="2966" y="620"/>
                    <a:pt x="2966" y="612"/>
                    <a:pt x="2966" y="604"/>
                  </a:cubicBezTo>
                  <a:cubicBezTo>
                    <a:pt x="2972" y="598"/>
                    <a:pt x="2977" y="593"/>
                    <a:pt x="2983" y="587"/>
                  </a:cubicBezTo>
                  <a:cubicBezTo>
                    <a:pt x="2983" y="584"/>
                    <a:pt x="2983" y="581"/>
                    <a:pt x="2983" y="579"/>
                  </a:cubicBezTo>
                  <a:cubicBezTo>
                    <a:pt x="2997" y="565"/>
                    <a:pt x="3011" y="551"/>
                    <a:pt x="3024" y="538"/>
                  </a:cubicBezTo>
                  <a:cubicBezTo>
                    <a:pt x="3024" y="535"/>
                    <a:pt x="3024" y="531"/>
                    <a:pt x="3024" y="529"/>
                  </a:cubicBezTo>
                  <a:cubicBezTo>
                    <a:pt x="3030" y="523"/>
                    <a:pt x="3035" y="518"/>
                    <a:pt x="3041" y="513"/>
                  </a:cubicBezTo>
                  <a:cubicBezTo>
                    <a:pt x="3041" y="510"/>
                    <a:pt x="3041" y="507"/>
                    <a:pt x="3041" y="504"/>
                  </a:cubicBezTo>
                  <a:cubicBezTo>
                    <a:pt x="3044" y="501"/>
                    <a:pt x="3046" y="499"/>
                    <a:pt x="3049" y="496"/>
                  </a:cubicBezTo>
                  <a:cubicBezTo>
                    <a:pt x="3060" y="496"/>
                    <a:pt x="3071" y="496"/>
                    <a:pt x="3082" y="496"/>
                  </a:cubicBezTo>
                  <a:cubicBezTo>
                    <a:pt x="3082" y="488"/>
                    <a:pt x="3082" y="480"/>
                    <a:pt x="3082" y="472"/>
                  </a:cubicBezTo>
                  <a:cubicBezTo>
                    <a:pt x="3079" y="469"/>
                    <a:pt x="3076" y="465"/>
                    <a:pt x="3073" y="463"/>
                  </a:cubicBezTo>
                  <a:cubicBezTo>
                    <a:pt x="3073" y="457"/>
                    <a:pt x="3073" y="452"/>
                    <a:pt x="3073" y="446"/>
                  </a:cubicBezTo>
                  <a:cubicBezTo>
                    <a:pt x="3068" y="441"/>
                    <a:pt x="3062" y="435"/>
                    <a:pt x="3057" y="430"/>
                  </a:cubicBezTo>
                  <a:cubicBezTo>
                    <a:pt x="3057" y="424"/>
                    <a:pt x="3057" y="419"/>
                    <a:pt x="3057" y="414"/>
                  </a:cubicBezTo>
                  <a:cubicBezTo>
                    <a:pt x="3062" y="408"/>
                    <a:pt x="3068" y="403"/>
                    <a:pt x="3073" y="397"/>
                  </a:cubicBezTo>
                  <a:cubicBezTo>
                    <a:pt x="3077" y="397"/>
                    <a:pt x="3080" y="397"/>
                    <a:pt x="3082" y="397"/>
                  </a:cubicBezTo>
                  <a:cubicBezTo>
                    <a:pt x="3088" y="391"/>
                    <a:pt x="3093" y="386"/>
                    <a:pt x="3098" y="380"/>
                  </a:cubicBezTo>
                  <a:cubicBezTo>
                    <a:pt x="3104" y="380"/>
                    <a:pt x="3109" y="380"/>
                    <a:pt x="3115" y="380"/>
                  </a:cubicBezTo>
                  <a:cubicBezTo>
                    <a:pt x="3118" y="377"/>
                    <a:pt x="3121" y="375"/>
                    <a:pt x="3124" y="372"/>
                  </a:cubicBezTo>
                  <a:cubicBezTo>
                    <a:pt x="3132" y="372"/>
                    <a:pt x="3140" y="372"/>
                    <a:pt x="3148" y="372"/>
                  </a:cubicBezTo>
                  <a:cubicBezTo>
                    <a:pt x="3151" y="369"/>
                    <a:pt x="3154" y="366"/>
                    <a:pt x="3156" y="364"/>
                  </a:cubicBezTo>
                  <a:cubicBezTo>
                    <a:pt x="3162" y="364"/>
                    <a:pt x="3167" y="364"/>
                    <a:pt x="3173" y="364"/>
                  </a:cubicBezTo>
                  <a:cubicBezTo>
                    <a:pt x="3176" y="360"/>
                    <a:pt x="3179" y="358"/>
                    <a:pt x="3182" y="356"/>
                  </a:cubicBezTo>
                  <a:cubicBezTo>
                    <a:pt x="3185" y="356"/>
                    <a:pt x="3187" y="356"/>
                    <a:pt x="3190" y="356"/>
                  </a:cubicBezTo>
                  <a:cubicBezTo>
                    <a:pt x="3193" y="353"/>
                    <a:pt x="3195" y="349"/>
                    <a:pt x="3198" y="347"/>
                  </a:cubicBezTo>
                  <a:cubicBezTo>
                    <a:pt x="3203" y="347"/>
                    <a:pt x="3209" y="347"/>
                    <a:pt x="3214" y="347"/>
                  </a:cubicBezTo>
                  <a:cubicBezTo>
                    <a:pt x="3214" y="344"/>
                    <a:pt x="3214" y="341"/>
                    <a:pt x="3214" y="339"/>
                  </a:cubicBezTo>
                  <a:cubicBezTo>
                    <a:pt x="3211" y="336"/>
                    <a:pt x="3209" y="333"/>
                    <a:pt x="3206" y="330"/>
                  </a:cubicBezTo>
                  <a:cubicBezTo>
                    <a:pt x="3206" y="325"/>
                    <a:pt x="3206" y="319"/>
                    <a:pt x="3206" y="314"/>
                  </a:cubicBezTo>
                  <a:cubicBezTo>
                    <a:pt x="3203" y="311"/>
                    <a:pt x="3200" y="308"/>
                    <a:pt x="3198" y="306"/>
                  </a:cubicBezTo>
                  <a:cubicBezTo>
                    <a:pt x="3198" y="302"/>
                    <a:pt x="3198" y="300"/>
                    <a:pt x="3198" y="298"/>
                  </a:cubicBezTo>
                  <a:cubicBezTo>
                    <a:pt x="3206" y="298"/>
                    <a:pt x="3215" y="298"/>
                    <a:pt x="3223" y="298"/>
                  </a:cubicBezTo>
                  <a:cubicBezTo>
                    <a:pt x="3226" y="294"/>
                    <a:pt x="3229" y="291"/>
                    <a:pt x="3231" y="289"/>
                  </a:cubicBezTo>
                  <a:cubicBezTo>
                    <a:pt x="3240" y="289"/>
                    <a:pt x="3248" y="289"/>
                    <a:pt x="3256" y="289"/>
                  </a:cubicBezTo>
                  <a:cubicBezTo>
                    <a:pt x="3256" y="286"/>
                    <a:pt x="3256" y="283"/>
                    <a:pt x="3256" y="281"/>
                  </a:cubicBezTo>
                  <a:cubicBezTo>
                    <a:pt x="3252" y="278"/>
                    <a:pt x="3250" y="275"/>
                    <a:pt x="3248" y="272"/>
                  </a:cubicBezTo>
                  <a:cubicBezTo>
                    <a:pt x="3248" y="269"/>
                    <a:pt x="3248" y="267"/>
                    <a:pt x="3248" y="264"/>
                  </a:cubicBezTo>
                  <a:cubicBezTo>
                    <a:pt x="3259" y="264"/>
                    <a:pt x="3270" y="264"/>
                    <a:pt x="3281" y="264"/>
                  </a:cubicBezTo>
                  <a:cubicBezTo>
                    <a:pt x="3284" y="261"/>
                    <a:pt x="3287" y="259"/>
                    <a:pt x="3289" y="256"/>
                  </a:cubicBezTo>
                  <a:cubicBezTo>
                    <a:pt x="3306" y="256"/>
                    <a:pt x="3322" y="256"/>
                    <a:pt x="3339" y="256"/>
                  </a:cubicBezTo>
                  <a:cubicBezTo>
                    <a:pt x="3342" y="259"/>
                    <a:pt x="3345" y="262"/>
                    <a:pt x="3347" y="264"/>
                  </a:cubicBezTo>
                  <a:cubicBezTo>
                    <a:pt x="3347" y="270"/>
                    <a:pt x="3347" y="275"/>
                    <a:pt x="3347" y="281"/>
                  </a:cubicBezTo>
                  <a:cubicBezTo>
                    <a:pt x="3350" y="284"/>
                    <a:pt x="3353" y="286"/>
                    <a:pt x="3355" y="289"/>
                  </a:cubicBezTo>
                  <a:cubicBezTo>
                    <a:pt x="3355" y="294"/>
                    <a:pt x="3355" y="300"/>
                    <a:pt x="3355" y="306"/>
                  </a:cubicBezTo>
                  <a:cubicBezTo>
                    <a:pt x="3358" y="309"/>
                    <a:pt x="3361" y="312"/>
                    <a:pt x="3364" y="314"/>
                  </a:cubicBezTo>
                  <a:cubicBezTo>
                    <a:pt x="3367" y="314"/>
                    <a:pt x="3369" y="314"/>
                    <a:pt x="3372" y="314"/>
                  </a:cubicBezTo>
                  <a:cubicBezTo>
                    <a:pt x="3372" y="331"/>
                    <a:pt x="3372" y="348"/>
                    <a:pt x="3372" y="364"/>
                  </a:cubicBezTo>
                  <a:cubicBezTo>
                    <a:pt x="3375" y="367"/>
                    <a:pt x="3378" y="370"/>
                    <a:pt x="3380" y="372"/>
                  </a:cubicBezTo>
                  <a:cubicBezTo>
                    <a:pt x="3380" y="378"/>
                    <a:pt x="3380" y="384"/>
                    <a:pt x="3380" y="388"/>
                  </a:cubicBezTo>
                  <a:cubicBezTo>
                    <a:pt x="3384" y="391"/>
                    <a:pt x="3386" y="395"/>
                    <a:pt x="3388" y="397"/>
                  </a:cubicBezTo>
                  <a:cubicBezTo>
                    <a:pt x="3388" y="406"/>
                    <a:pt x="3388" y="414"/>
                    <a:pt x="3388" y="422"/>
                  </a:cubicBezTo>
                  <a:cubicBezTo>
                    <a:pt x="3394" y="427"/>
                    <a:pt x="3400" y="433"/>
                    <a:pt x="3405" y="438"/>
                  </a:cubicBezTo>
                  <a:cubicBezTo>
                    <a:pt x="3405" y="442"/>
                    <a:pt x="3405" y="444"/>
                    <a:pt x="3405" y="446"/>
                  </a:cubicBezTo>
                  <a:cubicBezTo>
                    <a:pt x="3408" y="450"/>
                    <a:pt x="3411" y="453"/>
                    <a:pt x="3413" y="455"/>
                  </a:cubicBezTo>
                  <a:cubicBezTo>
                    <a:pt x="3419" y="450"/>
                    <a:pt x="3424" y="444"/>
                    <a:pt x="3430" y="438"/>
                  </a:cubicBezTo>
                  <a:cubicBezTo>
                    <a:pt x="3433" y="438"/>
                    <a:pt x="3436" y="438"/>
                    <a:pt x="3438" y="438"/>
                  </a:cubicBezTo>
                  <a:cubicBezTo>
                    <a:pt x="3442" y="435"/>
                    <a:pt x="3444" y="432"/>
                    <a:pt x="3446" y="430"/>
                  </a:cubicBezTo>
                  <a:cubicBezTo>
                    <a:pt x="3450" y="430"/>
                    <a:pt x="3452" y="430"/>
                    <a:pt x="3454" y="430"/>
                  </a:cubicBezTo>
                  <a:cubicBezTo>
                    <a:pt x="3458" y="426"/>
                    <a:pt x="3461" y="424"/>
                    <a:pt x="3463" y="422"/>
                  </a:cubicBezTo>
                  <a:cubicBezTo>
                    <a:pt x="3474" y="422"/>
                    <a:pt x="3485" y="422"/>
                    <a:pt x="3497" y="422"/>
                  </a:cubicBezTo>
                  <a:cubicBezTo>
                    <a:pt x="3500" y="419"/>
                    <a:pt x="3502" y="416"/>
                    <a:pt x="3504" y="414"/>
                  </a:cubicBezTo>
                  <a:cubicBezTo>
                    <a:pt x="3508" y="414"/>
                    <a:pt x="3510" y="414"/>
                    <a:pt x="3512" y="414"/>
                  </a:cubicBezTo>
                  <a:cubicBezTo>
                    <a:pt x="3512" y="394"/>
                    <a:pt x="3512" y="375"/>
                    <a:pt x="3512" y="356"/>
                  </a:cubicBezTo>
                  <a:cubicBezTo>
                    <a:pt x="3518" y="350"/>
                    <a:pt x="3524" y="345"/>
                    <a:pt x="3529" y="339"/>
                  </a:cubicBezTo>
                  <a:cubicBezTo>
                    <a:pt x="3540" y="339"/>
                    <a:pt x="3551" y="339"/>
                    <a:pt x="3563" y="339"/>
                  </a:cubicBezTo>
                  <a:cubicBezTo>
                    <a:pt x="3566" y="342"/>
                    <a:pt x="3568" y="345"/>
                    <a:pt x="3570" y="347"/>
                  </a:cubicBezTo>
                  <a:cubicBezTo>
                    <a:pt x="3570" y="350"/>
                    <a:pt x="3570" y="353"/>
                    <a:pt x="3570" y="356"/>
                  </a:cubicBezTo>
                  <a:cubicBezTo>
                    <a:pt x="3574" y="359"/>
                    <a:pt x="3577" y="361"/>
                    <a:pt x="3579" y="364"/>
                  </a:cubicBezTo>
                  <a:cubicBezTo>
                    <a:pt x="3576" y="367"/>
                    <a:pt x="3573" y="370"/>
                    <a:pt x="3570" y="372"/>
                  </a:cubicBezTo>
                  <a:cubicBezTo>
                    <a:pt x="3570" y="384"/>
                    <a:pt x="3570" y="395"/>
                    <a:pt x="3570" y="405"/>
                  </a:cubicBezTo>
                  <a:cubicBezTo>
                    <a:pt x="3574" y="408"/>
                    <a:pt x="3577" y="411"/>
                    <a:pt x="3579" y="414"/>
                  </a:cubicBezTo>
                  <a:cubicBezTo>
                    <a:pt x="3596" y="414"/>
                    <a:pt x="3613" y="414"/>
                    <a:pt x="3628" y="414"/>
                  </a:cubicBezTo>
                  <a:cubicBezTo>
                    <a:pt x="3632" y="411"/>
                    <a:pt x="3635" y="407"/>
                    <a:pt x="3637" y="405"/>
                  </a:cubicBezTo>
                  <a:cubicBezTo>
                    <a:pt x="3648" y="405"/>
                    <a:pt x="3660" y="405"/>
                    <a:pt x="3670" y="405"/>
                  </a:cubicBezTo>
                  <a:cubicBezTo>
                    <a:pt x="3673" y="402"/>
                    <a:pt x="3676" y="399"/>
                    <a:pt x="3679" y="397"/>
                  </a:cubicBezTo>
                  <a:cubicBezTo>
                    <a:pt x="3687" y="397"/>
                    <a:pt x="3695" y="397"/>
                    <a:pt x="3703" y="397"/>
                  </a:cubicBezTo>
                  <a:cubicBezTo>
                    <a:pt x="3706" y="397"/>
                    <a:pt x="3708" y="397"/>
                    <a:pt x="3711" y="397"/>
                  </a:cubicBezTo>
                  <a:cubicBezTo>
                    <a:pt x="3714" y="395"/>
                    <a:pt x="3717" y="391"/>
                    <a:pt x="3720" y="388"/>
                  </a:cubicBezTo>
                  <a:cubicBezTo>
                    <a:pt x="3720" y="386"/>
                    <a:pt x="3720" y="383"/>
                    <a:pt x="3720" y="380"/>
                  </a:cubicBezTo>
                  <a:cubicBezTo>
                    <a:pt x="3728" y="372"/>
                    <a:pt x="3736" y="364"/>
                    <a:pt x="3745" y="356"/>
                  </a:cubicBezTo>
                  <a:cubicBezTo>
                    <a:pt x="3745" y="353"/>
                    <a:pt x="3745" y="350"/>
                    <a:pt x="3745" y="347"/>
                  </a:cubicBezTo>
                  <a:cubicBezTo>
                    <a:pt x="3747" y="345"/>
                    <a:pt x="3750" y="342"/>
                    <a:pt x="3753" y="339"/>
                  </a:cubicBezTo>
                  <a:cubicBezTo>
                    <a:pt x="3753" y="333"/>
                    <a:pt x="3753" y="328"/>
                    <a:pt x="3753" y="322"/>
                  </a:cubicBezTo>
                  <a:cubicBezTo>
                    <a:pt x="3756" y="320"/>
                    <a:pt x="3758" y="318"/>
                    <a:pt x="3761" y="314"/>
                  </a:cubicBezTo>
                  <a:cubicBezTo>
                    <a:pt x="3761" y="306"/>
                    <a:pt x="3761" y="298"/>
                    <a:pt x="3761" y="289"/>
                  </a:cubicBezTo>
                  <a:cubicBezTo>
                    <a:pt x="3764" y="286"/>
                    <a:pt x="3766" y="284"/>
                    <a:pt x="3769" y="281"/>
                  </a:cubicBezTo>
                  <a:cubicBezTo>
                    <a:pt x="3772" y="281"/>
                    <a:pt x="3775" y="281"/>
                    <a:pt x="3778" y="281"/>
                  </a:cubicBezTo>
                  <a:cubicBezTo>
                    <a:pt x="3778" y="279"/>
                    <a:pt x="3778" y="275"/>
                    <a:pt x="3778" y="272"/>
                  </a:cubicBezTo>
                  <a:cubicBezTo>
                    <a:pt x="3780" y="270"/>
                    <a:pt x="3783" y="267"/>
                    <a:pt x="3786" y="264"/>
                  </a:cubicBezTo>
                  <a:cubicBezTo>
                    <a:pt x="3786" y="262"/>
                    <a:pt x="3786" y="259"/>
                    <a:pt x="3786" y="256"/>
                  </a:cubicBezTo>
                  <a:cubicBezTo>
                    <a:pt x="3784" y="254"/>
                    <a:pt x="3781" y="251"/>
                    <a:pt x="3778" y="248"/>
                  </a:cubicBezTo>
                  <a:cubicBezTo>
                    <a:pt x="3778" y="228"/>
                    <a:pt x="3778" y="209"/>
                    <a:pt x="3778" y="190"/>
                  </a:cubicBezTo>
                  <a:cubicBezTo>
                    <a:pt x="3786" y="190"/>
                    <a:pt x="3794" y="190"/>
                    <a:pt x="3803" y="190"/>
                  </a:cubicBezTo>
                  <a:cubicBezTo>
                    <a:pt x="3811" y="190"/>
                    <a:pt x="3819" y="190"/>
                    <a:pt x="3827" y="190"/>
                  </a:cubicBezTo>
                  <a:cubicBezTo>
                    <a:pt x="3830" y="193"/>
                    <a:pt x="3834" y="196"/>
                    <a:pt x="3836" y="198"/>
                  </a:cubicBezTo>
                  <a:cubicBezTo>
                    <a:pt x="3845" y="198"/>
                    <a:pt x="3853" y="198"/>
                    <a:pt x="3861" y="198"/>
                  </a:cubicBezTo>
                  <a:cubicBezTo>
                    <a:pt x="3864" y="195"/>
                    <a:pt x="3866" y="192"/>
                    <a:pt x="3869" y="190"/>
                  </a:cubicBezTo>
                  <a:cubicBezTo>
                    <a:pt x="3902" y="190"/>
                    <a:pt x="3935" y="190"/>
                    <a:pt x="3968" y="190"/>
                  </a:cubicBezTo>
                  <a:cubicBezTo>
                    <a:pt x="3971" y="186"/>
                    <a:pt x="3974" y="184"/>
                    <a:pt x="3977" y="182"/>
                  </a:cubicBezTo>
                  <a:cubicBezTo>
                    <a:pt x="3980" y="182"/>
                    <a:pt x="3982" y="182"/>
                    <a:pt x="3985" y="182"/>
                  </a:cubicBezTo>
                  <a:cubicBezTo>
                    <a:pt x="3993" y="173"/>
                    <a:pt x="4001" y="165"/>
                    <a:pt x="4009" y="157"/>
                  </a:cubicBezTo>
                  <a:cubicBezTo>
                    <a:pt x="4013" y="157"/>
                    <a:pt x="4016" y="157"/>
                    <a:pt x="4018" y="157"/>
                  </a:cubicBezTo>
                  <a:cubicBezTo>
                    <a:pt x="4024" y="151"/>
                    <a:pt x="4029" y="146"/>
                    <a:pt x="4035" y="140"/>
                  </a:cubicBezTo>
                  <a:cubicBezTo>
                    <a:pt x="4038" y="140"/>
                    <a:pt x="4040" y="140"/>
                    <a:pt x="4043" y="140"/>
                  </a:cubicBezTo>
                  <a:cubicBezTo>
                    <a:pt x="4048" y="135"/>
                    <a:pt x="4054" y="129"/>
                    <a:pt x="4059" y="123"/>
                  </a:cubicBezTo>
                  <a:cubicBezTo>
                    <a:pt x="4059" y="120"/>
                    <a:pt x="4059" y="118"/>
                    <a:pt x="4059" y="116"/>
                  </a:cubicBezTo>
                  <a:cubicBezTo>
                    <a:pt x="4068" y="107"/>
                    <a:pt x="4076" y="98"/>
                    <a:pt x="4084" y="90"/>
                  </a:cubicBezTo>
                  <a:cubicBezTo>
                    <a:pt x="4087" y="90"/>
                    <a:pt x="4090" y="90"/>
                    <a:pt x="4093" y="90"/>
                  </a:cubicBezTo>
                  <a:cubicBezTo>
                    <a:pt x="4102" y="81"/>
                    <a:pt x="4110" y="73"/>
                    <a:pt x="4117" y="65"/>
                  </a:cubicBezTo>
                  <a:cubicBezTo>
                    <a:pt x="4121" y="65"/>
                    <a:pt x="4123" y="65"/>
                    <a:pt x="4125" y="65"/>
                  </a:cubicBezTo>
                  <a:cubicBezTo>
                    <a:pt x="4129" y="62"/>
                    <a:pt x="4132" y="60"/>
                    <a:pt x="4134" y="58"/>
                  </a:cubicBezTo>
                  <a:cubicBezTo>
                    <a:pt x="4137" y="58"/>
                    <a:pt x="4140" y="58"/>
                    <a:pt x="4142" y="58"/>
                  </a:cubicBezTo>
                  <a:cubicBezTo>
                    <a:pt x="4145" y="54"/>
                    <a:pt x="4148" y="51"/>
                    <a:pt x="4151" y="49"/>
                  </a:cubicBezTo>
                  <a:cubicBezTo>
                    <a:pt x="4151" y="43"/>
                    <a:pt x="4151" y="38"/>
                    <a:pt x="4151" y="32"/>
                  </a:cubicBezTo>
                  <a:cubicBezTo>
                    <a:pt x="4148" y="29"/>
                    <a:pt x="4145" y="27"/>
                    <a:pt x="4142" y="24"/>
                  </a:cubicBezTo>
                  <a:cubicBezTo>
                    <a:pt x="4142" y="21"/>
                    <a:pt x="4142" y="19"/>
                    <a:pt x="4142" y="16"/>
                  </a:cubicBezTo>
                  <a:cubicBezTo>
                    <a:pt x="4145" y="13"/>
                    <a:pt x="4148" y="10"/>
                    <a:pt x="4151" y="7"/>
                  </a:cubicBezTo>
                  <a:cubicBezTo>
                    <a:pt x="4156" y="7"/>
                    <a:pt x="4162" y="7"/>
                    <a:pt x="4167" y="7"/>
                  </a:cubicBezTo>
                  <a:cubicBezTo>
                    <a:pt x="4170" y="4"/>
                    <a:pt x="4173" y="2"/>
                    <a:pt x="4176" y="0"/>
                  </a:cubicBezTo>
                  <a:cubicBezTo>
                    <a:pt x="4179" y="0"/>
                    <a:pt x="4181" y="0"/>
                    <a:pt x="4183" y="0"/>
                  </a:cubicBezTo>
                  <a:cubicBezTo>
                    <a:pt x="4183" y="8"/>
                    <a:pt x="4183" y="16"/>
                    <a:pt x="4183" y="24"/>
                  </a:cubicBezTo>
                  <a:cubicBezTo>
                    <a:pt x="4189" y="30"/>
                    <a:pt x="4195" y="35"/>
                    <a:pt x="4200" y="41"/>
                  </a:cubicBezTo>
                  <a:cubicBezTo>
                    <a:pt x="4200" y="44"/>
                    <a:pt x="4200" y="46"/>
                    <a:pt x="4200" y="49"/>
                  </a:cubicBezTo>
                  <a:cubicBezTo>
                    <a:pt x="4203" y="52"/>
                    <a:pt x="4207" y="55"/>
                    <a:pt x="4209" y="58"/>
                  </a:cubicBezTo>
                  <a:cubicBezTo>
                    <a:pt x="4215" y="58"/>
                    <a:pt x="4220" y="58"/>
                    <a:pt x="4225" y="58"/>
                  </a:cubicBezTo>
                  <a:cubicBezTo>
                    <a:pt x="4228" y="61"/>
                    <a:pt x="4231" y="63"/>
                    <a:pt x="4234" y="65"/>
                  </a:cubicBezTo>
                  <a:cubicBezTo>
                    <a:pt x="4237" y="65"/>
                    <a:pt x="4239" y="65"/>
                    <a:pt x="4242" y="65"/>
                  </a:cubicBezTo>
                  <a:cubicBezTo>
                    <a:pt x="4245" y="69"/>
                    <a:pt x="4248" y="71"/>
                    <a:pt x="4250" y="73"/>
                  </a:cubicBezTo>
                  <a:cubicBezTo>
                    <a:pt x="4270" y="73"/>
                    <a:pt x="4289" y="73"/>
                    <a:pt x="4308" y="73"/>
                  </a:cubicBezTo>
                  <a:cubicBezTo>
                    <a:pt x="4312" y="70"/>
                    <a:pt x="4314" y="68"/>
                    <a:pt x="4316" y="65"/>
                  </a:cubicBezTo>
                  <a:cubicBezTo>
                    <a:pt x="4322" y="65"/>
                    <a:pt x="4327" y="65"/>
                    <a:pt x="4333" y="65"/>
                  </a:cubicBezTo>
                  <a:cubicBezTo>
                    <a:pt x="4336" y="62"/>
                    <a:pt x="4339" y="60"/>
                    <a:pt x="4341" y="58"/>
                  </a:cubicBezTo>
                  <a:cubicBezTo>
                    <a:pt x="4344" y="58"/>
                    <a:pt x="4347" y="58"/>
                    <a:pt x="4350" y="58"/>
                  </a:cubicBezTo>
                  <a:cubicBezTo>
                    <a:pt x="4353" y="54"/>
                    <a:pt x="4355" y="51"/>
                    <a:pt x="4358" y="49"/>
                  </a:cubicBezTo>
                  <a:cubicBezTo>
                    <a:pt x="4363" y="49"/>
                    <a:pt x="4369" y="49"/>
                    <a:pt x="4374" y="49"/>
                  </a:cubicBezTo>
                  <a:cubicBezTo>
                    <a:pt x="4378" y="46"/>
                    <a:pt x="4380" y="43"/>
                    <a:pt x="4382" y="41"/>
                  </a:cubicBezTo>
                  <a:cubicBezTo>
                    <a:pt x="4385" y="41"/>
                    <a:pt x="4389" y="41"/>
                    <a:pt x="4391" y="41"/>
                  </a:cubicBezTo>
                  <a:cubicBezTo>
                    <a:pt x="4394" y="38"/>
                    <a:pt x="4397" y="34"/>
                    <a:pt x="4399" y="32"/>
                  </a:cubicBezTo>
                  <a:cubicBezTo>
                    <a:pt x="4402" y="32"/>
                    <a:pt x="4405" y="32"/>
                    <a:pt x="4408" y="32"/>
                  </a:cubicBezTo>
                  <a:cubicBezTo>
                    <a:pt x="4411" y="29"/>
                    <a:pt x="4413" y="27"/>
                    <a:pt x="4416" y="24"/>
                  </a:cubicBezTo>
                  <a:cubicBezTo>
                    <a:pt x="4419" y="27"/>
                    <a:pt x="4421" y="30"/>
                    <a:pt x="4424" y="32"/>
                  </a:cubicBezTo>
                  <a:cubicBezTo>
                    <a:pt x="4424" y="43"/>
                    <a:pt x="4424" y="54"/>
                    <a:pt x="4424" y="65"/>
                  </a:cubicBezTo>
                  <a:cubicBezTo>
                    <a:pt x="4427" y="69"/>
                    <a:pt x="4430" y="71"/>
                    <a:pt x="4432" y="73"/>
                  </a:cubicBezTo>
                  <a:cubicBezTo>
                    <a:pt x="4432" y="82"/>
                    <a:pt x="4432" y="91"/>
                    <a:pt x="4432" y="99"/>
                  </a:cubicBezTo>
                  <a:cubicBezTo>
                    <a:pt x="4438" y="104"/>
                    <a:pt x="4444" y="110"/>
                    <a:pt x="4449" y="116"/>
                  </a:cubicBezTo>
                  <a:cubicBezTo>
                    <a:pt x="4449" y="121"/>
                    <a:pt x="4449" y="127"/>
                    <a:pt x="4449" y="131"/>
                  </a:cubicBezTo>
                  <a:cubicBezTo>
                    <a:pt x="4452" y="135"/>
                    <a:pt x="4455" y="138"/>
                    <a:pt x="4457" y="140"/>
                  </a:cubicBezTo>
                  <a:cubicBezTo>
                    <a:pt x="4457" y="146"/>
                    <a:pt x="4457" y="151"/>
                    <a:pt x="4457" y="157"/>
                  </a:cubicBezTo>
                  <a:cubicBezTo>
                    <a:pt x="4460" y="160"/>
                    <a:pt x="4463" y="162"/>
                    <a:pt x="4465" y="165"/>
                  </a:cubicBezTo>
                  <a:cubicBezTo>
                    <a:pt x="4465" y="170"/>
                    <a:pt x="4465" y="176"/>
                    <a:pt x="4465" y="182"/>
                  </a:cubicBezTo>
                  <a:cubicBezTo>
                    <a:pt x="4462" y="185"/>
                    <a:pt x="4459" y="187"/>
                    <a:pt x="4457" y="190"/>
                  </a:cubicBezTo>
                  <a:cubicBezTo>
                    <a:pt x="4457" y="209"/>
                    <a:pt x="4457" y="228"/>
                    <a:pt x="4457" y="248"/>
                  </a:cubicBezTo>
                  <a:cubicBezTo>
                    <a:pt x="4454" y="251"/>
                    <a:pt x="4451" y="254"/>
                    <a:pt x="4449" y="256"/>
                  </a:cubicBezTo>
                  <a:cubicBezTo>
                    <a:pt x="4449" y="265"/>
                    <a:pt x="4449" y="273"/>
                    <a:pt x="4449" y="281"/>
                  </a:cubicBezTo>
                  <a:cubicBezTo>
                    <a:pt x="4452" y="284"/>
                    <a:pt x="4455" y="286"/>
                    <a:pt x="4457" y="289"/>
                  </a:cubicBezTo>
                  <a:cubicBezTo>
                    <a:pt x="4457" y="294"/>
                    <a:pt x="4457" y="300"/>
                    <a:pt x="4457" y="306"/>
                  </a:cubicBezTo>
                  <a:cubicBezTo>
                    <a:pt x="4460" y="309"/>
                    <a:pt x="4463" y="312"/>
                    <a:pt x="4465" y="314"/>
                  </a:cubicBezTo>
                  <a:cubicBezTo>
                    <a:pt x="4465" y="329"/>
                    <a:pt x="4465" y="342"/>
                    <a:pt x="4465" y="356"/>
                  </a:cubicBezTo>
                  <a:cubicBezTo>
                    <a:pt x="4459" y="361"/>
                    <a:pt x="4454" y="367"/>
                    <a:pt x="4449" y="372"/>
                  </a:cubicBezTo>
                  <a:cubicBezTo>
                    <a:pt x="4449" y="376"/>
                    <a:pt x="4449" y="378"/>
                    <a:pt x="4449" y="380"/>
                  </a:cubicBezTo>
                  <a:cubicBezTo>
                    <a:pt x="4446" y="383"/>
                    <a:pt x="4443" y="386"/>
                    <a:pt x="4440" y="388"/>
                  </a:cubicBezTo>
                  <a:cubicBezTo>
                    <a:pt x="4440" y="403"/>
                    <a:pt x="4440" y="416"/>
                    <a:pt x="4440" y="430"/>
                  </a:cubicBezTo>
                  <a:cubicBezTo>
                    <a:pt x="4444" y="430"/>
                    <a:pt x="4447" y="430"/>
                    <a:pt x="4449" y="430"/>
                  </a:cubicBezTo>
                  <a:cubicBezTo>
                    <a:pt x="4452" y="433"/>
                    <a:pt x="4455" y="436"/>
                    <a:pt x="4457" y="438"/>
                  </a:cubicBezTo>
                  <a:cubicBezTo>
                    <a:pt x="4463" y="438"/>
                    <a:pt x="4468" y="438"/>
                    <a:pt x="4474" y="438"/>
                  </a:cubicBezTo>
                  <a:cubicBezTo>
                    <a:pt x="4477" y="442"/>
                    <a:pt x="4479" y="444"/>
                    <a:pt x="4482" y="446"/>
                  </a:cubicBezTo>
                  <a:cubicBezTo>
                    <a:pt x="4485" y="446"/>
                    <a:pt x="4488" y="446"/>
                    <a:pt x="4490" y="446"/>
                  </a:cubicBezTo>
                  <a:cubicBezTo>
                    <a:pt x="4494" y="450"/>
                    <a:pt x="4496" y="453"/>
                    <a:pt x="4498" y="455"/>
                  </a:cubicBezTo>
                  <a:cubicBezTo>
                    <a:pt x="4509" y="455"/>
                    <a:pt x="4521" y="455"/>
                    <a:pt x="4532" y="455"/>
                  </a:cubicBezTo>
                  <a:cubicBezTo>
                    <a:pt x="4535" y="458"/>
                    <a:pt x="4537" y="461"/>
                    <a:pt x="4540" y="463"/>
                  </a:cubicBezTo>
                  <a:cubicBezTo>
                    <a:pt x="4540" y="466"/>
                    <a:pt x="4540" y="469"/>
                    <a:pt x="4540" y="472"/>
                  </a:cubicBezTo>
                  <a:cubicBezTo>
                    <a:pt x="4543" y="475"/>
                    <a:pt x="4546" y="477"/>
                    <a:pt x="4548" y="480"/>
                  </a:cubicBezTo>
                  <a:cubicBezTo>
                    <a:pt x="4554" y="480"/>
                    <a:pt x="4560" y="480"/>
                    <a:pt x="4564" y="480"/>
                  </a:cubicBezTo>
                  <a:cubicBezTo>
                    <a:pt x="4568" y="483"/>
                    <a:pt x="4571" y="485"/>
                    <a:pt x="4573" y="488"/>
                  </a:cubicBezTo>
                  <a:cubicBezTo>
                    <a:pt x="4570" y="491"/>
                    <a:pt x="4567" y="494"/>
                    <a:pt x="4564" y="496"/>
                  </a:cubicBezTo>
                  <a:cubicBezTo>
                    <a:pt x="4564" y="513"/>
                    <a:pt x="4564" y="530"/>
                    <a:pt x="4564" y="546"/>
                  </a:cubicBezTo>
                  <a:cubicBezTo>
                    <a:pt x="4568" y="549"/>
                    <a:pt x="4571" y="552"/>
                    <a:pt x="4573" y="554"/>
                  </a:cubicBezTo>
                  <a:cubicBezTo>
                    <a:pt x="4573" y="560"/>
                    <a:pt x="4573" y="566"/>
                    <a:pt x="4573" y="571"/>
                  </a:cubicBezTo>
                  <a:cubicBezTo>
                    <a:pt x="4570" y="574"/>
                    <a:pt x="4567" y="577"/>
                    <a:pt x="4564" y="579"/>
                  </a:cubicBezTo>
                  <a:cubicBezTo>
                    <a:pt x="4564" y="585"/>
                    <a:pt x="4564" y="590"/>
                    <a:pt x="4564" y="596"/>
                  </a:cubicBezTo>
                  <a:cubicBezTo>
                    <a:pt x="4561" y="599"/>
                    <a:pt x="4559" y="601"/>
                    <a:pt x="4556" y="604"/>
                  </a:cubicBezTo>
                  <a:cubicBezTo>
                    <a:pt x="4556" y="615"/>
                    <a:pt x="4556" y="626"/>
                    <a:pt x="4556" y="637"/>
                  </a:cubicBezTo>
                  <a:cubicBezTo>
                    <a:pt x="4553" y="640"/>
                    <a:pt x="4551" y="643"/>
                    <a:pt x="4548" y="645"/>
                  </a:cubicBezTo>
                  <a:cubicBezTo>
                    <a:pt x="4548" y="648"/>
                    <a:pt x="4548" y="651"/>
                    <a:pt x="4548" y="654"/>
                  </a:cubicBezTo>
                  <a:cubicBezTo>
                    <a:pt x="4545" y="657"/>
                    <a:pt x="4542" y="659"/>
                    <a:pt x="4540" y="662"/>
                  </a:cubicBezTo>
                  <a:cubicBezTo>
                    <a:pt x="4540" y="671"/>
                    <a:pt x="4540" y="678"/>
                    <a:pt x="4540" y="686"/>
                  </a:cubicBezTo>
                  <a:cubicBezTo>
                    <a:pt x="4536" y="690"/>
                    <a:pt x="4534" y="693"/>
                    <a:pt x="4532" y="695"/>
                  </a:cubicBezTo>
                  <a:cubicBezTo>
                    <a:pt x="4532" y="706"/>
                    <a:pt x="4532" y="717"/>
                    <a:pt x="4532" y="728"/>
                  </a:cubicBezTo>
                  <a:cubicBezTo>
                    <a:pt x="4529" y="731"/>
                    <a:pt x="4525" y="734"/>
                    <a:pt x="4523" y="737"/>
                  </a:cubicBezTo>
                  <a:cubicBezTo>
                    <a:pt x="4523" y="745"/>
                    <a:pt x="4523" y="753"/>
                    <a:pt x="4523" y="761"/>
                  </a:cubicBezTo>
                  <a:cubicBezTo>
                    <a:pt x="4520" y="764"/>
                    <a:pt x="4517" y="768"/>
                    <a:pt x="4515" y="770"/>
                  </a:cubicBezTo>
                  <a:cubicBezTo>
                    <a:pt x="4515" y="773"/>
                    <a:pt x="4515" y="775"/>
                    <a:pt x="4515" y="778"/>
                  </a:cubicBezTo>
                  <a:cubicBezTo>
                    <a:pt x="4506" y="778"/>
                    <a:pt x="4498" y="778"/>
                    <a:pt x="4490" y="778"/>
                  </a:cubicBezTo>
                  <a:cubicBezTo>
                    <a:pt x="4487" y="781"/>
                    <a:pt x="4484" y="783"/>
                    <a:pt x="4482" y="786"/>
                  </a:cubicBezTo>
                  <a:cubicBezTo>
                    <a:pt x="4478" y="786"/>
                    <a:pt x="4476" y="786"/>
                    <a:pt x="4474" y="786"/>
                  </a:cubicBezTo>
                  <a:cubicBezTo>
                    <a:pt x="4459" y="800"/>
                    <a:pt x="4446" y="814"/>
                    <a:pt x="4432" y="828"/>
                  </a:cubicBezTo>
                  <a:cubicBezTo>
                    <a:pt x="4427" y="828"/>
                    <a:pt x="4421" y="828"/>
                    <a:pt x="4416" y="828"/>
                  </a:cubicBezTo>
                  <a:cubicBezTo>
                    <a:pt x="4412" y="831"/>
                    <a:pt x="4410" y="834"/>
                    <a:pt x="4408" y="836"/>
                  </a:cubicBezTo>
                  <a:cubicBezTo>
                    <a:pt x="4408" y="839"/>
                    <a:pt x="4408" y="841"/>
                    <a:pt x="4408" y="844"/>
                  </a:cubicBezTo>
                  <a:cubicBezTo>
                    <a:pt x="4405" y="847"/>
                    <a:pt x="4401" y="850"/>
                    <a:pt x="4399" y="853"/>
                  </a:cubicBezTo>
                  <a:cubicBezTo>
                    <a:pt x="4399" y="858"/>
                    <a:pt x="4399" y="864"/>
                    <a:pt x="4399" y="869"/>
                  </a:cubicBezTo>
                  <a:cubicBezTo>
                    <a:pt x="4402" y="872"/>
                    <a:pt x="4405" y="875"/>
                    <a:pt x="4408" y="877"/>
                  </a:cubicBezTo>
                  <a:cubicBezTo>
                    <a:pt x="4405" y="880"/>
                    <a:pt x="4401" y="883"/>
                    <a:pt x="4399" y="885"/>
                  </a:cubicBezTo>
                  <a:cubicBezTo>
                    <a:pt x="4399" y="888"/>
                    <a:pt x="4399" y="892"/>
                    <a:pt x="4399" y="894"/>
                  </a:cubicBezTo>
                  <a:cubicBezTo>
                    <a:pt x="4390" y="903"/>
                    <a:pt x="4382" y="911"/>
                    <a:pt x="4374" y="919"/>
                  </a:cubicBezTo>
                  <a:cubicBezTo>
                    <a:pt x="4366" y="919"/>
                    <a:pt x="4358" y="919"/>
                    <a:pt x="4350" y="919"/>
                  </a:cubicBezTo>
                  <a:cubicBezTo>
                    <a:pt x="4346" y="922"/>
                    <a:pt x="4343" y="925"/>
                    <a:pt x="4341" y="927"/>
                  </a:cubicBezTo>
                  <a:cubicBezTo>
                    <a:pt x="4338" y="927"/>
                    <a:pt x="4335" y="927"/>
                    <a:pt x="4333" y="927"/>
                  </a:cubicBezTo>
                  <a:cubicBezTo>
                    <a:pt x="4330" y="931"/>
                    <a:pt x="4327" y="933"/>
                    <a:pt x="4324" y="935"/>
                  </a:cubicBezTo>
                  <a:cubicBezTo>
                    <a:pt x="4321" y="935"/>
                    <a:pt x="4319" y="935"/>
                    <a:pt x="4316" y="935"/>
                  </a:cubicBezTo>
                  <a:cubicBezTo>
                    <a:pt x="4313" y="939"/>
                    <a:pt x="4311" y="941"/>
                    <a:pt x="4308" y="943"/>
                  </a:cubicBezTo>
                  <a:cubicBezTo>
                    <a:pt x="4303" y="943"/>
                    <a:pt x="4297" y="943"/>
                    <a:pt x="4292" y="943"/>
                  </a:cubicBezTo>
                  <a:cubicBezTo>
                    <a:pt x="4292" y="949"/>
                    <a:pt x="4292" y="954"/>
                    <a:pt x="4292" y="960"/>
                  </a:cubicBezTo>
                  <a:cubicBezTo>
                    <a:pt x="4295" y="963"/>
                    <a:pt x="4297" y="966"/>
                    <a:pt x="4300" y="969"/>
                  </a:cubicBezTo>
                  <a:cubicBezTo>
                    <a:pt x="4300" y="974"/>
                    <a:pt x="4300" y="980"/>
                    <a:pt x="4300" y="985"/>
                  </a:cubicBezTo>
                  <a:cubicBezTo>
                    <a:pt x="4303" y="988"/>
                    <a:pt x="4306" y="991"/>
                    <a:pt x="4308" y="993"/>
                  </a:cubicBezTo>
                  <a:cubicBezTo>
                    <a:pt x="4308" y="997"/>
                    <a:pt x="4308" y="999"/>
                    <a:pt x="4308" y="1001"/>
                  </a:cubicBezTo>
                  <a:cubicBezTo>
                    <a:pt x="4314" y="1007"/>
                    <a:pt x="4319" y="1012"/>
                    <a:pt x="4324" y="1018"/>
                  </a:cubicBezTo>
                  <a:cubicBezTo>
                    <a:pt x="4324" y="1021"/>
                    <a:pt x="4324" y="1024"/>
                    <a:pt x="4324" y="1027"/>
                  </a:cubicBezTo>
                  <a:cubicBezTo>
                    <a:pt x="4327" y="1030"/>
                    <a:pt x="4331" y="1032"/>
                    <a:pt x="4333" y="1035"/>
                  </a:cubicBezTo>
                  <a:cubicBezTo>
                    <a:pt x="4333" y="1038"/>
                    <a:pt x="4333" y="1040"/>
                    <a:pt x="4333" y="1043"/>
                  </a:cubicBezTo>
                  <a:cubicBezTo>
                    <a:pt x="4336" y="1046"/>
                    <a:pt x="4339" y="1049"/>
                    <a:pt x="4341" y="1051"/>
                  </a:cubicBezTo>
                  <a:cubicBezTo>
                    <a:pt x="4346" y="1051"/>
                    <a:pt x="4352" y="1051"/>
                    <a:pt x="4358" y="1051"/>
                  </a:cubicBezTo>
                  <a:cubicBezTo>
                    <a:pt x="4361" y="1055"/>
                    <a:pt x="4363" y="1057"/>
                    <a:pt x="4366" y="1059"/>
                  </a:cubicBezTo>
                  <a:cubicBezTo>
                    <a:pt x="4366" y="1063"/>
                    <a:pt x="4366" y="1066"/>
                    <a:pt x="4366" y="1068"/>
                  </a:cubicBezTo>
                  <a:cubicBezTo>
                    <a:pt x="4369" y="1071"/>
                    <a:pt x="4372" y="1074"/>
                    <a:pt x="4374" y="1076"/>
                  </a:cubicBezTo>
                  <a:cubicBezTo>
                    <a:pt x="4374" y="1079"/>
                    <a:pt x="4374" y="1082"/>
                    <a:pt x="4374" y="1084"/>
                  </a:cubicBezTo>
                  <a:cubicBezTo>
                    <a:pt x="4380" y="1090"/>
                    <a:pt x="4385" y="1095"/>
                    <a:pt x="4391" y="1101"/>
                  </a:cubicBezTo>
                  <a:cubicBezTo>
                    <a:pt x="4391" y="1104"/>
                    <a:pt x="4391" y="1107"/>
                    <a:pt x="4391" y="1109"/>
                  </a:cubicBezTo>
                  <a:cubicBezTo>
                    <a:pt x="4394" y="1113"/>
                    <a:pt x="4397" y="1115"/>
                    <a:pt x="4399" y="1117"/>
                  </a:cubicBezTo>
                  <a:cubicBezTo>
                    <a:pt x="4399" y="1121"/>
                    <a:pt x="4399" y="1124"/>
                    <a:pt x="4399" y="1126"/>
                  </a:cubicBezTo>
                  <a:cubicBezTo>
                    <a:pt x="4402" y="1129"/>
                    <a:pt x="4405" y="1132"/>
                    <a:pt x="4408" y="1134"/>
                  </a:cubicBezTo>
                  <a:cubicBezTo>
                    <a:pt x="4408" y="1137"/>
                    <a:pt x="4408" y="1140"/>
                    <a:pt x="4408" y="1142"/>
                  </a:cubicBezTo>
                  <a:cubicBezTo>
                    <a:pt x="4411" y="1145"/>
                    <a:pt x="4413" y="1148"/>
                    <a:pt x="4416" y="1151"/>
                  </a:cubicBezTo>
                  <a:cubicBezTo>
                    <a:pt x="4416" y="1154"/>
                    <a:pt x="4416" y="1156"/>
                    <a:pt x="4416" y="1159"/>
                  </a:cubicBezTo>
                  <a:cubicBezTo>
                    <a:pt x="4419" y="1162"/>
                    <a:pt x="4421" y="1165"/>
                    <a:pt x="4424" y="1168"/>
                  </a:cubicBezTo>
                  <a:cubicBezTo>
                    <a:pt x="4427" y="1168"/>
                    <a:pt x="4430" y="1168"/>
                    <a:pt x="4432" y="1168"/>
                  </a:cubicBezTo>
                  <a:cubicBezTo>
                    <a:pt x="4436" y="1171"/>
                    <a:pt x="4438" y="1173"/>
                    <a:pt x="4440" y="1175"/>
                  </a:cubicBezTo>
                  <a:cubicBezTo>
                    <a:pt x="4449" y="1175"/>
                    <a:pt x="4457" y="1175"/>
                    <a:pt x="4465" y="1175"/>
                  </a:cubicBezTo>
                  <a:cubicBezTo>
                    <a:pt x="4468" y="1172"/>
                    <a:pt x="4471" y="1170"/>
                    <a:pt x="4474" y="1168"/>
                  </a:cubicBezTo>
                  <a:cubicBezTo>
                    <a:pt x="4482" y="1168"/>
                    <a:pt x="4490" y="1168"/>
                    <a:pt x="4498" y="1168"/>
                  </a:cubicBezTo>
                  <a:cubicBezTo>
                    <a:pt x="4502" y="1164"/>
                    <a:pt x="4505" y="1161"/>
                    <a:pt x="4507" y="1159"/>
                  </a:cubicBezTo>
                  <a:cubicBezTo>
                    <a:pt x="4513" y="1159"/>
                    <a:pt x="4518" y="1159"/>
                    <a:pt x="4523" y="1159"/>
                  </a:cubicBezTo>
                  <a:cubicBezTo>
                    <a:pt x="4526" y="1162"/>
                    <a:pt x="4529" y="1165"/>
                    <a:pt x="4532" y="1168"/>
                  </a:cubicBezTo>
                  <a:cubicBezTo>
                    <a:pt x="4535" y="1168"/>
                    <a:pt x="4537" y="1168"/>
                    <a:pt x="4540" y="1168"/>
                  </a:cubicBezTo>
                  <a:cubicBezTo>
                    <a:pt x="4540" y="1171"/>
                    <a:pt x="4540" y="1173"/>
                    <a:pt x="4540" y="1175"/>
                  </a:cubicBezTo>
                  <a:cubicBezTo>
                    <a:pt x="4543" y="1179"/>
                    <a:pt x="4546" y="1181"/>
                    <a:pt x="4548" y="1183"/>
                  </a:cubicBezTo>
                  <a:cubicBezTo>
                    <a:pt x="4552" y="1183"/>
                    <a:pt x="4554" y="1183"/>
                    <a:pt x="4556" y="1183"/>
                  </a:cubicBezTo>
                  <a:cubicBezTo>
                    <a:pt x="4560" y="1187"/>
                    <a:pt x="4562" y="1190"/>
                    <a:pt x="4564" y="1192"/>
                  </a:cubicBezTo>
                  <a:cubicBezTo>
                    <a:pt x="4570" y="1192"/>
                    <a:pt x="4575" y="1192"/>
                    <a:pt x="4581" y="1192"/>
                  </a:cubicBezTo>
                  <a:cubicBezTo>
                    <a:pt x="4587" y="1198"/>
                    <a:pt x="4592" y="1203"/>
                    <a:pt x="4598" y="1209"/>
                  </a:cubicBezTo>
                  <a:cubicBezTo>
                    <a:pt x="4598" y="1212"/>
                    <a:pt x="4598" y="1214"/>
                    <a:pt x="4598" y="1217"/>
                  </a:cubicBezTo>
                  <a:cubicBezTo>
                    <a:pt x="4603" y="1222"/>
                    <a:pt x="4609" y="1228"/>
                    <a:pt x="4614" y="1233"/>
                  </a:cubicBezTo>
                  <a:cubicBezTo>
                    <a:pt x="4614" y="1237"/>
                    <a:pt x="4614" y="1239"/>
                    <a:pt x="4614" y="1241"/>
                  </a:cubicBezTo>
                  <a:cubicBezTo>
                    <a:pt x="4618" y="1245"/>
                    <a:pt x="4620" y="1248"/>
                    <a:pt x="4622" y="1250"/>
                  </a:cubicBezTo>
                  <a:cubicBezTo>
                    <a:pt x="4622" y="1253"/>
                    <a:pt x="4622" y="1256"/>
                    <a:pt x="4622" y="1258"/>
                  </a:cubicBezTo>
                  <a:cubicBezTo>
                    <a:pt x="4626" y="1258"/>
                    <a:pt x="4629" y="1258"/>
                    <a:pt x="4631" y="1258"/>
                  </a:cubicBezTo>
                  <a:cubicBezTo>
                    <a:pt x="4634" y="1261"/>
                    <a:pt x="4637" y="1265"/>
                    <a:pt x="4639" y="1267"/>
                  </a:cubicBezTo>
                  <a:cubicBezTo>
                    <a:pt x="4642" y="1267"/>
                    <a:pt x="4645" y="1267"/>
                    <a:pt x="4648" y="1267"/>
                  </a:cubicBezTo>
                  <a:cubicBezTo>
                    <a:pt x="4657" y="1276"/>
                    <a:pt x="4665" y="1284"/>
                    <a:pt x="4672" y="1292"/>
                  </a:cubicBezTo>
                  <a:cubicBezTo>
                    <a:pt x="4676" y="1292"/>
                    <a:pt x="4678" y="1292"/>
                    <a:pt x="4680" y="1292"/>
                  </a:cubicBezTo>
                  <a:cubicBezTo>
                    <a:pt x="4684" y="1295"/>
                    <a:pt x="4687" y="1297"/>
                    <a:pt x="4689" y="1300"/>
                  </a:cubicBezTo>
                  <a:cubicBezTo>
                    <a:pt x="4692" y="1300"/>
                    <a:pt x="4695" y="1300"/>
                    <a:pt x="4697" y="1300"/>
                  </a:cubicBezTo>
                  <a:cubicBezTo>
                    <a:pt x="4700" y="1303"/>
                    <a:pt x="4703" y="1306"/>
                    <a:pt x="4706" y="1308"/>
                  </a:cubicBezTo>
                  <a:cubicBezTo>
                    <a:pt x="4709" y="1308"/>
                    <a:pt x="4711" y="1308"/>
                    <a:pt x="4714" y="1308"/>
                  </a:cubicBezTo>
                  <a:cubicBezTo>
                    <a:pt x="4719" y="1314"/>
                    <a:pt x="4725" y="1319"/>
                    <a:pt x="4731" y="1325"/>
                  </a:cubicBezTo>
                  <a:cubicBezTo>
                    <a:pt x="4734" y="1325"/>
                    <a:pt x="4736" y="1325"/>
                    <a:pt x="4738" y="1325"/>
                  </a:cubicBezTo>
                  <a:cubicBezTo>
                    <a:pt x="4747" y="1334"/>
                    <a:pt x="4756" y="1342"/>
                    <a:pt x="4764" y="1350"/>
                  </a:cubicBezTo>
                  <a:cubicBezTo>
                    <a:pt x="4767" y="1346"/>
                    <a:pt x="4769" y="1343"/>
                    <a:pt x="4772" y="1341"/>
                  </a:cubicBezTo>
                  <a:cubicBezTo>
                    <a:pt x="4772" y="1327"/>
                    <a:pt x="4772" y="1313"/>
                    <a:pt x="4772" y="1300"/>
                  </a:cubicBezTo>
                  <a:cubicBezTo>
                    <a:pt x="4775" y="1296"/>
                    <a:pt x="4777" y="1294"/>
                    <a:pt x="4780" y="1292"/>
                  </a:cubicBezTo>
                  <a:cubicBezTo>
                    <a:pt x="4780" y="1283"/>
                    <a:pt x="4780" y="1275"/>
                    <a:pt x="4780" y="1267"/>
                  </a:cubicBezTo>
                  <a:cubicBezTo>
                    <a:pt x="4789" y="1258"/>
                    <a:pt x="4797" y="1249"/>
                    <a:pt x="4805" y="1241"/>
                  </a:cubicBezTo>
                  <a:cubicBezTo>
                    <a:pt x="4805" y="1238"/>
                    <a:pt x="4805" y="1236"/>
                    <a:pt x="4805" y="1233"/>
                  </a:cubicBezTo>
                  <a:cubicBezTo>
                    <a:pt x="4808" y="1230"/>
                    <a:pt x="4811" y="1228"/>
                    <a:pt x="4813" y="1226"/>
                  </a:cubicBezTo>
                  <a:cubicBezTo>
                    <a:pt x="4813" y="1206"/>
                    <a:pt x="4813" y="1187"/>
                    <a:pt x="4813" y="1168"/>
                  </a:cubicBezTo>
                  <a:cubicBezTo>
                    <a:pt x="4833" y="1168"/>
                    <a:pt x="4852" y="1168"/>
                    <a:pt x="4871" y="1168"/>
                  </a:cubicBezTo>
                  <a:cubicBezTo>
                    <a:pt x="4874" y="1171"/>
                    <a:pt x="4877" y="1173"/>
                    <a:pt x="4879" y="1175"/>
                  </a:cubicBezTo>
                  <a:cubicBezTo>
                    <a:pt x="4885" y="1175"/>
                    <a:pt x="4890" y="1175"/>
                    <a:pt x="4896" y="1175"/>
                  </a:cubicBezTo>
                  <a:cubicBezTo>
                    <a:pt x="4899" y="1179"/>
                    <a:pt x="4902" y="1181"/>
                    <a:pt x="4905" y="1183"/>
                  </a:cubicBezTo>
                  <a:cubicBezTo>
                    <a:pt x="4910" y="1183"/>
                    <a:pt x="4916" y="1183"/>
                    <a:pt x="4921" y="1183"/>
                  </a:cubicBezTo>
                  <a:cubicBezTo>
                    <a:pt x="4924" y="1187"/>
                    <a:pt x="4927" y="1190"/>
                    <a:pt x="4929" y="1192"/>
                  </a:cubicBezTo>
                  <a:cubicBezTo>
                    <a:pt x="4932" y="1192"/>
                    <a:pt x="4935" y="1192"/>
                    <a:pt x="4937" y="1192"/>
                  </a:cubicBezTo>
                  <a:cubicBezTo>
                    <a:pt x="4943" y="1198"/>
                    <a:pt x="4948" y="1203"/>
                    <a:pt x="4954" y="1209"/>
                  </a:cubicBezTo>
                  <a:cubicBezTo>
                    <a:pt x="4957" y="1209"/>
                    <a:pt x="4960" y="1209"/>
                    <a:pt x="4963" y="1209"/>
                  </a:cubicBezTo>
                  <a:cubicBezTo>
                    <a:pt x="4966" y="1212"/>
                    <a:pt x="4968" y="1214"/>
                    <a:pt x="4971" y="1217"/>
                  </a:cubicBezTo>
                  <a:cubicBezTo>
                    <a:pt x="4974" y="1217"/>
                    <a:pt x="4976" y="1217"/>
                    <a:pt x="4979" y="1217"/>
                  </a:cubicBezTo>
                  <a:cubicBezTo>
                    <a:pt x="4982" y="1220"/>
                    <a:pt x="4985" y="1223"/>
                    <a:pt x="4987" y="1226"/>
                  </a:cubicBezTo>
                  <a:cubicBezTo>
                    <a:pt x="4993" y="1226"/>
                    <a:pt x="4998" y="1226"/>
                    <a:pt x="5004" y="1226"/>
                  </a:cubicBezTo>
                  <a:cubicBezTo>
                    <a:pt x="5004" y="1229"/>
                    <a:pt x="5004" y="1231"/>
                    <a:pt x="5004" y="1233"/>
                  </a:cubicBezTo>
                  <a:cubicBezTo>
                    <a:pt x="5010" y="1239"/>
                    <a:pt x="5015" y="1245"/>
                    <a:pt x="5020" y="1250"/>
                  </a:cubicBezTo>
                  <a:cubicBezTo>
                    <a:pt x="5020" y="1256"/>
                    <a:pt x="5020" y="1261"/>
                    <a:pt x="5020" y="1267"/>
                  </a:cubicBezTo>
                  <a:cubicBezTo>
                    <a:pt x="5023" y="1270"/>
                    <a:pt x="5026" y="1272"/>
                    <a:pt x="5029" y="1275"/>
                  </a:cubicBezTo>
                  <a:cubicBezTo>
                    <a:pt x="5025" y="1278"/>
                    <a:pt x="5022" y="1280"/>
                    <a:pt x="5020" y="1283"/>
                  </a:cubicBezTo>
                  <a:cubicBezTo>
                    <a:pt x="5020" y="1286"/>
                    <a:pt x="5020" y="1289"/>
                    <a:pt x="5020" y="1292"/>
                  </a:cubicBezTo>
                  <a:cubicBezTo>
                    <a:pt x="5023" y="1292"/>
                    <a:pt x="5026" y="1292"/>
                    <a:pt x="5029" y="1292"/>
                  </a:cubicBezTo>
                  <a:cubicBezTo>
                    <a:pt x="5032" y="1295"/>
                    <a:pt x="5034" y="1297"/>
                    <a:pt x="5037" y="1300"/>
                  </a:cubicBezTo>
                  <a:cubicBezTo>
                    <a:pt x="5042" y="1300"/>
                    <a:pt x="5048" y="1300"/>
                    <a:pt x="5053" y="1300"/>
                  </a:cubicBezTo>
                  <a:cubicBezTo>
                    <a:pt x="5053" y="1305"/>
                    <a:pt x="5053" y="1311"/>
                    <a:pt x="5053" y="1316"/>
                  </a:cubicBezTo>
                  <a:cubicBezTo>
                    <a:pt x="5059" y="1322"/>
                    <a:pt x="5064" y="1327"/>
                    <a:pt x="5070" y="1333"/>
                  </a:cubicBezTo>
                  <a:cubicBezTo>
                    <a:pt x="5073" y="1333"/>
                    <a:pt x="5076" y="1333"/>
                    <a:pt x="5078" y="1333"/>
                  </a:cubicBezTo>
                  <a:cubicBezTo>
                    <a:pt x="5081" y="1336"/>
                    <a:pt x="5084" y="1338"/>
                    <a:pt x="5087" y="1341"/>
                  </a:cubicBezTo>
                  <a:cubicBezTo>
                    <a:pt x="5092" y="1341"/>
                    <a:pt x="5098" y="1341"/>
                    <a:pt x="5103" y="1341"/>
                  </a:cubicBezTo>
                  <a:cubicBezTo>
                    <a:pt x="5103" y="1346"/>
                    <a:pt x="5103" y="1352"/>
                    <a:pt x="5103" y="1358"/>
                  </a:cubicBezTo>
                  <a:cubicBezTo>
                    <a:pt x="5107" y="1361"/>
                    <a:pt x="5109" y="1364"/>
                    <a:pt x="5111" y="1366"/>
                  </a:cubicBezTo>
                  <a:cubicBezTo>
                    <a:pt x="5111" y="1375"/>
                    <a:pt x="5111" y="1383"/>
                    <a:pt x="5111" y="1391"/>
                  </a:cubicBezTo>
                  <a:cubicBezTo>
                    <a:pt x="5115" y="1394"/>
                    <a:pt x="5117" y="1397"/>
                    <a:pt x="5119" y="1399"/>
                  </a:cubicBezTo>
                  <a:cubicBezTo>
                    <a:pt x="5116" y="1402"/>
                    <a:pt x="5114" y="1405"/>
                    <a:pt x="5111" y="1408"/>
                  </a:cubicBezTo>
                  <a:cubicBezTo>
                    <a:pt x="5111" y="1411"/>
                    <a:pt x="5111" y="1413"/>
                    <a:pt x="5111" y="1416"/>
                  </a:cubicBezTo>
                  <a:cubicBezTo>
                    <a:pt x="5115" y="1419"/>
                    <a:pt x="5117" y="1422"/>
                    <a:pt x="5119" y="1424"/>
                  </a:cubicBezTo>
                  <a:cubicBezTo>
                    <a:pt x="5122" y="1424"/>
                    <a:pt x="5126" y="1424"/>
                    <a:pt x="5128" y="1424"/>
                  </a:cubicBezTo>
                  <a:cubicBezTo>
                    <a:pt x="5134" y="1430"/>
                    <a:pt x="5139" y="1435"/>
                    <a:pt x="5145" y="1440"/>
                  </a:cubicBezTo>
                  <a:cubicBezTo>
                    <a:pt x="5153" y="1440"/>
                    <a:pt x="5161" y="1440"/>
                    <a:pt x="5169" y="1440"/>
                  </a:cubicBezTo>
                  <a:cubicBezTo>
                    <a:pt x="5173" y="1443"/>
                    <a:pt x="5175" y="1447"/>
                    <a:pt x="5177" y="1449"/>
                  </a:cubicBezTo>
                  <a:cubicBezTo>
                    <a:pt x="5181" y="1449"/>
                    <a:pt x="5184" y="1449"/>
                    <a:pt x="5186" y="1449"/>
                  </a:cubicBezTo>
                  <a:cubicBezTo>
                    <a:pt x="5192" y="1455"/>
                    <a:pt x="5197" y="1460"/>
                    <a:pt x="5203" y="1466"/>
                  </a:cubicBezTo>
                  <a:cubicBezTo>
                    <a:pt x="5203" y="1469"/>
                    <a:pt x="5203" y="1471"/>
                    <a:pt x="5203" y="1474"/>
                  </a:cubicBezTo>
                  <a:cubicBezTo>
                    <a:pt x="5206" y="1477"/>
                    <a:pt x="5208" y="1480"/>
                    <a:pt x="5211" y="1482"/>
                  </a:cubicBezTo>
                  <a:cubicBezTo>
                    <a:pt x="5208" y="1486"/>
                    <a:pt x="5205" y="1488"/>
                    <a:pt x="5203" y="1490"/>
                  </a:cubicBezTo>
                  <a:cubicBezTo>
                    <a:pt x="5194" y="1490"/>
                    <a:pt x="5185" y="1490"/>
                    <a:pt x="5177" y="1490"/>
                  </a:cubicBezTo>
                  <a:cubicBezTo>
                    <a:pt x="5174" y="1494"/>
                    <a:pt x="5172" y="1496"/>
                    <a:pt x="5169" y="1498"/>
                  </a:cubicBezTo>
                  <a:cubicBezTo>
                    <a:pt x="5166" y="1498"/>
                    <a:pt x="5164" y="1498"/>
                    <a:pt x="5161" y="1498"/>
                  </a:cubicBezTo>
                  <a:cubicBezTo>
                    <a:pt x="5156" y="1504"/>
                    <a:pt x="5150" y="1509"/>
                    <a:pt x="5145" y="1515"/>
                  </a:cubicBezTo>
                  <a:cubicBezTo>
                    <a:pt x="5139" y="1515"/>
                    <a:pt x="5134" y="1515"/>
                    <a:pt x="5128" y="1515"/>
                  </a:cubicBezTo>
                  <a:cubicBezTo>
                    <a:pt x="5128" y="1524"/>
                    <a:pt x="5128" y="1532"/>
                    <a:pt x="5128" y="1540"/>
                  </a:cubicBezTo>
                  <a:cubicBezTo>
                    <a:pt x="5125" y="1543"/>
                    <a:pt x="5122" y="1546"/>
                    <a:pt x="5119" y="1548"/>
                  </a:cubicBezTo>
                  <a:cubicBezTo>
                    <a:pt x="5119" y="1554"/>
                    <a:pt x="5119" y="1560"/>
                    <a:pt x="5119" y="1565"/>
                  </a:cubicBezTo>
                  <a:cubicBezTo>
                    <a:pt x="5116" y="1568"/>
                    <a:pt x="5114" y="1571"/>
                    <a:pt x="5111" y="1573"/>
                  </a:cubicBezTo>
                  <a:cubicBezTo>
                    <a:pt x="5111" y="1582"/>
                    <a:pt x="5111" y="1590"/>
                    <a:pt x="5111" y="1598"/>
                  </a:cubicBezTo>
                  <a:cubicBezTo>
                    <a:pt x="5115" y="1601"/>
                    <a:pt x="5117" y="1604"/>
                    <a:pt x="5119" y="1606"/>
                  </a:cubicBezTo>
                  <a:cubicBezTo>
                    <a:pt x="5119" y="1610"/>
                    <a:pt x="5119" y="1612"/>
                    <a:pt x="5119" y="1614"/>
                  </a:cubicBezTo>
                  <a:cubicBezTo>
                    <a:pt x="5122" y="1618"/>
                    <a:pt x="5126" y="1621"/>
                    <a:pt x="5128" y="1623"/>
                  </a:cubicBezTo>
                  <a:cubicBezTo>
                    <a:pt x="5128" y="1626"/>
                    <a:pt x="5128" y="1629"/>
                    <a:pt x="5128" y="1631"/>
                  </a:cubicBezTo>
                  <a:cubicBezTo>
                    <a:pt x="5131" y="1634"/>
                    <a:pt x="5134" y="1637"/>
                    <a:pt x="5136" y="1639"/>
                  </a:cubicBezTo>
                  <a:cubicBezTo>
                    <a:pt x="5136" y="1645"/>
                    <a:pt x="5136" y="1650"/>
                    <a:pt x="5136" y="1656"/>
                  </a:cubicBezTo>
                  <a:cubicBezTo>
                    <a:pt x="5080" y="1656"/>
                    <a:pt x="5025" y="1656"/>
                    <a:pt x="4971" y="1656"/>
                  </a:cubicBezTo>
                  <a:cubicBezTo>
                    <a:pt x="4971" y="1659"/>
                    <a:pt x="4971" y="1662"/>
                    <a:pt x="4971" y="1664"/>
                  </a:cubicBezTo>
                  <a:cubicBezTo>
                    <a:pt x="4974" y="1668"/>
                    <a:pt x="4976" y="1670"/>
                    <a:pt x="4979" y="1672"/>
                  </a:cubicBezTo>
                  <a:cubicBezTo>
                    <a:pt x="4979" y="1678"/>
                    <a:pt x="4979" y="1684"/>
                    <a:pt x="4979" y="1689"/>
                  </a:cubicBezTo>
                  <a:cubicBezTo>
                    <a:pt x="4982" y="1692"/>
                    <a:pt x="4985" y="1695"/>
                    <a:pt x="4987" y="1697"/>
                  </a:cubicBezTo>
                  <a:cubicBezTo>
                    <a:pt x="4984" y="1700"/>
                    <a:pt x="4981" y="1703"/>
                    <a:pt x="4979" y="1706"/>
                  </a:cubicBezTo>
                  <a:cubicBezTo>
                    <a:pt x="4979" y="1711"/>
                    <a:pt x="4979" y="1717"/>
                    <a:pt x="4979" y="1723"/>
                  </a:cubicBezTo>
                  <a:cubicBezTo>
                    <a:pt x="4959" y="1723"/>
                    <a:pt x="4940" y="1723"/>
                    <a:pt x="4921" y="1723"/>
                  </a:cubicBezTo>
                  <a:cubicBezTo>
                    <a:pt x="4915" y="1717"/>
                    <a:pt x="4909" y="1711"/>
                    <a:pt x="4905" y="1706"/>
                  </a:cubicBezTo>
                  <a:cubicBezTo>
                    <a:pt x="4905" y="1700"/>
                    <a:pt x="4905" y="1695"/>
                    <a:pt x="4905" y="1689"/>
                  </a:cubicBezTo>
                  <a:cubicBezTo>
                    <a:pt x="4894" y="1678"/>
                    <a:pt x="4882" y="1667"/>
                    <a:pt x="4871" y="1656"/>
                  </a:cubicBezTo>
                  <a:cubicBezTo>
                    <a:pt x="4868" y="1659"/>
                    <a:pt x="4866" y="1662"/>
                    <a:pt x="4863" y="1664"/>
                  </a:cubicBezTo>
                  <a:cubicBezTo>
                    <a:pt x="4860" y="1664"/>
                    <a:pt x="4857" y="1664"/>
                    <a:pt x="4855" y="1664"/>
                  </a:cubicBezTo>
                  <a:cubicBezTo>
                    <a:pt x="4851" y="1668"/>
                    <a:pt x="4849" y="1670"/>
                    <a:pt x="4847" y="1672"/>
                  </a:cubicBezTo>
                  <a:cubicBezTo>
                    <a:pt x="4847" y="1678"/>
                    <a:pt x="4847" y="1684"/>
                    <a:pt x="4847" y="1689"/>
                  </a:cubicBezTo>
                  <a:cubicBezTo>
                    <a:pt x="4843" y="1689"/>
                    <a:pt x="4840" y="1689"/>
                    <a:pt x="4838" y="1689"/>
                  </a:cubicBezTo>
                  <a:cubicBezTo>
                    <a:pt x="4835" y="1692"/>
                    <a:pt x="4832" y="1695"/>
                    <a:pt x="4830" y="1697"/>
                  </a:cubicBezTo>
                  <a:cubicBezTo>
                    <a:pt x="4824" y="1692"/>
                    <a:pt x="4819" y="1686"/>
                    <a:pt x="4813" y="1681"/>
                  </a:cubicBezTo>
                  <a:cubicBezTo>
                    <a:pt x="4810" y="1681"/>
                    <a:pt x="4808" y="1681"/>
                    <a:pt x="4805" y="1681"/>
                  </a:cubicBezTo>
                  <a:cubicBezTo>
                    <a:pt x="4800" y="1676"/>
                    <a:pt x="4794" y="1670"/>
                    <a:pt x="4789" y="1664"/>
                  </a:cubicBezTo>
                  <a:cubicBezTo>
                    <a:pt x="4789" y="1659"/>
                    <a:pt x="4789" y="1653"/>
                    <a:pt x="4789" y="1648"/>
                  </a:cubicBezTo>
                  <a:cubicBezTo>
                    <a:pt x="4783" y="1642"/>
                    <a:pt x="4777" y="1637"/>
                    <a:pt x="4772" y="1631"/>
                  </a:cubicBezTo>
                  <a:cubicBezTo>
                    <a:pt x="4769" y="1631"/>
                    <a:pt x="4766" y="1631"/>
                    <a:pt x="4764" y="1631"/>
                  </a:cubicBezTo>
                  <a:cubicBezTo>
                    <a:pt x="4761" y="1628"/>
                    <a:pt x="4758" y="1625"/>
                    <a:pt x="4755" y="1623"/>
                  </a:cubicBezTo>
                  <a:cubicBezTo>
                    <a:pt x="4741" y="1623"/>
                    <a:pt x="4727" y="1623"/>
                    <a:pt x="4714" y="1623"/>
                  </a:cubicBezTo>
                  <a:cubicBezTo>
                    <a:pt x="4711" y="1626"/>
                    <a:pt x="4708" y="1629"/>
                    <a:pt x="4706" y="1631"/>
                  </a:cubicBezTo>
                  <a:cubicBezTo>
                    <a:pt x="4700" y="1631"/>
                    <a:pt x="4695" y="1631"/>
                    <a:pt x="4689" y="1631"/>
                  </a:cubicBezTo>
                  <a:cubicBezTo>
                    <a:pt x="4686" y="1628"/>
                    <a:pt x="4683" y="1625"/>
                    <a:pt x="4680" y="1623"/>
                  </a:cubicBezTo>
                  <a:cubicBezTo>
                    <a:pt x="4680" y="1620"/>
                    <a:pt x="4680" y="1617"/>
                    <a:pt x="4680" y="1614"/>
                  </a:cubicBezTo>
                  <a:cubicBezTo>
                    <a:pt x="4675" y="1609"/>
                    <a:pt x="4669" y="1603"/>
                    <a:pt x="4664" y="1598"/>
                  </a:cubicBezTo>
                  <a:cubicBezTo>
                    <a:pt x="4661" y="1598"/>
                    <a:pt x="4658" y="1598"/>
                    <a:pt x="4656" y="1598"/>
                  </a:cubicBezTo>
                  <a:cubicBezTo>
                    <a:pt x="4653" y="1601"/>
                    <a:pt x="4650" y="1604"/>
                    <a:pt x="4648" y="1606"/>
                  </a:cubicBezTo>
                  <a:cubicBezTo>
                    <a:pt x="4645" y="1606"/>
                    <a:pt x="4641" y="1606"/>
                    <a:pt x="4639" y="1606"/>
                  </a:cubicBezTo>
                  <a:cubicBezTo>
                    <a:pt x="4636" y="1610"/>
                    <a:pt x="4633" y="1612"/>
                    <a:pt x="4631" y="1614"/>
                  </a:cubicBezTo>
                  <a:cubicBezTo>
                    <a:pt x="4628" y="1614"/>
                    <a:pt x="4625" y="1614"/>
                    <a:pt x="4622" y="1614"/>
                  </a:cubicBezTo>
                  <a:cubicBezTo>
                    <a:pt x="4622" y="1618"/>
                    <a:pt x="4622" y="1621"/>
                    <a:pt x="4622" y="1623"/>
                  </a:cubicBezTo>
                  <a:cubicBezTo>
                    <a:pt x="4626" y="1626"/>
                    <a:pt x="4629" y="1629"/>
                    <a:pt x="4631" y="1631"/>
                  </a:cubicBezTo>
                  <a:cubicBezTo>
                    <a:pt x="4631" y="1637"/>
                    <a:pt x="4631" y="1642"/>
                    <a:pt x="4631" y="1648"/>
                  </a:cubicBezTo>
                  <a:cubicBezTo>
                    <a:pt x="4637" y="1653"/>
                    <a:pt x="4642" y="1659"/>
                    <a:pt x="4648" y="1664"/>
                  </a:cubicBezTo>
                  <a:cubicBezTo>
                    <a:pt x="4657" y="1664"/>
                    <a:pt x="4665" y="1664"/>
                    <a:pt x="4672" y="1664"/>
                  </a:cubicBezTo>
                  <a:cubicBezTo>
                    <a:pt x="4676" y="1668"/>
                    <a:pt x="4678" y="1670"/>
                    <a:pt x="4680" y="1672"/>
                  </a:cubicBezTo>
                  <a:cubicBezTo>
                    <a:pt x="4680" y="1678"/>
                    <a:pt x="4680" y="1684"/>
                    <a:pt x="4680" y="1689"/>
                  </a:cubicBezTo>
                  <a:cubicBezTo>
                    <a:pt x="4684" y="1692"/>
                    <a:pt x="4687" y="1695"/>
                    <a:pt x="4689" y="1697"/>
                  </a:cubicBezTo>
                  <a:cubicBezTo>
                    <a:pt x="4689" y="1700"/>
                    <a:pt x="4689" y="1703"/>
                    <a:pt x="4689" y="1706"/>
                  </a:cubicBezTo>
                  <a:cubicBezTo>
                    <a:pt x="4686" y="1706"/>
                    <a:pt x="4683" y="1706"/>
                    <a:pt x="4680" y="1706"/>
                  </a:cubicBezTo>
                  <a:cubicBezTo>
                    <a:pt x="4677" y="1709"/>
                    <a:pt x="4675" y="1711"/>
                    <a:pt x="4672" y="1714"/>
                  </a:cubicBezTo>
                  <a:cubicBezTo>
                    <a:pt x="4672" y="1717"/>
                    <a:pt x="4672" y="1720"/>
                    <a:pt x="4672" y="1723"/>
                  </a:cubicBezTo>
                  <a:cubicBezTo>
                    <a:pt x="4669" y="1726"/>
                    <a:pt x="4666" y="1728"/>
                    <a:pt x="4664" y="1730"/>
                  </a:cubicBezTo>
                  <a:cubicBezTo>
                    <a:pt x="4667" y="1734"/>
                    <a:pt x="4670" y="1736"/>
                    <a:pt x="4672" y="1738"/>
                  </a:cubicBezTo>
                  <a:cubicBezTo>
                    <a:pt x="4676" y="1738"/>
                    <a:pt x="4678" y="1738"/>
                    <a:pt x="4680" y="1738"/>
                  </a:cubicBezTo>
                  <a:cubicBezTo>
                    <a:pt x="4680" y="1744"/>
                    <a:pt x="4680" y="1750"/>
                    <a:pt x="4680" y="1755"/>
                  </a:cubicBezTo>
                  <a:cubicBezTo>
                    <a:pt x="4684" y="1755"/>
                    <a:pt x="4687" y="1755"/>
                    <a:pt x="4689" y="1755"/>
                  </a:cubicBezTo>
                  <a:cubicBezTo>
                    <a:pt x="4692" y="1758"/>
                    <a:pt x="4695" y="1761"/>
                    <a:pt x="4697" y="1764"/>
                  </a:cubicBezTo>
                  <a:cubicBezTo>
                    <a:pt x="4697" y="1767"/>
                    <a:pt x="4697" y="1769"/>
                    <a:pt x="4697" y="1772"/>
                  </a:cubicBezTo>
                  <a:cubicBezTo>
                    <a:pt x="4708" y="1772"/>
                    <a:pt x="4719" y="1772"/>
                    <a:pt x="4731" y="1772"/>
                  </a:cubicBezTo>
                  <a:cubicBezTo>
                    <a:pt x="4734" y="1769"/>
                    <a:pt x="4736" y="1766"/>
                    <a:pt x="4738" y="1764"/>
                  </a:cubicBezTo>
                  <a:cubicBezTo>
                    <a:pt x="4742" y="1764"/>
                    <a:pt x="4745" y="1764"/>
                    <a:pt x="4747" y="1764"/>
                  </a:cubicBezTo>
                  <a:cubicBezTo>
                    <a:pt x="4747" y="1769"/>
                    <a:pt x="4747" y="1775"/>
                    <a:pt x="4747" y="1781"/>
                  </a:cubicBezTo>
                  <a:cubicBezTo>
                    <a:pt x="4736" y="1792"/>
                    <a:pt x="4725" y="1803"/>
                    <a:pt x="4714" y="1813"/>
                  </a:cubicBezTo>
                  <a:cubicBezTo>
                    <a:pt x="4714" y="1822"/>
                    <a:pt x="4714" y="1831"/>
                    <a:pt x="4714" y="1839"/>
                  </a:cubicBezTo>
                  <a:cubicBezTo>
                    <a:pt x="4711" y="1842"/>
                    <a:pt x="4708" y="1844"/>
                    <a:pt x="4706" y="1847"/>
                  </a:cubicBezTo>
                  <a:cubicBezTo>
                    <a:pt x="4706" y="1852"/>
                    <a:pt x="4706" y="1858"/>
                    <a:pt x="4706" y="1863"/>
                  </a:cubicBezTo>
                  <a:cubicBezTo>
                    <a:pt x="4706" y="1866"/>
                    <a:pt x="4706" y="1869"/>
                    <a:pt x="4706" y="1871"/>
                  </a:cubicBezTo>
                  <a:cubicBezTo>
                    <a:pt x="4709" y="1874"/>
                    <a:pt x="4711" y="1878"/>
                    <a:pt x="4714" y="1880"/>
                  </a:cubicBezTo>
                  <a:cubicBezTo>
                    <a:pt x="4714" y="1894"/>
                    <a:pt x="4714" y="1908"/>
                    <a:pt x="4714" y="1921"/>
                  </a:cubicBezTo>
                  <a:cubicBezTo>
                    <a:pt x="4717" y="1924"/>
                    <a:pt x="4719" y="1927"/>
                    <a:pt x="4722" y="1929"/>
                  </a:cubicBezTo>
                  <a:cubicBezTo>
                    <a:pt x="4722" y="1946"/>
                    <a:pt x="4722" y="1963"/>
                    <a:pt x="4722" y="1979"/>
                  </a:cubicBezTo>
                  <a:cubicBezTo>
                    <a:pt x="4725" y="1982"/>
                    <a:pt x="4728" y="1985"/>
                    <a:pt x="4731" y="1987"/>
                  </a:cubicBezTo>
                  <a:cubicBezTo>
                    <a:pt x="4731" y="1993"/>
                    <a:pt x="4731" y="1998"/>
                    <a:pt x="4731" y="2004"/>
                  </a:cubicBezTo>
                  <a:cubicBezTo>
                    <a:pt x="4734" y="2007"/>
                    <a:pt x="4736" y="2010"/>
                    <a:pt x="4738" y="2012"/>
                  </a:cubicBezTo>
                  <a:cubicBezTo>
                    <a:pt x="4738" y="2021"/>
                    <a:pt x="4738" y="2029"/>
                    <a:pt x="4738" y="2037"/>
                  </a:cubicBezTo>
                  <a:cubicBezTo>
                    <a:pt x="4750" y="2048"/>
                    <a:pt x="4761" y="2060"/>
                    <a:pt x="4772" y="2070"/>
                  </a:cubicBezTo>
                  <a:cubicBezTo>
                    <a:pt x="4772" y="2073"/>
                    <a:pt x="4772" y="2076"/>
                    <a:pt x="4772" y="2079"/>
                  </a:cubicBezTo>
                  <a:cubicBezTo>
                    <a:pt x="4775" y="2082"/>
                    <a:pt x="4777" y="2084"/>
                    <a:pt x="4780" y="2087"/>
                  </a:cubicBezTo>
                  <a:cubicBezTo>
                    <a:pt x="4780" y="2101"/>
                    <a:pt x="4780" y="2114"/>
                    <a:pt x="4780" y="2128"/>
                  </a:cubicBezTo>
                  <a:cubicBezTo>
                    <a:pt x="4777" y="2131"/>
                    <a:pt x="4774" y="2134"/>
                    <a:pt x="4772" y="2137"/>
                  </a:cubicBezTo>
                  <a:cubicBezTo>
                    <a:pt x="4769" y="2137"/>
                    <a:pt x="4766" y="2137"/>
                    <a:pt x="4764" y="2137"/>
                  </a:cubicBezTo>
                  <a:cubicBezTo>
                    <a:pt x="4761" y="2140"/>
                    <a:pt x="4758" y="2142"/>
                    <a:pt x="4755" y="2145"/>
                  </a:cubicBezTo>
                  <a:cubicBezTo>
                    <a:pt x="4750" y="2145"/>
                    <a:pt x="4744" y="2145"/>
                    <a:pt x="4738" y="2145"/>
                  </a:cubicBezTo>
                  <a:cubicBezTo>
                    <a:pt x="4735" y="2148"/>
                    <a:pt x="4733" y="2150"/>
                    <a:pt x="4731" y="2153"/>
                  </a:cubicBezTo>
                  <a:cubicBezTo>
                    <a:pt x="4725" y="2153"/>
                    <a:pt x="4719" y="2153"/>
                    <a:pt x="4714" y="2153"/>
                  </a:cubicBezTo>
                  <a:cubicBezTo>
                    <a:pt x="4708" y="2158"/>
                    <a:pt x="4703" y="2164"/>
                    <a:pt x="4697" y="2169"/>
                  </a:cubicBezTo>
                  <a:cubicBezTo>
                    <a:pt x="4692" y="2169"/>
                    <a:pt x="4686" y="2169"/>
                    <a:pt x="4680" y="2169"/>
                  </a:cubicBezTo>
                  <a:cubicBezTo>
                    <a:pt x="4675" y="2175"/>
                    <a:pt x="4669" y="2180"/>
                    <a:pt x="4664" y="2186"/>
                  </a:cubicBezTo>
                  <a:cubicBezTo>
                    <a:pt x="4653" y="2186"/>
                    <a:pt x="4641" y="2186"/>
                    <a:pt x="4631" y="2186"/>
                  </a:cubicBezTo>
                  <a:cubicBezTo>
                    <a:pt x="4631" y="2183"/>
                    <a:pt x="4631" y="2180"/>
                    <a:pt x="4631" y="2178"/>
                  </a:cubicBezTo>
                  <a:cubicBezTo>
                    <a:pt x="4628" y="2175"/>
                    <a:pt x="4625" y="2172"/>
                    <a:pt x="4622" y="2169"/>
                  </a:cubicBezTo>
                  <a:cubicBezTo>
                    <a:pt x="4622" y="2166"/>
                    <a:pt x="4622" y="2164"/>
                    <a:pt x="4622" y="2161"/>
                  </a:cubicBezTo>
                  <a:cubicBezTo>
                    <a:pt x="4617" y="2161"/>
                    <a:pt x="4611" y="2161"/>
                    <a:pt x="4606" y="2161"/>
                  </a:cubicBezTo>
                  <a:cubicBezTo>
                    <a:pt x="4606" y="2170"/>
                    <a:pt x="4606" y="2178"/>
                    <a:pt x="4606" y="2186"/>
                  </a:cubicBezTo>
                  <a:cubicBezTo>
                    <a:pt x="4610" y="2189"/>
                    <a:pt x="4612" y="2192"/>
                    <a:pt x="4614" y="2194"/>
                  </a:cubicBezTo>
                  <a:cubicBezTo>
                    <a:pt x="4614" y="2211"/>
                    <a:pt x="4614" y="2227"/>
                    <a:pt x="4614" y="2244"/>
                  </a:cubicBezTo>
                  <a:cubicBezTo>
                    <a:pt x="4618" y="2247"/>
                    <a:pt x="4620" y="2250"/>
                    <a:pt x="4622" y="2252"/>
                  </a:cubicBezTo>
                  <a:cubicBezTo>
                    <a:pt x="4622" y="2258"/>
                    <a:pt x="4622" y="2263"/>
                    <a:pt x="4622" y="2269"/>
                  </a:cubicBezTo>
                  <a:cubicBezTo>
                    <a:pt x="4626" y="2272"/>
                    <a:pt x="4629" y="2275"/>
                    <a:pt x="4631" y="2277"/>
                  </a:cubicBezTo>
                  <a:cubicBezTo>
                    <a:pt x="4631" y="2281"/>
                    <a:pt x="4631" y="2283"/>
                    <a:pt x="4631" y="2285"/>
                  </a:cubicBezTo>
                  <a:cubicBezTo>
                    <a:pt x="4628" y="2289"/>
                    <a:pt x="4625" y="2292"/>
                    <a:pt x="4622" y="2294"/>
                  </a:cubicBezTo>
                  <a:cubicBezTo>
                    <a:pt x="4622" y="2297"/>
                    <a:pt x="4622" y="2300"/>
                    <a:pt x="4622" y="2302"/>
                  </a:cubicBezTo>
                  <a:cubicBezTo>
                    <a:pt x="4619" y="2302"/>
                    <a:pt x="4617" y="2302"/>
                    <a:pt x="4614" y="2302"/>
                  </a:cubicBezTo>
                  <a:cubicBezTo>
                    <a:pt x="4611" y="2305"/>
                    <a:pt x="4609" y="2308"/>
                    <a:pt x="4606" y="2310"/>
                  </a:cubicBezTo>
                  <a:cubicBezTo>
                    <a:pt x="4601" y="2310"/>
                    <a:pt x="4595" y="2310"/>
                    <a:pt x="4590" y="2310"/>
                  </a:cubicBezTo>
                  <a:cubicBezTo>
                    <a:pt x="4579" y="2321"/>
                    <a:pt x="4568" y="2332"/>
                    <a:pt x="4556" y="2343"/>
                  </a:cubicBezTo>
                  <a:cubicBezTo>
                    <a:pt x="4551" y="2343"/>
                    <a:pt x="4545" y="2343"/>
                    <a:pt x="4540" y="2343"/>
                  </a:cubicBezTo>
                  <a:cubicBezTo>
                    <a:pt x="4534" y="2338"/>
                    <a:pt x="4529" y="2332"/>
                    <a:pt x="4523" y="2327"/>
                  </a:cubicBezTo>
                  <a:cubicBezTo>
                    <a:pt x="4520" y="2327"/>
                    <a:pt x="4517" y="2327"/>
                    <a:pt x="4515" y="2327"/>
                  </a:cubicBezTo>
                  <a:cubicBezTo>
                    <a:pt x="4512" y="2324"/>
                    <a:pt x="4509" y="2321"/>
                    <a:pt x="4507" y="2319"/>
                  </a:cubicBezTo>
                  <a:cubicBezTo>
                    <a:pt x="4498" y="2319"/>
                    <a:pt x="4490" y="2319"/>
                    <a:pt x="4482" y="2319"/>
                  </a:cubicBezTo>
                  <a:cubicBezTo>
                    <a:pt x="4478" y="2316"/>
                    <a:pt x="4476" y="2312"/>
                    <a:pt x="4474" y="2310"/>
                  </a:cubicBezTo>
                  <a:cubicBezTo>
                    <a:pt x="4468" y="2310"/>
                    <a:pt x="4463" y="2310"/>
                    <a:pt x="4457" y="2310"/>
                  </a:cubicBezTo>
                  <a:cubicBezTo>
                    <a:pt x="4454" y="2307"/>
                    <a:pt x="4451" y="2305"/>
                    <a:pt x="4449" y="2302"/>
                  </a:cubicBezTo>
                  <a:cubicBezTo>
                    <a:pt x="4444" y="2302"/>
                    <a:pt x="4438" y="2302"/>
                    <a:pt x="4432" y="2302"/>
                  </a:cubicBezTo>
                  <a:cubicBezTo>
                    <a:pt x="4432" y="2308"/>
                    <a:pt x="4432" y="2313"/>
                    <a:pt x="4432" y="2319"/>
                  </a:cubicBezTo>
                  <a:cubicBezTo>
                    <a:pt x="4436" y="2322"/>
                    <a:pt x="4438" y="2324"/>
                    <a:pt x="4440" y="2327"/>
                  </a:cubicBezTo>
                  <a:cubicBezTo>
                    <a:pt x="4440" y="2336"/>
                    <a:pt x="4440" y="2343"/>
                    <a:pt x="4440" y="2351"/>
                  </a:cubicBezTo>
                  <a:cubicBezTo>
                    <a:pt x="4444" y="2355"/>
                    <a:pt x="4447" y="2358"/>
                    <a:pt x="4449" y="2360"/>
                  </a:cubicBezTo>
                  <a:cubicBezTo>
                    <a:pt x="4449" y="2363"/>
                    <a:pt x="4449" y="2366"/>
                    <a:pt x="4449" y="2368"/>
                  </a:cubicBezTo>
                  <a:cubicBezTo>
                    <a:pt x="4452" y="2371"/>
                    <a:pt x="4455" y="2374"/>
                    <a:pt x="4457" y="2377"/>
                  </a:cubicBezTo>
                  <a:cubicBezTo>
                    <a:pt x="4457" y="2380"/>
                    <a:pt x="4457" y="2382"/>
                    <a:pt x="4457" y="2385"/>
                  </a:cubicBezTo>
                  <a:cubicBezTo>
                    <a:pt x="4448" y="2394"/>
                    <a:pt x="4440" y="2402"/>
                    <a:pt x="4432" y="2409"/>
                  </a:cubicBezTo>
                  <a:cubicBezTo>
                    <a:pt x="4432" y="2413"/>
                    <a:pt x="4432" y="2416"/>
                    <a:pt x="4432" y="2418"/>
                  </a:cubicBezTo>
                  <a:cubicBezTo>
                    <a:pt x="4429" y="2421"/>
                    <a:pt x="4426" y="2424"/>
                    <a:pt x="4424" y="2426"/>
                  </a:cubicBezTo>
                  <a:cubicBezTo>
                    <a:pt x="4420" y="2426"/>
                    <a:pt x="4418" y="2426"/>
                    <a:pt x="4416" y="2426"/>
                  </a:cubicBezTo>
                  <a:cubicBezTo>
                    <a:pt x="4412" y="2429"/>
                    <a:pt x="4410" y="2432"/>
                    <a:pt x="4408" y="2435"/>
                  </a:cubicBezTo>
                  <a:cubicBezTo>
                    <a:pt x="4397" y="2435"/>
                    <a:pt x="4385" y="2435"/>
                    <a:pt x="4374" y="2435"/>
                  </a:cubicBezTo>
                  <a:cubicBezTo>
                    <a:pt x="4374" y="2446"/>
                    <a:pt x="4374" y="2457"/>
                    <a:pt x="4374" y="2467"/>
                  </a:cubicBezTo>
                  <a:cubicBezTo>
                    <a:pt x="4366" y="2467"/>
                    <a:pt x="4358" y="2467"/>
                    <a:pt x="4350" y="2467"/>
                  </a:cubicBezTo>
                  <a:cubicBezTo>
                    <a:pt x="4346" y="2464"/>
                    <a:pt x="4343" y="2462"/>
                    <a:pt x="4341" y="2460"/>
                  </a:cubicBezTo>
                  <a:cubicBezTo>
                    <a:pt x="4332" y="2460"/>
                    <a:pt x="4324" y="2460"/>
                    <a:pt x="4316" y="2460"/>
                  </a:cubicBezTo>
                  <a:cubicBezTo>
                    <a:pt x="4316" y="2465"/>
                    <a:pt x="4316" y="2471"/>
                    <a:pt x="4316" y="2476"/>
                  </a:cubicBezTo>
                  <a:cubicBezTo>
                    <a:pt x="4313" y="2479"/>
                    <a:pt x="4311" y="2482"/>
                    <a:pt x="4308" y="2484"/>
                  </a:cubicBezTo>
                  <a:cubicBezTo>
                    <a:pt x="4303" y="2484"/>
                    <a:pt x="4297" y="2484"/>
                    <a:pt x="4292" y="2484"/>
                  </a:cubicBezTo>
                  <a:cubicBezTo>
                    <a:pt x="4288" y="2481"/>
                    <a:pt x="4285" y="2479"/>
                    <a:pt x="4283" y="2476"/>
                  </a:cubicBezTo>
                  <a:cubicBezTo>
                    <a:pt x="4280" y="2479"/>
                    <a:pt x="4277" y="2482"/>
                    <a:pt x="4275" y="2484"/>
                  </a:cubicBezTo>
                  <a:cubicBezTo>
                    <a:pt x="4275" y="2490"/>
                    <a:pt x="4275" y="2495"/>
                    <a:pt x="4275" y="2501"/>
                  </a:cubicBezTo>
                  <a:cubicBezTo>
                    <a:pt x="4272" y="2504"/>
                    <a:pt x="4269" y="2506"/>
                    <a:pt x="4266" y="2509"/>
                  </a:cubicBezTo>
                  <a:cubicBezTo>
                    <a:pt x="4266" y="2512"/>
                    <a:pt x="4266" y="2515"/>
                    <a:pt x="4266" y="2518"/>
                  </a:cubicBezTo>
                  <a:cubicBezTo>
                    <a:pt x="4272" y="2523"/>
                    <a:pt x="4277" y="2529"/>
                    <a:pt x="4283" y="2534"/>
                  </a:cubicBezTo>
                  <a:cubicBezTo>
                    <a:pt x="4283" y="2537"/>
                    <a:pt x="4283" y="2540"/>
                    <a:pt x="4283" y="2542"/>
                  </a:cubicBezTo>
                  <a:cubicBezTo>
                    <a:pt x="4286" y="2545"/>
                    <a:pt x="4289" y="2548"/>
                    <a:pt x="4292" y="2550"/>
                  </a:cubicBezTo>
                  <a:cubicBezTo>
                    <a:pt x="4308" y="2550"/>
                    <a:pt x="4325" y="2550"/>
                    <a:pt x="4341" y="2550"/>
                  </a:cubicBezTo>
                  <a:cubicBezTo>
                    <a:pt x="4344" y="2553"/>
                    <a:pt x="4347" y="2557"/>
                    <a:pt x="4350" y="2559"/>
                  </a:cubicBezTo>
                  <a:cubicBezTo>
                    <a:pt x="4353" y="2559"/>
                    <a:pt x="4355" y="2559"/>
                    <a:pt x="4358" y="2559"/>
                  </a:cubicBezTo>
                  <a:cubicBezTo>
                    <a:pt x="4369" y="2570"/>
                    <a:pt x="4380" y="2581"/>
                    <a:pt x="4391" y="2592"/>
                  </a:cubicBezTo>
                  <a:cubicBezTo>
                    <a:pt x="4391" y="2607"/>
                    <a:pt x="4391" y="2620"/>
                    <a:pt x="4391" y="2634"/>
                  </a:cubicBezTo>
                  <a:cubicBezTo>
                    <a:pt x="4394" y="2637"/>
                    <a:pt x="4397" y="2639"/>
                    <a:pt x="4399" y="2642"/>
                  </a:cubicBezTo>
                  <a:cubicBezTo>
                    <a:pt x="4399" y="2647"/>
                    <a:pt x="4399" y="2653"/>
                    <a:pt x="4399" y="2658"/>
                  </a:cubicBezTo>
                  <a:cubicBezTo>
                    <a:pt x="4391" y="2658"/>
                    <a:pt x="4383" y="2658"/>
                    <a:pt x="4374" y="2658"/>
                  </a:cubicBezTo>
                  <a:cubicBezTo>
                    <a:pt x="4372" y="2661"/>
                    <a:pt x="4369" y="2663"/>
                    <a:pt x="4366" y="2666"/>
                  </a:cubicBezTo>
                  <a:cubicBezTo>
                    <a:pt x="4352" y="2666"/>
                    <a:pt x="4339" y="2666"/>
                    <a:pt x="4324" y="2666"/>
                  </a:cubicBezTo>
                  <a:cubicBezTo>
                    <a:pt x="4322" y="2669"/>
                    <a:pt x="4319" y="2672"/>
                    <a:pt x="4316" y="2675"/>
                  </a:cubicBezTo>
                  <a:cubicBezTo>
                    <a:pt x="4314" y="2675"/>
                    <a:pt x="4312" y="2675"/>
                    <a:pt x="4308" y="2675"/>
                  </a:cubicBezTo>
                  <a:cubicBezTo>
                    <a:pt x="4306" y="2677"/>
                    <a:pt x="4303" y="2680"/>
                    <a:pt x="4300" y="2683"/>
                  </a:cubicBezTo>
                  <a:cubicBezTo>
                    <a:pt x="4300" y="2685"/>
                    <a:pt x="4300" y="2689"/>
                    <a:pt x="4300" y="2692"/>
                  </a:cubicBezTo>
                  <a:cubicBezTo>
                    <a:pt x="4297" y="2694"/>
                    <a:pt x="4295" y="2696"/>
                    <a:pt x="4292" y="2700"/>
                  </a:cubicBezTo>
                  <a:cubicBezTo>
                    <a:pt x="4292" y="2705"/>
                    <a:pt x="4292" y="2711"/>
                    <a:pt x="4292" y="2716"/>
                  </a:cubicBezTo>
                  <a:cubicBezTo>
                    <a:pt x="4284" y="2716"/>
                    <a:pt x="4275" y="2716"/>
                    <a:pt x="4266" y="2716"/>
                  </a:cubicBezTo>
                  <a:cubicBezTo>
                    <a:pt x="4264" y="2719"/>
                    <a:pt x="4261" y="2721"/>
                    <a:pt x="4258" y="2724"/>
                  </a:cubicBezTo>
                  <a:cubicBezTo>
                    <a:pt x="4253" y="2724"/>
                    <a:pt x="4247" y="2724"/>
                    <a:pt x="4242" y="2724"/>
                  </a:cubicBezTo>
                  <a:cubicBezTo>
                    <a:pt x="4234" y="2732"/>
                    <a:pt x="4226" y="2741"/>
                    <a:pt x="4217" y="2750"/>
                  </a:cubicBezTo>
                  <a:cubicBezTo>
                    <a:pt x="4211" y="2750"/>
                    <a:pt x="4206" y="2750"/>
                    <a:pt x="4200" y="2750"/>
                  </a:cubicBezTo>
                  <a:cubicBezTo>
                    <a:pt x="4195" y="2755"/>
                    <a:pt x="4189" y="2760"/>
                    <a:pt x="4183" y="2766"/>
                  </a:cubicBezTo>
                  <a:cubicBezTo>
                    <a:pt x="4164" y="2766"/>
                    <a:pt x="4145" y="2766"/>
                    <a:pt x="4125" y="2766"/>
                  </a:cubicBezTo>
                  <a:cubicBezTo>
                    <a:pt x="4123" y="2768"/>
                    <a:pt x="4121" y="2771"/>
                    <a:pt x="4117" y="2774"/>
                  </a:cubicBezTo>
                  <a:cubicBezTo>
                    <a:pt x="4115" y="2774"/>
                    <a:pt x="4112" y="2774"/>
                    <a:pt x="4109" y="2774"/>
                  </a:cubicBezTo>
                  <a:cubicBezTo>
                    <a:pt x="4101" y="2782"/>
                    <a:pt x="4093" y="2790"/>
                    <a:pt x="4084" y="2799"/>
                  </a:cubicBezTo>
                  <a:cubicBezTo>
                    <a:pt x="4084" y="2805"/>
                    <a:pt x="4084" y="2810"/>
                    <a:pt x="4084" y="2816"/>
                  </a:cubicBezTo>
                  <a:cubicBezTo>
                    <a:pt x="4090" y="2821"/>
                    <a:pt x="4095" y="2827"/>
                    <a:pt x="4101" y="2832"/>
                  </a:cubicBezTo>
                  <a:cubicBezTo>
                    <a:pt x="4098" y="2835"/>
                    <a:pt x="4096" y="2837"/>
                    <a:pt x="4093" y="2840"/>
                  </a:cubicBezTo>
                  <a:cubicBezTo>
                    <a:pt x="4093" y="2846"/>
                    <a:pt x="4093" y="2852"/>
                    <a:pt x="4093" y="2857"/>
                  </a:cubicBezTo>
                  <a:cubicBezTo>
                    <a:pt x="4090" y="2859"/>
                    <a:pt x="4087" y="2862"/>
                    <a:pt x="4084" y="2865"/>
                  </a:cubicBezTo>
                  <a:cubicBezTo>
                    <a:pt x="4079" y="2865"/>
                    <a:pt x="4073" y="2865"/>
                    <a:pt x="4067" y="2865"/>
                  </a:cubicBezTo>
                  <a:cubicBezTo>
                    <a:pt x="4065" y="2867"/>
                    <a:pt x="4063" y="2871"/>
                    <a:pt x="4059" y="2874"/>
                  </a:cubicBezTo>
                  <a:cubicBezTo>
                    <a:pt x="4057" y="2874"/>
                    <a:pt x="4055" y="2874"/>
                    <a:pt x="4052" y="2874"/>
                  </a:cubicBezTo>
                  <a:cubicBezTo>
                    <a:pt x="4049" y="2876"/>
                    <a:pt x="4046" y="2879"/>
                    <a:pt x="4043" y="2882"/>
                  </a:cubicBezTo>
                  <a:cubicBezTo>
                    <a:pt x="4043" y="2884"/>
                    <a:pt x="4043" y="2887"/>
                    <a:pt x="4043" y="2890"/>
                  </a:cubicBezTo>
                  <a:cubicBezTo>
                    <a:pt x="4037" y="2895"/>
                    <a:pt x="4032" y="2901"/>
                    <a:pt x="4026" y="2906"/>
                  </a:cubicBezTo>
                  <a:cubicBezTo>
                    <a:pt x="4024" y="2906"/>
                    <a:pt x="4021" y="2906"/>
                    <a:pt x="4018" y="2906"/>
                  </a:cubicBezTo>
                  <a:cubicBezTo>
                    <a:pt x="4016" y="2909"/>
                    <a:pt x="4013" y="2912"/>
                    <a:pt x="4009" y="2915"/>
                  </a:cubicBezTo>
                  <a:cubicBezTo>
                    <a:pt x="4009" y="2921"/>
                    <a:pt x="4009" y="2926"/>
                    <a:pt x="4009" y="2932"/>
                  </a:cubicBezTo>
                  <a:cubicBezTo>
                    <a:pt x="4001" y="2932"/>
                    <a:pt x="3993" y="2932"/>
                    <a:pt x="3985" y="2932"/>
                  </a:cubicBezTo>
                  <a:cubicBezTo>
                    <a:pt x="3982" y="2934"/>
                    <a:pt x="3980" y="2937"/>
                    <a:pt x="3977" y="2940"/>
                  </a:cubicBezTo>
                  <a:cubicBezTo>
                    <a:pt x="3971" y="2940"/>
                    <a:pt x="3966" y="2940"/>
                    <a:pt x="3960" y="2940"/>
                  </a:cubicBezTo>
                  <a:cubicBezTo>
                    <a:pt x="3958" y="2942"/>
                    <a:pt x="3955" y="2945"/>
                    <a:pt x="3952" y="2949"/>
                  </a:cubicBezTo>
                  <a:cubicBezTo>
                    <a:pt x="3950" y="2949"/>
                    <a:pt x="3947" y="2949"/>
                    <a:pt x="3943" y="2949"/>
                  </a:cubicBezTo>
                  <a:cubicBezTo>
                    <a:pt x="3938" y="2943"/>
                    <a:pt x="3932" y="2937"/>
                    <a:pt x="3927" y="2932"/>
                  </a:cubicBezTo>
                  <a:cubicBezTo>
                    <a:pt x="3921" y="2932"/>
                    <a:pt x="3916" y="2932"/>
                    <a:pt x="3910" y="2932"/>
                  </a:cubicBezTo>
                  <a:cubicBezTo>
                    <a:pt x="3908" y="2929"/>
                    <a:pt x="3905" y="2926"/>
                    <a:pt x="3902" y="2923"/>
                  </a:cubicBezTo>
                  <a:cubicBezTo>
                    <a:pt x="3894" y="2923"/>
                    <a:pt x="3886" y="2923"/>
                    <a:pt x="3877" y="2923"/>
                  </a:cubicBezTo>
                  <a:cubicBezTo>
                    <a:pt x="3875" y="2921"/>
                    <a:pt x="3872" y="2918"/>
                    <a:pt x="3869" y="2915"/>
                  </a:cubicBezTo>
                  <a:cubicBezTo>
                    <a:pt x="3866" y="2915"/>
                    <a:pt x="3864" y="2915"/>
                    <a:pt x="3861" y="2915"/>
                  </a:cubicBezTo>
                  <a:cubicBezTo>
                    <a:pt x="3858" y="2913"/>
                    <a:pt x="3856" y="2910"/>
                    <a:pt x="3853" y="2906"/>
                  </a:cubicBezTo>
                  <a:cubicBezTo>
                    <a:pt x="3845" y="2906"/>
                    <a:pt x="3836" y="2906"/>
                    <a:pt x="3827" y="2906"/>
                  </a:cubicBezTo>
                  <a:cubicBezTo>
                    <a:pt x="3825" y="2904"/>
                    <a:pt x="3822" y="2902"/>
                    <a:pt x="3819" y="2898"/>
                  </a:cubicBezTo>
                  <a:cubicBezTo>
                    <a:pt x="3811" y="2898"/>
                    <a:pt x="3803" y="2898"/>
                    <a:pt x="3795" y="2898"/>
                  </a:cubicBezTo>
                  <a:cubicBezTo>
                    <a:pt x="3792" y="2896"/>
                    <a:pt x="3789" y="2894"/>
                    <a:pt x="3786" y="2890"/>
                  </a:cubicBezTo>
                  <a:cubicBezTo>
                    <a:pt x="3786" y="2888"/>
                    <a:pt x="3786" y="2885"/>
                    <a:pt x="3786" y="2882"/>
                  </a:cubicBezTo>
                  <a:cubicBezTo>
                    <a:pt x="3784" y="2879"/>
                    <a:pt x="3781" y="2877"/>
                    <a:pt x="3778" y="2874"/>
                  </a:cubicBezTo>
                  <a:cubicBezTo>
                    <a:pt x="3780" y="2871"/>
                    <a:pt x="3783" y="2868"/>
                    <a:pt x="3786" y="2865"/>
                  </a:cubicBezTo>
                  <a:cubicBezTo>
                    <a:pt x="3786" y="2860"/>
                    <a:pt x="3786" y="2855"/>
                    <a:pt x="3786" y="2849"/>
                  </a:cubicBezTo>
                  <a:cubicBezTo>
                    <a:pt x="3788" y="2847"/>
                    <a:pt x="3792" y="2844"/>
                    <a:pt x="3795" y="2840"/>
                  </a:cubicBezTo>
                  <a:cubicBezTo>
                    <a:pt x="3797" y="2840"/>
                    <a:pt x="3799" y="2840"/>
                    <a:pt x="3803" y="2840"/>
                  </a:cubicBezTo>
                  <a:cubicBezTo>
                    <a:pt x="3808" y="2835"/>
                    <a:pt x="3814" y="2829"/>
                    <a:pt x="3819" y="2824"/>
                  </a:cubicBezTo>
                  <a:cubicBezTo>
                    <a:pt x="3819" y="2816"/>
                    <a:pt x="3819" y="2808"/>
                    <a:pt x="3819" y="2799"/>
                  </a:cubicBezTo>
                  <a:cubicBezTo>
                    <a:pt x="3819" y="2797"/>
                    <a:pt x="3819" y="2794"/>
                    <a:pt x="3819" y="2791"/>
                  </a:cubicBezTo>
                  <a:cubicBezTo>
                    <a:pt x="3814" y="2786"/>
                    <a:pt x="3808" y="2780"/>
                    <a:pt x="3803" y="2774"/>
                  </a:cubicBezTo>
                  <a:cubicBezTo>
                    <a:pt x="3800" y="2777"/>
                    <a:pt x="3798" y="2779"/>
                    <a:pt x="3795" y="2782"/>
                  </a:cubicBezTo>
                  <a:cubicBezTo>
                    <a:pt x="3792" y="2782"/>
                    <a:pt x="3789" y="2782"/>
                    <a:pt x="3786" y="2782"/>
                  </a:cubicBezTo>
                  <a:cubicBezTo>
                    <a:pt x="3780" y="2788"/>
                    <a:pt x="3775" y="2793"/>
                    <a:pt x="3769" y="2799"/>
                  </a:cubicBezTo>
                  <a:cubicBezTo>
                    <a:pt x="3767" y="2799"/>
                    <a:pt x="3764" y="2799"/>
                    <a:pt x="3761" y="2799"/>
                  </a:cubicBezTo>
                  <a:cubicBezTo>
                    <a:pt x="3756" y="2793"/>
                    <a:pt x="3750" y="2788"/>
                    <a:pt x="3745" y="2782"/>
                  </a:cubicBezTo>
                  <a:cubicBezTo>
                    <a:pt x="3742" y="2785"/>
                    <a:pt x="3740" y="2788"/>
                    <a:pt x="3737" y="2791"/>
                  </a:cubicBezTo>
                  <a:cubicBezTo>
                    <a:pt x="3734" y="2791"/>
                    <a:pt x="3731" y="2791"/>
                    <a:pt x="3728" y="2791"/>
                  </a:cubicBezTo>
                  <a:cubicBezTo>
                    <a:pt x="3725" y="2789"/>
                    <a:pt x="3723" y="2786"/>
                    <a:pt x="3720" y="2782"/>
                  </a:cubicBezTo>
                  <a:cubicBezTo>
                    <a:pt x="3712" y="2782"/>
                    <a:pt x="3704" y="2782"/>
                    <a:pt x="3695" y="2782"/>
                  </a:cubicBezTo>
                  <a:cubicBezTo>
                    <a:pt x="3693" y="2780"/>
                    <a:pt x="3690" y="2778"/>
                    <a:pt x="3687" y="2774"/>
                  </a:cubicBezTo>
                  <a:cubicBezTo>
                    <a:pt x="3684" y="2774"/>
                    <a:pt x="3682" y="2774"/>
                    <a:pt x="3679" y="2774"/>
                  </a:cubicBezTo>
                  <a:cubicBezTo>
                    <a:pt x="3673" y="2780"/>
                    <a:pt x="3667" y="2786"/>
                    <a:pt x="3662" y="2791"/>
                  </a:cubicBezTo>
                  <a:cubicBezTo>
                    <a:pt x="3660" y="2791"/>
                    <a:pt x="3656" y="2791"/>
                    <a:pt x="3653" y="2791"/>
                  </a:cubicBezTo>
                  <a:cubicBezTo>
                    <a:pt x="3651" y="2793"/>
                    <a:pt x="3648" y="2796"/>
                    <a:pt x="3645" y="2799"/>
                  </a:cubicBezTo>
                  <a:cubicBezTo>
                    <a:pt x="3645" y="2801"/>
                    <a:pt x="3645" y="2804"/>
                    <a:pt x="3645" y="2807"/>
                  </a:cubicBezTo>
                  <a:cubicBezTo>
                    <a:pt x="3629" y="2807"/>
                    <a:pt x="3613" y="2807"/>
                    <a:pt x="3596" y="2807"/>
                  </a:cubicBezTo>
                  <a:cubicBezTo>
                    <a:pt x="3593" y="2805"/>
                    <a:pt x="3590" y="2802"/>
                    <a:pt x="3587" y="2799"/>
                  </a:cubicBezTo>
                  <a:cubicBezTo>
                    <a:pt x="3585" y="2799"/>
                    <a:pt x="3582" y="2799"/>
                    <a:pt x="3579" y="2799"/>
                  </a:cubicBezTo>
                  <a:cubicBezTo>
                    <a:pt x="3557" y="2821"/>
                    <a:pt x="3535" y="2843"/>
                    <a:pt x="3512" y="2865"/>
                  </a:cubicBezTo>
                  <a:cubicBezTo>
                    <a:pt x="3504" y="2865"/>
                    <a:pt x="3497" y="2865"/>
                    <a:pt x="3488" y="2865"/>
                  </a:cubicBezTo>
                  <a:cubicBezTo>
                    <a:pt x="3485" y="2863"/>
                    <a:pt x="3483" y="2860"/>
                    <a:pt x="3480" y="2857"/>
                  </a:cubicBezTo>
                  <a:cubicBezTo>
                    <a:pt x="3474" y="2857"/>
                    <a:pt x="3469" y="2857"/>
                    <a:pt x="3463" y="2857"/>
                  </a:cubicBezTo>
                  <a:cubicBezTo>
                    <a:pt x="3461" y="2855"/>
                    <a:pt x="3458" y="2852"/>
                    <a:pt x="3454" y="2849"/>
                  </a:cubicBezTo>
                  <a:cubicBezTo>
                    <a:pt x="3452" y="2849"/>
                    <a:pt x="3450" y="2849"/>
                    <a:pt x="3446" y="2849"/>
                  </a:cubicBezTo>
                  <a:cubicBezTo>
                    <a:pt x="3438" y="2841"/>
                    <a:pt x="3430" y="2832"/>
                    <a:pt x="3422" y="2824"/>
                  </a:cubicBezTo>
                  <a:cubicBezTo>
                    <a:pt x="3419" y="2824"/>
                    <a:pt x="3416" y="2824"/>
                    <a:pt x="3413" y="2824"/>
                  </a:cubicBezTo>
                  <a:cubicBezTo>
                    <a:pt x="3411" y="2821"/>
                    <a:pt x="3408" y="2819"/>
                    <a:pt x="3405" y="2816"/>
                  </a:cubicBezTo>
                  <a:cubicBezTo>
                    <a:pt x="3392" y="2816"/>
                    <a:pt x="3378" y="2816"/>
                    <a:pt x="3364" y="2816"/>
                  </a:cubicBezTo>
                  <a:cubicBezTo>
                    <a:pt x="3361" y="2813"/>
                    <a:pt x="3358" y="2810"/>
                    <a:pt x="3355" y="2807"/>
                  </a:cubicBezTo>
                  <a:cubicBezTo>
                    <a:pt x="3353" y="2807"/>
                    <a:pt x="3350" y="2807"/>
                    <a:pt x="3347" y="2807"/>
                  </a:cubicBezTo>
                  <a:cubicBezTo>
                    <a:pt x="3345" y="2805"/>
                    <a:pt x="3342" y="2802"/>
                    <a:pt x="3339" y="2799"/>
                  </a:cubicBezTo>
                  <a:cubicBezTo>
                    <a:pt x="3333" y="2799"/>
                    <a:pt x="3328" y="2799"/>
                    <a:pt x="3322" y="2799"/>
                  </a:cubicBezTo>
                  <a:cubicBezTo>
                    <a:pt x="3320" y="2797"/>
                    <a:pt x="3317" y="2794"/>
                    <a:pt x="3314" y="2791"/>
                  </a:cubicBezTo>
                  <a:cubicBezTo>
                    <a:pt x="3311" y="2791"/>
                    <a:pt x="3309" y="2791"/>
                    <a:pt x="3306" y="2791"/>
                  </a:cubicBezTo>
                  <a:cubicBezTo>
                    <a:pt x="3298" y="2783"/>
                    <a:pt x="3290" y="2774"/>
                    <a:pt x="3281" y="2766"/>
                  </a:cubicBezTo>
                  <a:cubicBezTo>
                    <a:pt x="3279" y="2766"/>
                    <a:pt x="3275" y="2766"/>
                    <a:pt x="3272" y="2766"/>
                  </a:cubicBezTo>
                  <a:cubicBezTo>
                    <a:pt x="3270" y="2763"/>
                    <a:pt x="3267" y="2761"/>
                    <a:pt x="3264" y="2758"/>
                  </a:cubicBezTo>
                  <a:cubicBezTo>
                    <a:pt x="3259" y="2758"/>
                    <a:pt x="3253" y="2758"/>
                    <a:pt x="3248" y="2758"/>
                  </a:cubicBezTo>
                  <a:cubicBezTo>
                    <a:pt x="3245" y="2755"/>
                    <a:pt x="3243" y="2753"/>
                    <a:pt x="3240" y="2750"/>
                  </a:cubicBezTo>
                  <a:cubicBezTo>
                    <a:pt x="3232" y="2750"/>
                    <a:pt x="3223" y="2750"/>
                    <a:pt x="3214" y="2750"/>
                  </a:cubicBezTo>
                  <a:cubicBezTo>
                    <a:pt x="3212" y="2747"/>
                    <a:pt x="3209" y="2744"/>
                    <a:pt x="3206" y="2741"/>
                  </a:cubicBezTo>
                  <a:cubicBezTo>
                    <a:pt x="3198" y="2741"/>
                    <a:pt x="3190" y="2741"/>
                    <a:pt x="3182" y="2741"/>
                  </a:cubicBezTo>
                  <a:cubicBezTo>
                    <a:pt x="3179" y="2743"/>
                    <a:pt x="3176" y="2747"/>
                    <a:pt x="3173" y="2750"/>
                  </a:cubicBezTo>
                  <a:cubicBezTo>
                    <a:pt x="3171" y="2747"/>
                    <a:pt x="3168" y="2744"/>
                    <a:pt x="3165" y="2741"/>
                  </a:cubicBezTo>
                  <a:cubicBezTo>
                    <a:pt x="3160" y="2741"/>
                    <a:pt x="3126" y="2743"/>
                    <a:pt x="3124" y="2742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871BB84-F99E-498C-AEE3-FB52EF03A915}"/>
              </a:ext>
            </a:extLst>
          </p:cNvPr>
          <p:cNvSpPr txBox="1"/>
          <p:nvPr/>
        </p:nvSpPr>
        <p:spPr>
          <a:xfrm>
            <a:off x="3942705" y="3145745"/>
            <a:ext cx="54001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3,0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1,6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A586820-6AA2-47D5-8107-0EFC1B3B3C6D}"/>
              </a:ext>
            </a:extLst>
          </p:cNvPr>
          <p:cNvSpPr txBox="1"/>
          <p:nvPr/>
        </p:nvSpPr>
        <p:spPr>
          <a:xfrm>
            <a:off x="3652193" y="2818849"/>
            <a:ext cx="235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 % ogółu biernych zawodowo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0B6DC19-7F9F-4041-80A2-E7D9DF7CEAD1}"/>
              </a:ext>
            </a:extLst>
          </p:cNvPr>
          <p:cNvSpPr txBox="1"/>
          <p:nvPr/>
        </p:nvSpPr>
        <p:spPr>
          <a:xfrm>
            <a:off x="3643567" y="4100214"/>
            <a:ext cx="13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lubuskie = 2,6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63EC3704-2C59-4991-8EA6-F5CDDEDA2A00}"/>
              </a:ext>
            </a:extLst>
          </p:cNvPr>
          <p:cNvSpPr/>
          <p:nvPr/>
        </p:nvSpPr>
        <p:spPr>
          <a:xfrm>
            <a:off x="3735238" y="3211780"/>
            <a:ext cx="252000" cy="126000"/>
          </a:xfrm>
          <a:prstGeom prst="rect">
            <a:avLst/>
          </a:prstGeom>
          <a:solidFill>
            <a:srgbClr val="001D7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B7B98C4B-3C8E-45A4-8FB3-BA39734363DC}"/>
              </a:ext>
            </a:extLst>
          </p:cNvPr>
          <p:cNvSpPr/>
          <p:nvPr/>
        </p:nvSpPr>
        <p:spPr>
          <a:xfrm>
            <a:off x="3735238" y="3408031"/>
            <a:ext cx="252000" cy="126000"/>
          </a:xfrm>
          <a:prstGeom prst="rect">
            <a:avLst/>
          </a:prstGeom>
          <a:solidFill>
            <a:srgbClr val="6677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96744DF-4D18-436E-B2E2-40E8511DE341}"/>
              </a:ext>
            </a:extLst>
          </p:cNvPr>
          <p:cNvSpPr/>
          <p:nvPr/>
        </p:nvSpPr>
        <p:spPr>
          <a:xfrm>
            <a:off x="3735238" y="3604282"/>
            <a:ext cx="252000" cy="126000"/>
          </a:xfrm>
          <a:prstGeom prst="rect">
            <a:avLst/>
          </a:prstGeom>
          <a:solidFill>
            <a:srgbClr val="99A4C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B2A45825-7BF3-4867-941C-ED058C4B0E5A}"/>
              </a:ext>
            </a:extLst>
          </p:cNvPr>
          <p:cNvSpPr/>
          <p:nvPr/>
        </p:nvSpPr>
        <p:spPr>
          <a:xfrm>
            <a:off x="3735238" y="3800533"/>
            <a:ext cx="252000" cy="126000"/>
          </a:xfrm>
          <a:prstGeom prst="rect">
            <a:avLst/>
          </a:prstGeom>
          <a:solidFill>
            <a:srgbClr val="CCD1E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C70F304-0965-4B39-A104-1678AC38AE43}"/>
              </a:ext>
            </a:extLst>
          </p:cNvPr>
          <p:cNvSpPr txBox="1"/>
          <p:nvPr/>
        </p:nvSpPr>
        <p:spPr>
          <a:xfrm>
            <a:off x="4354740" y="3145745"/>
            <a:ext cx="2415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139DA8B-2140-46CB-8E69-E411297B44DC}"/>
              </a:ext>
            </a:extLst>
          </p:cNvPr>
          <p:cNvSpPr txBox="1"/>
          <p:nvPr/>
        </p:nvSpPr>
        <p:spPr>
          <a:xfrm>
            <a:off x="4449451" y="3145745"/>
            <a:ext cx="418847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4,2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3,9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2,9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1,9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358A8FE2-8924-4A02-AD65-E816F73E7398}"/>
              </a:ext>
            </a:extLst>
          </p:cNvPr>
          <p:cNvSpPr txBox="1"/>
          <p:nvPr/>
        </p:nvSpPr>
        <p:spPr>
          <a:xfrm>
            <a:off x="4826524" y="3145745"/>
            <a:ext cx="394171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(1)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(4)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(6)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(3)</a:t>
            </a:r>
          </a:p>
        </p:txBody>
      </p:sp>
      <p:graphicFrame>
        <p:nvGraphicFramePr>
          <p:cNvPr id="34" name="Wykres 33">
            <a:extLst>
              <a:ext uri="{FF2B5EF4-FFF2-40B4-BE49-F238E27FC236}">
                <a16:creationId xmlns:a16="http://schemas.microsoft.com/office/drawing/2014/main" id="{6501EF14-680F-4727-877C-07A887008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10019"/>
              </p:ext>
            </p:extLst>
          </p:nvPr>
        </p:nvGraphicFramePr>
        <p:xfrm>
          <a:off x="6833108" y="2053490"/>
          <a:ext cx="4959824" cy="418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pole tekstowe 34">
            <a:extLst>
              <a:ext uri="{FF2B5EF4-FFF2-40B4-BE49-F238E27FC236}">
                <a16:creationId xmlns:a16="http://schemas.microsoft.com/office/drawing/2014/main" id="{6968A71B-2CE2-42D1-A453-ED6EE69FF177}"/>
              </a:ext>
            </a:extLst>
          </p:cNvPr>
          <p:cNvSpPr txBox="1"/>
          <p:nvPr/>
        </p:nvSpPr>
        <p:spPr>
          <a:xfrm>
            <a:off x="7807635" y="1893511"/>
            <a:ext cx="80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Powiat:</a:t>
            </a: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183161"/>
            <a:ext cx="113851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z powodu wyczerpania wszelkich możliwości znalezienia pracy</a:t>
            </a:r>
          </a:p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wg gmin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17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ADE8504-0C2A-400D-B9EA-E47D5E2F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70" y="1329431"/>
            <a:ext cx="3064213" cy="466927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788F8-DC4E-4A7F-9855-D2983911A42C}"/>
              </a:ext>
            </a:extLst>
          </p:cNvPr>
          <p:cNvSpPr txBox="1"/>
          <p:nvPr/>
        </p:nvSpPr>
        <p:spPr>
          <a:xfrm>
            <a:off x="4313209" y="3401784"/>
            <a:ext cx="48307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6,1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1,2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A3B2A4-4DC8-4DF4-9B1B-7A46783A78C1}"/>
              </a:ext>
            </a:extLst>
          </p:cNvPr>
          <p:cNvSpPr txBox="1"/>
          <p:nvPr/>
        </p:nvSpPr>
        <p:spPr>
          <a:xfrm>
            <a:off x="4075770" y="2788300"/>
            <a:ext cx="15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 % ogółu biernych </a:t>
            </a:r>
          </a:p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zawodowo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B1F54FB-09D7-4C0C-BFC2-3A348F767518}"/>
              </a:ext>
            </a:extLst>
          </p:cNvPr>
          <p:cNvSpPr txBox="1"/>
          <p:nvPr/>
        </p:nvSpPr>
        <p:spPr>
          <a:xfrm>
            <a:off x="3979997" y="4382292"/>
            <a:ext cx="13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lubuskie = 2,6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E04B5B4-EC47-4734-B17D-0650F6D4D453}"/>
              </a:ext>
            </a:extLst>
          </p:cNvPr>
          <p:cNvSpPr/>
          <p:nvPr/>
        </p:nvSpPr>
        <p:spPr>
          <a:xfrm>
            <a:off x="4071668" y="3467819"/>
            <a:ext cx="252000" cy="126000"/>
          </a:xfrm>
          <a:prstGeom prst="rect">
            <a:avLst/>
          </a:prstGeom>
          <a:solidFill>
            <a:srgbClr val="001D7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D131678-5579-453D-B8F4-0BEF301C7A1D}"/>
              </a:ext>
            </a:extLst>
          </p:cNvPr>
          <p:cNvSpPr/>
          <p:nvPr/>
        </p:nvSpPr>
        <p:spPr>
          <a:xfrm>
            <a:off x="4071668" y="3664070"/>
            <a:ext cx="252000" cy="126000"/>
          </a:xfrm>
          <a:prstGeom prst="rect">
            <a:avLst/>
          </a:prstGeom>
          <a:solidFill>
            <a:srgbClr val="334A9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470E546-AFED-4898-809F-A9BE1448E639}"/>
              </a:ext>
            </a:extLst>
          </p:cNvPr>
          <p:cNvSpPr/>
          <p:nvPr/>
        </p:nvSpPr>
        <p:spPr>
          <a:xfrm>
            <a:off x="4071668" y="3860321"/>
            <a:ext cx="252000" cy="126000"/>
          </a:xfrm>
          <a:prstGeom prst="rect">
            <a:avLst/>
          </a:prstGeom>
          <a:solidFill>
            <a:srgbClr val="6677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A86F9EF-6557-4EB5-B130-EB4619E6B473}"/>
              </a:ext>
            </a:extLst>
          </p:cNvPr>
          <p:cNvSpPr/>
          <p:nvPr/>
        </p:nvSpPr>
        <p:spPr>
          <a:xfrm>
            <a:off x="4071668" y="4056572"/>
            <a:ext cx="252000" cy="126000"/>
          </a:xfrm>
          <a:prstGeom prst="rect">
            <a:avLst/>
          </a:prstGeom>
          <a:solidFill>
            <a:srgbClr val="99A4C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EE5A74-BBB1-4FE8-AD69-A76EFFFB2322}"/>
              </a:ext>
            </a:extLst>
          </p:cNvPr>
          <p:cNvSpPr txBox="1"/>
          <p:nvPr/>
        </p:nvSpPr>
        <p:spPr>
          <a:xfrm>
            <a:off x="4681342" y="3401784"/>
            <a:ext cx="24153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EC7E089-1B1E-43C8-9740-ADABBB5922E5}"/>
              </a:ext>
            </a:extLst>
          </p:cNvPr>
          <p:cNvSpPr txBox="1"/>
          <p:nvPr/>
        </p:nvSpPr>
        <p:spPr>
          <a:xfrm>
            <a:off x="4747552" y="3401784"/>
            <a:ext cx="48307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7,4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6,0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2,0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2EE25E0-CE69-4939-905F-D0C9EEB57F7B}"/>
              </a:ext>
            </a:extLst>
          </p:cNvPr>
          <p:cNvSpPr txBox="1"/>
          <p:nvPr/>
        </p:nvSpPr>
        <p:spPr>
          <a:xfrm>
            <a:off x="5121178" y="3401784"/>
            <a:ext cx="48307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(2)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(11)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(45)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(24)</a:t>
            </a:r>
          </a:p>
        </p:txBody>
      </p:sp>
      <p:sp>
        <p:nvSpPr>
          <p:cNvPr id="19" name="Prostokąt zaokrąglony 6">
            <a:extLst>
              <a:ext uri="{FF2B5EF4-FFF2-40B4-BE49-F238E27FC236}">
                <a16:creationId xmlns:a16="http://schemas.microsoft.com/office/drawing/2014/main" id="{1B95398F-79CA-4B9D-950D-97C6C10ED7FE}"/>
              </a:ext>
            </a:extLst>
          </p:cNvPr>
          <p:cNvSpPr/>
          <p:nvPr/>
        </p:nvSpPr>
        <p:spPr>
          <a:xfrm>
            <a:off x="6426344" y="1994843"/>
            <a:ext cx="3707579" cy="1329178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13500000" algn="br" rotWithShape="0">
              <a:srgbClr val="BDD6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lvl="0"/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najwięcej:</a:t>
            </a:r>
          </a:p>
          <a:p>
            <a:pPr marL="285750" indent="-285750"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Gubin gm. wiejska (7,4%)</a:t>
            </a:r>
          </a:p>
          <a:p>
            <a:pPr marL="285750" indent="-285750"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Dobiegniew (6,3%)</a:t>
            </a:r>
          </a:p>
          <a:p>
            <a:pPr marL="285750" lvl="0" indent="-285750"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Trzebiechów (6,0%)</a:t>
            </a:r>
          </a:p>
        </p:txBody>
      </p:sp>
      <p:sp>
        <p:nvSpPr>
          <p:cNvPr id="20" name="Prostokąt zaokrąglony 7">
            <a:extLst>
              <a:ext uri="{FF2B5EF4-FFF2-40B4-BE49-F238E27FC236}">
                <a16:creationId xmlns:a16="http://schemas.microsoft.com/office/drawing/2014/main" id="{D9CD170E-3DC6-4A1D-8F95-A9DB41B467D6}"/>
              </a:ext>
            </a:extLst>
          </p:cNvPr>
          <p:cNvSpPr/>
          <p:nvPr/>
        </p:nvSpPr>
        <p:spPr>
          <a:xfrm>
            <a:off x="6426344" y="4461577"/>
            <a:ext cx="4939645" cy="1055801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8100000" algn="tr" rotWithShape="0">
              <a:srgbClr val="001E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lvl="0"/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najmniej:</a:t>
            </a: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Żagań gm. miejska (1,2%)</a:t>
            </a: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Kostrzyn nad Odrą i Ośno Lubuskie (po 1,3%)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460160"/>
            <a:ext cx="11385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Aktywność ekonomiczna ludności wg BAEL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18</a:t>
            </a:r>
          </a:p>
        </p:txBody>
      </p:sp>
      <p:sp>
        <p:nvSpPr>
          <p:cNvPr id="8" name="!!pole tekstowe 9">
            <a:extLst>
              <a:ext uri="{FF2B5EF4-FFF2-40B4-BE49-F238E27FC236}">
                <a16:creationId xmlns:a16="http://schemas.microsoft.com/office/drawing/2014/main" id="{36363438-04DB-4FEE-8371-C0AF76E2B237}"/>
              </a:ext>
            </a:extLst>
          </p:cNvPr>
          <p:cNvSpPr txBox="1"/>
          <p:nvPr/>
        </p:nvSpPr>
        <p:spPr>
          <a:xfrm>
            <a:off x="1533526" y="2899909"/>
            <a:ext cx="963930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nie pracowała, nie miała pracy i jej nie poszukiwała,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nie pracowała, poszukiwała pracy, ale nie w aktywny sposób lub poszukiwała pracy aktywnie, ale nie była zdolna (gotowa) do jej podjęcia w ciągu dwóch tygodni następujących po tygodniu badanym,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nie pracowała i nie poszukiwała pracy, ponieważ już ją znalazła i oczekiwała na jej rozpoczęcie w okresie: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83C76C-4991-400D-8E84-7D8691FF8D45}"/>
              </a:ext>
            </a:extLst>
          </p:cNvPr>
          <p:cNvSpPr txBox="1"/>
          <p:nvPr/>
        </p:nvSpPr>
        <p:spPr>
          <a:xfrm>
            <a:off x="1533747" y="1339186"/>
            <a:ext cx="9486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Osoba bierna zawodowo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 wieku 15-89 lat, tzn. pozostająca poza siłą roboczą, która nie została zaklasyfikowana jako pracująca lub bezrobotna tzn. osoba, która w badanym tygodniu:</a:t>
            </a:r>
          </a:p>
        </p:txBody>
      </p:sp>
      <p:sp>
        <p:nvSpPr>
          <p:cNvPr id="10" name="!!pole tekstowe 9">
            <a:extLst>
              <a:ext uri="{FF2B5EF4-FFF2-40B4-BE49-F238E27FC236}">
                <a16:creationId xmlns:a16="http://schemas.microsoft.com/office/drawing/2014/main" id="{36363438-04DB-4FEE-8371-C0AF76E2B237}"/>
              </a:ext>
            </a:extLst>
          </p:cNvPr>
          <p:cNvSpPr txBox="1"/>
          <p:nvPr/>
        </p:nvSpPr>
        <p:spPr>
          <a:xfrm>
            <a:off x="2844211" y="5602013"/>
            <a:ext cx="96393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dłuższym niż 3 miesiące,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do 3 miesięcy, ale nie były gotowe tej pracy podjąć.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274340"/>
            <a:ext cx="1138518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wg BAEL </a:t>
            </a:r>
          </a:p>
          <a:p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wg miejsca zamieszkania</a:t>
            </a:r>
          </a:p>
          <a:p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19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41429"/>
              </p:ext>
            </p:extLst>
          </p:nvPr>
        </p:nvGraphicFramePr>
        <p:xfrm>
          <a:off x="2414119" y="1251173"/>
          <a:ext cx="7655039" cy="470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208549" y="44987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Wieś</a:t>
            </a:r>
            <a:endParaRPr lang="pl-PL" sz="16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92331" y="2637204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BED60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Miasto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753958" y="1251173"/>
            <a:ext cx="247426" cy="22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647847" y="1251173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tys.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947959" y="1677975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351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542300" y="170115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347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126919" y="1697616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347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720130" y="175305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343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294341" y="173602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344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895781" y="175305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342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481453" y="1797974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338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083628" y="1802811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337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667208" y="1870667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332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254739" y="1903072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329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8848578" y="196382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323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9439211" y="1783361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341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1ACF0F4-1BD6-4559-B80E-297550CA3925}"/>
              </a:ext>
            </a:extLst>
          </p:cNvPr>
          <p:cNvSpPr/>
          <p:nvPr/>
        </p:nvSpPr>
        <p:spPr>
          <a:xfrm>
            <a:off x="548640" y="2647405"/>
            <a:ext cx="9945188" cy="487680"/>
          </a:xfrm>
          <a:prstGeom prst="rect">
            <a:avLst/>
          </a:prstGeom>
          <a:solidFill>
            <a:srgbClr val="E3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0" name="Prostokąt 129">
            <a:extLst>
              <a:ext uri="{FF2B5EF4-FFF2-40B4-BE49-F238E27FC236}">
                <a16:creationId xmlns:a16="http://schemas.microsoft.com/office/drawing/2014/main" id="{137658C5-E183-4439-B389-4A7B57C1C84C}"/>
              </a:ext>
            </a:extLst>
          </p:cNvPr>
          <p:cNvSpPr/>
          <p:nvPr/>
        </p:nvSpPr>
        <p:spPr>
          <a:xfrm>
            <a:off x="548640" y="4132668"/>
            <a:ext cx="9945188" cy="487680"/>
          </a:xfrm>
          <a:prstGeom prst="rect">
            <a:avLst/>
          </a:prstGeom>
          <a:solidFill>
            <a:srgbClr val="E3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1" y="178730"/>
            <a:ext cx="11385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Źródła danych</a:t>
            </a:r>
            <a:endParaRPr lang="pl-PL" sz="12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2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115" name="pole tekstowe 114">
            <a:extLst>
              <a:ext uri="{FF2B5EF4-FFF2-40B4-BE49-F238E27FC236}">
                <a16:creationId xmlns:a16="http://schemas.microsoft.com/office/drawing/2014/main" id="{0F2E7EA1-6C3F-448A-A2C4-551F0B5E3470}"/>
              </a:ext>
            </a:extLst>
          </p:cNvPr>
          <p:cNvSpPr txBox="1"/>
          <p:nvPr/>
        </p:nvSpPr>
        <p:spPr>
          <a:xfrm>
            <a:off x="5121950" y="1585203"/>
            <a:ext cx="21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NSP</a:t>
            </a:r>
          </a:p>
        </p:txBody>
      </p:sp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FE3CF155-2FAA-4427-AD96-94104BA6C60D}"/>
              </a:ext>
            </a:extLst>
          </p:cNvPr>
          <p:cNvSpPr txBox="1"/>
          <p:nvPr/>
        </p:nvSpPr>
        <p:spPr>
          <a:xfrm>
            <a:off x="8208692" y="1585203"/>
            <a:ext cx="21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BAEL</a:t>
            </a:r>
          </a:p>
        </p:txBody>
      </p: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DAF8BF78-3AC8-4D22-8798-0118DB1F44C1}"/>
              </a:ext>
            </a:extLst>
          </p:cNvPr>
          <p:cNvSpPr txBox="1"/>
          <p:nvPr/>
        </p:nvSpPr>
        <p:spPr>
          <a:xfrm>
            <a:off x="571722" y="2634586"/>
            <a:ext cx="21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Częstotliwość</a:t>
            </a:r>
          </a:p>
        </p:txBody>
      </p:sp>
      <p:sp>
        <p:nvSpPr>
          <p:cNvPr id="119" name="pole tekstowe 118">
            <a:extLst>
              <a:ext uri="{FF2B5EF4-FFF2-40B4-BE49-F238E27FC236}">
                <a16:creationId xmlns:a16="http://schemas.microsoft.com/office/drawing/2014/main" id="{FC8046C1-CFB5-4A04-ADE0-70A34F12141D}"/>
              </a:ext>
            </a:extLst>
          </p:cNvPr>
          <p:cNvSpPr txBox="1"/>
          <p:nvPr/>
        </p:nvSpPr>
        <p:spPr>
          <a:xfrm>
            <a:off x="571722" y="3383523"/>
            <a:ext cx="260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Metoda badania</a:t>
            </a:r>
          </a:p>
        </p:txBody>
      </p:sp>
      <p:sp>
        <p:nvSpPr>
          <p:cNvPr id="120" name="pole tekstowe 119">
            <a:extLst>
              <a:ext uri="{FF2B5EF4-FFF2-40B4-BE49-F238E27FC236}">
                <a16:creationId xmlns:a16="http://schemas.microsoft.com/office/drawing/2014/main" id="{6457E637-0F62-488E-ACAA-F38430DB3506}"/>
              </a:ext>
            </a:extLst>
          </p:cNvPr>
          <p:cNvSpPr txBox="1"/>
          <p:nvPr/>
        </p:nvSpPr>
        <p:spPr>
          <a:xfrm>
            <a:off x="548640" y="4938481"/>
            <a:ext cx="393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Poziom prezentacji danych</a:t>
            </a: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12B4CD5E-32CA-4FA5-A769-3D52BAEEDB1C}"/>
              </a:ext>
            </a:extLst>
          </p:cNvPr>
          <p:cNvSpPr txBox="1"/>
          <p:nvPr/>
        </p:nvSpPr>
        <p:spPr>
          <a:xfrm>
            <a:off x="5276785" y="2634586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 10 lat</a:t>
            </a: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82833F92-10FA-4B43-844E-372A26D867B6}"/>
              </a:ext>
            </a:extLst>
          </p:cNvPr>
          <p:cNvSpPr txBox="1"/>
          <p:nvPr/>
        </p:nvSpPr>
        <p:spPr>
          <a:xfrm>
            <a:off x="5276785" y="3383523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pełne</a:t>
            </a:r>
          </a:p>
        </p:txBody>
      </p:sp>
      <p:sp>
        <p:nvSpPr>
          <p:cNvPr id="126" name="pole tekstowe 125">
            <a:extLst>
              <a:ext uri="{FF2B5EF4-FFF2-40B4-BE49-F238E27FC236}">
                <a16:creationId xmlns:a16="http://schemas.microsoft.com/office/drawing/2014/main" id="{0DDD507C-1421-4508-9AF8-18A7A215E788}"/>
              </a:ext>
            </a:extLst>
          </p:cNvPr>
          <p:cNvSpPr txBox="1"/>
          <p:nvPr/>
        </p:nvSpPr>
        <p:spPr>
          <a:xfrm>
            <a:off x="4893911" y="4911262"/>
            <a:ext cx="240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gmina, powiat</a:t>
            </a: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B51BDDDE-9C99-4E67-A3D3-FE5011F9F139}"/>
              </a:ext>
            </a:extLst>
          </p:cNvPr>
          <p:cNvSpPr txBox="1"/>
          <p:nvPr/>
        </p:nvSpPr>
        <p:spPr>
          <a:xfrm>
            <a:off x="8363527" y="2634586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 kwartał</a:t>
            </a:r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0049DF82-B3BE-43DB-88BA-96FE6C188BB6}"/>
              </a:ext>
            </a:extLst>
          </p:cNvPr>
          <p:cNvSpPr txBox="1"/>
          <p:nvPr/>
        </p:nvSpPr>
        <p:spPr>
          <a:xfrm>
            <a:off x="8003527" y="3383523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reprezentacyjne</a:t>
            </a:r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E7BC05B8-E036-457C-A8C0-BB7DCD8478FC}"/>
              </a:ext>
            </a:extLst>
          </p:cNvPr>
          <p:cNvSpPr txBox="1"/>
          <p:nvPr/>
        </p:nvSpPr>
        <p:spPr>
          <a:xfrm>
            <a:off x="8003527" y="4990892"/>
            <a:ext cx="2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województwo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C8046C1-CFB5-4A04-ADE0-70A34F12141D}"/>
              </a:ext>
            </a:extLst>
          </p:cNvPr>
          <p:cNvSpPr txBox="1"/>
          <p:nvPr/>
        </p:nvSpPr>
        <p:spPr>
          <a:xfrm>
            <a:off x="571722" y="4145571"/>
            <a:ext cx="260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Wiek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2833F92-10FA-4B43-844E-372A26D867B6}"/>
              </a:ext>
            </a:extLst>
          </p:cNvPr>
          <p:cNvSpPr txBox="1"/>
          <p:nvPr/>
        </p:nvSpPr>
        <p:spPr>
          <a:xfrm>
            <a:off x="5037151" y="4163321"/>
            <a:ext cx="21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15 lat i więcej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049DF82-B3BE-43DB-88BA-96FE6C188BB6}"/>
              </a:ext>
            </a:extLst>
          </p:cNvPr>
          <p:cNvSpPr txBox="1"/>
          <p:nvPr/>
        </p:nvSpPr>
        <p:spPr>
          <a:xfrm>
            <a:off x="7798362" y="4128030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15-89 lat</a:t>
            </a:r>
          </a:p>
        </p:txBody>
      </p:sp>
    </p:spTree>
    <p:extLst>
      <p:ext uri="{BB962C8B-B14F-4D97-AF65-F5344CB8AC3E}">
        <p14:creationId xmlns:p14="http://schemas.microsoft.com/office/powerpoint/2010/main" val="29560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275494"/>
            <a:ext cx="113851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wg BAEL </a:t>
            </a:r>
          </a:p>
          <a:p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wg płci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20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13510"/>
              </p:ext>
            </p:extLst>
          </p:nvPr>
        </p:nvGraphicFramePr>
        <p:xfrm>
          <a:off x="2405741" y="1257703"/>
          <a:ext cx="7653600" cy="470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2672862" y="1422132"/>
            <a:ext cx="271305" cy="225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61686" y="4448537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Mężczyźni</a:t>
            </a:r>
            <a:endParaRPr lang="pl-PL" sz="16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61686" y="273528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BED60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Kobiety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947959" y="1677975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351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542300" y="170115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347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126919" y="1697616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347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720130" y="175305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343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294341" y="173602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344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895781" y="175305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342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481453" y="1797974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338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083628" y="1802811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337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667208" y="1870667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332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254739" y="1903072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329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48578" y="196382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323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439211" y="1783361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341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2744801" y="1283999"/>
            <a:ext cx="271305" cy="25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2645992" y="1260714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tys.</a:t>
            </a: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463108"/>
              </p:ext>
            </p:extLst>
          </p:nvPr>
        </p:nvGraphicFramePr>
        <p:xfrm>
          <a:off x="5790865" y="1780162"/>
          <a:ext cx="5194570" cy="386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7549" y="275494"/>
            <a:ext cx="113851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wg BAEL </a:t>
            </a:r>
          </a:p>
          <a:p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4. kwartale 2023 r.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21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37639"/>
              </p:ext>
            </p:extLst>
          </p:nvPr>
        </p:nvGraphicFramePr>
        <p:xfrm>
          <a:off x="107004" y="1780162"/>
          <a:ext cx="5194570" cy="377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4433771" y="1800290"/>
            <a:ext cx="997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Wg grup </a:t>
            </a:r>
            <a:b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wieku</a:t>
            </a:r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202924" y="4129873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lat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626442" y="239610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19,9%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303736" y="318052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3,2%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287706" y="355700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5,0%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177460" y="40105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7,0%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96295" y="356861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65,4%</a:t>
            </a: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828516"/>
              </p:ext>
            </p:extLst>
          </p:nvPr>
        </p:nvGraphicFramePr>
        <p:xfrm>
          <a:off x="5873795" y="1631040"/>
          <a:ext cx="5935948" cy="407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7821012" y="223117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10,3%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8731902" y="327407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23,2%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336600" y="449302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10,6%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862182" y="456232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26,4%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378639" y="281643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29,3%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628341" y="1741019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Wg poziomu </a:t>
            </a:r>
          </a:p>
          <a:p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wykształcenia: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460160"/>
            <a:ext cx="11385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 wieku 15-74 lata w 2022 r. wg BAEL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23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26532"/>
              </p:ext>
            </p:extLst>
          </p:nvPr>
        </p:nvGraphicFramePr>
        <p:xfrm>
          <a:off x="1878513" y="1681234"/>
          <a:ext cx="8246561" cy="331939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31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917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Wyszczególnienie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4A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Ogółem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4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tys. osób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4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marL="108000" lvl="1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Przyczyny bierności zawodowej: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marL="180000" lvl="1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choroba, niepełnosprawność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85725" marR="108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36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marL="180000" lvl="1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emerytura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85725" marR="108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149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marL="180000" lvl="1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nauka, uzupełnianie kwalifikacji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85725" marR="108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60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marL="180000" lvl="1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obowiązki rodzinne i związane z prowadzeniem domu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85725" marR="108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8">
                <a:tc>
                  <a:txBody>
                    <a:bodyPr/>
                    <a:lstStyle/>
                    <a:p>
                      <a:pPr marL="180000" lvl="1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wyczerpane wszystkie znane możliwości poszukiwania pracy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85725" marR="108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.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17">
                <a:tc>
                  <a:txBody>
                    <a:bodyPr/>
                    <a:lstStyle/>
                    <a:p>
                      <a:pPr marL="180000" lvl="1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przekonanie o niemożności znalezienia pracy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85725" marR="108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.</a:t>
                      </a:r>
                      <a:endParaRPr lang="pl-PL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419225" y="5524411"/>
            <a:ext cx="9591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W przypadku, gdy liczby po uogólnieniu wyników z próby wynoszą poniżej 10 tys., zostały one zastąpione znakiem kropki (”.”), co oznacza, że konkretna wartość nie może być pokazana ze względu na losowy błąd próby.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24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480" t="7018" r="3191" b="25439"/>
          <a:stretch/>
        </p:blipFill>
        <p:spPr>
          <a:xfrm>
            <a:off x="2320479" y="1840994"/>
            <a:ext cx="9743247" cy="388317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2" y="440562"/>
            <a:ext cx="4663087" cy="24590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640873" y="3682514"/>
            <a:ext cx="84465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000" b="1" dirty="0">
                <a:latin typeface="Fira Sans" panose="020B0503050000020004" pitchFamily="34" charset="0"/>
                <a:ea typeface="Fira Sans" panose="020B0503050000020004" pitchFamily="34" charset="0"/>
              </a:rPr>
              <a:t>Elżbieta Adamska</a:t>
            </a:r>
          </a:p>
          <a:p>
            <a:r>
              <a:rPr lang="pl-PL" sz="2000" i="1" dirty="0">
                <a:latin typeface="Fira Sans" panose="020B0503050000020004" pitchFamily="34" charset="0"/>
                <a:ea typeface="Fira Sans" panose="020B0503050000020004" pitchFamily="34" charset="0"/>
              </a:rPr>
              <a:t>Lubuski Ośrodek Badań Regionalnych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1682727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>
          <a:xfrm>
            <a:off x="11828780" y="6412158"/>
            <a:ext cx="361951" cy="249252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24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" y="197687"/>
            <a:ext cx="1743751" cy="540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40873" y="4581525"/>
            <a:ext cx="341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1D7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e.adamska@stat.gov.pl</a:t>
            </a:r>
            <a:endParaRPr lang="pl-PL" dirty="0">
              <a:solidFill>
                <a:srgbClr val="001D77"/>
              </a:solidFill>
            </a:endParaRPr>
          </a:p>
          <a:p>
            <a:r>
              <a:rPr lang="pl-PL" dirty="0"/>
              <a:t>tel. 68 322 31 66</a:t>
            </a:r>
          </a:p>
        </p:txBody>
      </p:sp>
    </p:spTree>
    <p:extLst>
      <p:ext uri="{BB962C8B-B14F-4D97-AF65-F5344CB8AC3E}">
        <p14:creationId xmlns:p14="http://schemas.microsoft.com/office/powerpoint/2010/main" val="9384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1" y="86398"/>
            <a:ext cx="113851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Aktywność ekonomiczna ludności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  <a:r>
              <a:rPr lang="pl-PL" sz="20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(w wieku 15 lat i więcej)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3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121" name="pole tekstowe 9"/>
          <p:cNvSpPr txBox="1"/>
          <p:nvPr/>
        </p:nvSpPr>
        <p:spPr>
          <a:xfrm>
            <a:off x="1897458" y="2252209"/>
            <a:ext cx="252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837,4 tys.</a:t>
            </a:r>
            <a:endParaRPr lang="pl-PL" sz="3600" dirty="0">
              <a:solidFill>
                <a:srgbClr val="293E8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00EF6007-D005-40DF-9AEA-5511D6391273}"/>
              </a:ext>
            </a:extLst>
          </p:cNvPr>
          <p:cNvSpPr>
            <a:spLocks noChangeAspect="1"/>
          </p:cNvSpPr>
          <p:nvPr/>
        </p:nvSpPr>
        <p:spPr bwMode="auto">
          <a:xfrm>
            <a:off x="304524" y="1513505"/>
            <a:ext cx="2356567" cy="3591895"/>
          </a:xfrm>
          <a:custGeom>
            <a:avLst/>
            <a:gdLst>
              <a:gd name="T0" fmla="*/ 1849 w 2605"/>
              <a:gd name="T1" fmla="*/ 2188 h 4000"/>
              <a:gd name="T2" fmla="*/ 1827 w 2605"/>
              <a:gd name="T3" fmla="*/ 2368 h 4000"/>
              <a:gd name="T4" fmla="*/ 1996 w 2605"/>
              <a:gd name="T5" fmla="*/ 2415 h 4000"/>
              <a:gd name="T6" fmla="*/ 2004 w 2605"/>
              <a:gd name="T7" fmla="*/ 2605 h 4000"/>
              <a:gd name="T8" fmla="*/ 2205 w 2605"/>
              <a:gd name="T9" fmla="*/ 2634 h 4000"/>
              <a:gd name="T10" fmla="*/ 2162 w 2605"/>
              <a:gd name="T11" fmla="*/ 2835 h 4000"/>
              <a:gd name="T12" fmla="*/ 2365 w 2605"/>
              <a:gd name="T13" fmla="*/ 2878 h 4000"/>
              <a:gd name="T14" fmla="*/ 2498 w 2605"/>
              <a:gd name="T15" fmla="*/ 2915 h 4000"/>
              <a:gd name="T16" fmla="*/ 2596 w 2605"/>
              <a:gd name="T17" fmla="*/ 3122 h 4000"/>
              <a:gd name="T18" fmla="*/ 2506 w 2605"/>
              <a:gd name="T19" fmla="*/ 3276 h 4000"/>
              <a:gd name="T20" fmla="*/ 2365 w 2605"/>
              <a:gd name="T21" fmla="*/ 3348 h 4000"/>
              <a:gd name="T22" fmla="*/ 2248 w 2605"/>
              <a:gd name="T23" fmla="*/ 3207 h 4000"/>
              <a:gd name="T24" fmla="*/ 2077 w 2605"/>
              <a:gd name="T25" fmla="*/ 3104 h 4000"/>
              <a:gd name="T26" fmla="*/ 1981 w 2605"/>
              <a:gd name="T27" fmla="*/ 3108 h 4000"/>
              <a:gd name="T28" fmla="*/ 1910 w 2605"/>
              <a:gd name="T29" fmla="*/ 3202 h 4000"/>
              <a:gd name="T30" fmla="*/ 1774 w 2605"/>
              <a:gd name="T31" fmla="*/ 3374 h 4000"/>
              <a:gd name="T32" fmla="*/ 1645 w 2605"/>
              <a:gd name="T33" fmla="*/ 3592 h 4000"/>
              <a:gd name="T34" fmla="*/ 1492 w 2605"/>
              <a:gd name="T35" fmla="*/ 3786 h 4000"/>
              <a:gd name="T36" fmla="*/ 1297 w 2605"/>
              <a:gd name="T37" fmla="*/ 3703 h 4000"/>
              <a:gd name="T38" fmla="*/ 1077 w 2605"/>
              <a:gd name="T39" fmla="*/ 3705 h 4000"/>
              <a:gd name="T40" fmla="*/ 1002 w 2605"/>
              <a:gd name="T41" fmla="*/ 3899 h 4000"/>
              <a:gd name="T42" fmla="*/ 832 w 2605"/>
              <a:gd name="T43" fmla="*/ 3810 h 4000"/>
              <a:gd name="T44" fmla="*/ 648 w 2605"/>
              <a:gd name="T45" fmla="*/ 3912 h 4000"/>
              <a:gd name="T46" fmla="*/ 483 w 2605"/>
              <a:gd name="T47" fmla="*/ 3884 h 4000"/>
              <a:gd name="T48" fmla="*/ 385 w 2605"/>
              <a:gd name="T49" fmla="*/ 3707 h 4000"/>
              <a:gd name="T50" fmla="*/ 165 w 2605"/>
              <a:gd name="T51" fmla="*/ 3594 h 4000"/>
              <a:gd name="T52" fmla="*/ 212 w 2605"/>
              <a:gd name="T53" fmla="*/ 3378 h 4000"/>
              <a:gd name="T54" fmla="*/ 129 w 2605"/>
              <a:gd name="T55" fmla="*/ 3180 h 4000"/>
              <a:gd name="T56" fmla="*/ 79 w 2605"/>
              <a:gd name="T57" fmla="*/ 2987 h 4000"/>
              <a:gd name="T58" fmla="*/ 32 w 2605"/>
              <a:gd name="T59" fmla="*/ 2846 h 4000"/>
              <a:gd name="T60" fmla="*/ 180 w 2605"/>
              <a:gd name="T61" fmla="*/ 2665 h 4000"/>
              <a:gd name="T62" fmla="*/ 255 w 2605"/>
              <a:gd name="T63" fmla="*/ 2438 h 4000"/>
              <a:gd name="T64" fmla="*/ 174 w 2605"/>
              <a:gd name="T65" fmla="*/ 2198 h 4000"/>
              <a:gd name="T66" fmla="*/ 213 w 2605"/>
              <a:gd name="T67" fmla="*/ 1921 h 4000"/>
              <a:gd name="T68" fmla="*/ 44 w 2605"/>
              <a:gd name="T69" fmla="*/ 1745 h 4000"/>
              <a:gd name="T70" fmla="*/ 61 w 2605"/>
              <a:gd name="T71" fmla="*/ 1481 h 4000"/>
              <a:gd name="T72" fmla="*/ 123 w 2605"/>
              <a:gd name="T73" fmla="*/ 1282 h 4000"/>
              <a:gd name="T74" fmla="*/ 89 w 2605"/>
              <a:gd name="T75" fmla="*/ 1040 h 4000"/>
              <a:gd name="T76" fmla="*/ 298 w 2605"/>
              <a:gd name="T77" fmla="*/ 1049 h 4000"/>
              <a:gd name="T78" fmla="*/ 418 w 2605"/>
              <a:gd name="T79" fmla="*/ 795 h 4000"/>
              <a:gd name="T80" fmla="*/ 516 w 2605"/>
              <a:gd name="T81" fmla="*/ 632 h 4000"/>
              <a:gd name="T82" fmla="*/ 589 w 2605"/>
              <a:gd name="T83" fmla="*/ 551 h 4000"/>
              <a:gd name="T84" fmla="*/ 693 w 2605"/>
              <a:gd name="T85" fmla="*/ 532 h 4000"/>
              <a:gd name="T86" fmla="*/ 849 w 2605"/>
              <a:gd name="T87" fmla="*/ 609 h 4000"/>
              <a:gd name="T88" fmla="*/ 1042 w 2605"/>
              <a:gd name="T89" fmla="*/ 536 h 4000"/>
              <a:gd name="T90" fmla="*/ 1166 w 2605"/>
              <a:gd name="T91" fmla="*/ 442 h 4000"/>
              <a:gd name="T92" fmla="*/ 1251 w 2605"/>
              <a:gd name="T93" fmla="*/ 363 h 4000"/>
              <a:gd name="T94" fmla="*/ 1463 w 2605"/>
              <a:gd name="T95" fmla="*/ 254 h 4000"/>
              <a:gd name="T96" fmla="*/ 1631 w 2605"/>
              <a:gd name="T97" fmla="*/ 316 h 4000"/>
              <a:gd name="T98" fmla="*/ 1819 w 2605"/>
              <a:gd name="T99" fmla="*/ 248 h 4000"/>
              <a:gd name="T100" fmla="*/ 1886 w 2605"/>
              <a:gd name="T101" fmla="*/ 130 h 4000"/>
              <a:gd name="T102" fmla="*/ 2009 w 2605"/>
              <a:gd name="T103" fmla="*/ 2 h 4000"/>
              <a:gd name="T104" fmla="*/ 2118 w 2605"/>
              <a:gd name="T105" fmla="*/ 130 h 4000"/>
              <a:gd name="T106" fmla="*/ 2065 w 2605"/>
              <a:gd name="T107" fmla="*/ 346 h 4000"/>
              <a:gd name="T108" fmla="*/ 2084 w 2605"/>
              <a:gd name="T109" fmla="*/ 540 h 4000"/>
              <a:gd name="T110" fmla="*/ 2001 w 2605"/>
              <a:gd name="T111" fmla="*/ 658 h 4000"/>
              <a:gd name="T112" fmla="*/ 2022 w 2605"/>
              <a:gd name="T113" fmla="*/ 822 h 4000"/>
              <a:gd name="T114" fmla="*/ 1813 w 2605"/>
              <a:gd name="T115" fmla="*/ 957 h 4000"/>
              <a:gd name="T116" fmla="*/ 1806 w 2605"/>
              <a:gd name="T117" fmla="*/ 1188 h 4000"/>
              <a:gd name="T118" fmla="*/ 1871 w 2605"/>
              <a:gd name="T119" fmla="*/ 1393 h 4000"/>
              <a:gd name="T120" fmla="*/ 1928 w 2605"/>
              <a:gd name="T121" fmla="*/ 1555 h 4000"/>
              <a:gd name="T122" fmla="*/ 1798 w 2605"/>
              <a:gd name="T123" fmla="*/ 1570 h 4000"/>
              <a:gd name="T124" fmla="*/ 1907 w 2605"/>
              <a:gd name="T125" fmla="*/ 1737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5" h="4000">
                <a:moveTo>
                  <a:pt x="1889" y="1925"/>
                </a:moveTo>
                <a:cubicBezTo>
                  <a:pt x="1890" y="1926"/>
                  <a:pt x="1891" y="1927"/>
                  <a:pt x="1891" y="1927"/>
                </a:cubicBezTo>
                <a:cubicBezTo>
                  <a:pt x="1890" y="1928"/>
                  <a:pt x="1890" y="1929"/>
                  <a:pt x="1889" y="1930"/>
                </a:cubicBezTo>
                <a:cubicBezTo>
                  <a:pt x="1889" y="1933"/>
                  <a:pt x="1889" y="1935"/>
                  <a:pt x="1889" y="1938"/>
                </a:cubicBezTo>
                <a:cubicBezTo>
                  <a:pt x="1888" y="1940"/>
                  <a:pt x="1886" y="1941"/>
                  <a:pt x="1885" y="1942"/>
                </a:cubicBezTo>
                <a:cubicBezTo>
                  <a:pt x="1883" y="1942"/>
                  <a:pt x="1882" y="1942"/>
                  <a:pt x="1880" y="1942"/>
                </a:cubicBezTo>
                <a:cubicBezTo>
                  <a:pt x="1880" y="1943"/>
                  <a:pt x="1879" y="1944"/>
                  <a:pt x="1878" y="1945"/>
                </a:cubicBezTo>
                <a:cubicBezTo>
                  <a:pt x="1877" y="1945"/>
                  <a:pt x="1877" y="1945"/>
                  <a:pt x="1876" y="1945"/>
                </a:cubicBezTo>
                <a:cubicBezTo>
                  <a:pt x="1875" y="1946"/>
                  <a:pt x="1875" y="1946"/>
                  <a:pt x="1874" y="1947"/>
                </a:cubicBezTo>
                <a:cubicBezTo>
                  <a:pt x="1874" y="1948"/>
                  <a:pt x="1874" y="1950"/>
                  <a:pt x="1874" y="1951"/>
                </a:cubicBezTo>
                <a:cubicBezTo>
                  <a:pt x="1875" y="1952"/>
                  <a:pt x="1876" y="1953"/>
                  <a:pt x="1876" y="1953"/>
                </a:cubicBezTo>
                <a:cubicBezTo>
                  <a:pt x="1874" y="1956"/>
                  <a:pt x="1872" y="1958"/>
                  <a:pt x="1870" y="1960"/>
                </a:cubicBezTo>
                <a:cubicBezTo>
                  <a:pt x="1870" y="1961"/>
                  <a:pt x="1870" y="1963"/>
                  <a:pt x="1870" y="1964"/>
                </a:cubicBezTo>
                <a:cubicBezTo>
                  <a:pt x="1866" y="1968"/>
                  <a:pt x="1863" y="1971"/>
                  <a:pt x="1859" y="1975"/>
                </a:cubicBezTo>
                <a:cubicBezTo>
                  <a:pt x="1858" y="1975"/>
                  <a:pt x="1856" y="1975"/>
                  <a:pt x="1855" y="1975"/>
                </a:cubicBezTo>
                <a:cubicBezTo>
                  <a:pt x="1854" y="1975"/>
                  <a:pt x="1853" y="1976"/>
                  <a:pt x="1853" y="1977"/>
                </a:cubicBezTo>
                <a:cubicBezTo>
                  <a:pt x="1853" y="1978"/>
                  <a:pt x="1853" y="1978"/>
                  <a:pt x="1853" y="1979"/>
                </a:cubicBezTo>
                <a:cubicBezTo>
                  <a:pt x="1852" y="1980"/>
                  <a:pt x="1851" y="1980"/>
                  <a:pt x="1851" y="1981"/>
                </a:cubicBezTo>
                <a:cubicBezTo>
                  <a:pt x="1851" y="1982"/>
                  <a:pt x="1851" y="1982"/>
                  <a:pt x="1851" y="1983"/>
                </a:cubicBezTo>
                <a:cubicBezTo>
                  <a:pt x="1850" y="1984"/>
                  <a:pt x="1849" y="1985"/>
                  <a:pt x="1849" y="1985"/>
                </a:cubicBezTo>
                <a:cubicBezTo>
                  <a:pt x="1849" y="1986"/>
                  <a:pt x="1849" y="1987"/>
                  <a:pt x="1849" y="1987"/>
                </a:cubicBezTo>
                <a:cubicBezTo>
                  <a:pt x="1849" y="1988"/>
                  <a:pt x="1850" y="1989"/>
                  <a:pt x="1851" y="1990"/>
                </a:cubicBezTo>
                <a:cubicBezTo>
                  <a:pt x="1851" y="1991"/>
                  <a:pt x="1851" y="1992"/>
                  <a:pt x="1851" y="1994"/>
                </a:cubicBezTo>
                <a:cubicBezTo>
                  <a:pt x="1849" y="1995"/>
                  <a:pt x="1848" y="1997"/>
                  <a:pt x="1846" y="1998"/>
                </a:cubicBezTo>
                <a:cubicBezTo>
                  <a:pt x="1846" y="2002"/>
                  <a:pt x="1846" y="2005"/>
                  <a:pt x="1846" y="2009"/>
                </a:cubicBezTo>
                <a:cubicBezTo>
                  <a:pt x="1848" y="2010"/>
                  <a:pt x="1849" y="2012"/>
                  <a:pt x="1851" y="2013"/>
                </a:cubicBezTo>
                <a:cubicBezTo>
                  <a:pt x="1851" y="2014"/>
                  <a:pt x="1851" y="2015"/>
                  <a:pt x="1851" y="2015"/>
                </a:cubicBezTo>
                <a:cubicBezTo>
                  <a:pt x="1851" y="2016"/>
                  <a:pt x="1852" y="2017"/>
                  <a:pt x="1853" y="2017"/>
                </a:cubicBezTo>
                <a:cubicBezTo>
                  <a:pt x="1853" y="2022"/>
                  <a:pt x="1853" y="2027"/>
                  <a:pt x="1853" y="2032"/>
                </a:cubicBezTo>
                <a:cubicBezTo>
                  <a:pt x="1853" y="2033"/>
                  <a:pt x="1854" y="2034"/>
                  <a:pt x="1855" y="2034"/>
                </a:cubicBezTo>
                <a:cubicBezTo>
                  <a:pt x="1855" y="2039"/>
                  <a:pt x="1855" y="2044"/>
                  <a:pt x="1855" y="2049"/>
                </a:cubicBezTo>
                <a:cubicBezTo>
                  <a:pt x="1854" y="2050"/>
                  <a:pt x="1853" y="2051"/>
                  <a:pt x="1853" y="2052"/>
                </a:cubicBezTo>
                <a:cubicBezTo>
                  <a:pt x="1853" y="2053"/>
                  <a:pt x="1853" y="2054"/>
                  <a:pt x="1853" y="2056"/>
                </a:cubicBezTo>
                <a:cubicBezTo>
                  <a:pt x="1853" y="2057"/>
                  <a:pt x="1854" y="2057"/>
                  <a:pt x="1855" y="2058"/>
                </a:cubicBezTo>
                <a:cubicBezTo>
                  <a:pt x="1855" y="2062"/>
                  <a:pt x="1855" y="2067"/>
                  <a:pt x="1855" y="2071"/>
                </a:cubicBezTo>
                <a:cubicBezTo>
                  <a:pt x="1853" y="2072"/>
                  <a:pt x="1852" y="2074"/>
                  <a:pt x="1851" y="2075"/>
                </a:cubicBezTo>
                <a:cubicBezTo>
                  <a:pt x="1851" y="2076"/>
                  <a:pt x="1851" y="2077"/>
                  <a:pt x="1851" y="2077"/>
                </a:cubicBezTo>
                <a:cubicBezTo>
                  <a:pt x="1850" y="2078"/>
                  <a:pt x="1849" y="2079"/>
                  <a:pt x="1849" y="2079"/>
                </a:cubicBezTo>
                <a:cubicBezTo>
                  <a:pt x="1849" y="2080"/>
                  <a:pt x="1849" y="2081"/>
                  <a:pt x="1849" y="2081"/>
                </a:cubicBezTo>
                <a:cubicBezTo>
                  <a:pt x="1848" y="2082"/>
                  <a:pt x="1847" y="2083"/>
                  <a:pt x="1846" y="2084"/>
                </a:cubicBezTo>
                <a:cubicBezTo>
                  <a:pt x="1846" y="2084"/>
                  <a:pt x="1846" y="2085"/>
                  <a:pt x="1846" y="2086"/>
                </a:cubicBezTo>
                <a:cubicBezTo>
                  <a:pt x="1845" y="2086"/>
                  <a:pt x="1845" y="2087"/>
                  <a:pt x="1844" y="2088"/>
                </a:cubicBezTo>
                <a:cubicBezTo>
                  <a:pt x="1844" y="2089"/>
                  <a:pt x="1844" y="2089"/>
                  <a:pt x="1844" y="2090"/>
                </a:cubicBezTo>
                <a:cubicBezTo>
                  <a:pt x="1843" y="2091"/>
                  <a:pt x="1843" y="2092"/>
                  <a:pt x="1842" y="2092"/>
                </a:cubicBezTo>
                <a:cubicBezTo>
                  <a:pt x="1842" y="2093"/>
                  <a:pt x="1842" y="2094"/>
                  <a:pt x="1842" y="2094"/>
                </a:cubicBezTo>
                <a:cubicBezTo>
                  <a:pt x="1841" y="2095"/>
                  <a:pt x="1841" y="2096"/>
                  <a:pt x="1840" y="2096"/>
                </a:cubicBezTo>
                <a:cubicBezTo>
                  <a:pt x="1840" y="2097"/>
                  <a:pt x="1840" y="2098"/>
                  <a:pt x="1840" y="2099"/>
                </a:cubicBezTo>
                <a:cubicBezTo>
                  <a:pt x="1841" y="2099"/>
                  <a:pt x="1841" y="2100"/>
                  <a:pt x="1842" y="2101"/>
                </a:cubicBezTo>
                <a:cubicBezTo>
                  <a:pt x="1842" y="2103"/>
                  <a:pt x="1842" y="2106"/>
                  <a:pt x="1842" y="2109"/>
                </a:cubicBezTo>
                <a:cubicBezTo>
                  <a:pt x="1843" y="2110"/>
                  <a:pt x="1844" y="2111"/>
                  <a:pt x="1844" y="2111"/>
                </a:cubicBezTo>
                <a:cubicBezTo>
                  <a:pt x="1844" y="2114"/>
                  <a:pt x="1844" y="2116"/>
                  <a:pt x="1844" y="2118"/>
                </a:cubicBezTo>
                <a:cubicBezTo>
                  <a:pt x="1846" y="2119"/>
                  <a:pt x="1847" y="2121"/>
                  <a:pt x="1849" y="2122"/>
                </a:cubicBezTo>
                <a:cubicBezTo>
                  <a:pt x="1849" y="2124"/>
                  <a:pt x="1849" y="2125"/>
                  <a:pt x="1849" y="2126"/>
                </a:cubicBezTo>
                <a:cubicBezTo>
                  <a:pt x="1849" y="2127"/>
                  <a:pt x="1850" y="2128"/>
                  <a:pt x="1851" y="2128"/>
                </a:cubicBezTo>
                <a:cubicBezTo>
                  <a:pt x="1851" y="2130"/>
                  <a:pt x="1851" y="2131"/>
                  <a:pt x="1851" y="2133"/>
                </a:cubicBezTo>
                <a:cubicBezTo>
                  <a:pt x="1851" y="2134"/>
                  <a:pt x="1852" y="2134"/>
                  <a:pt x="1853" y="2135"/>
                </a:cubicBezTo>
                <a:cubicBezTo>
                  <a:pt x="1853" y="2136"/>
                  <a:pt x="1853" y="2138"/>
                  <a:pt x="1853" y="2139"/>
                </a:cubicBezTo>
                <a:cubicBezTo>
                  <a:pt x="1852" y="2140"/>
                  <a:pt x="1851" y="2141"/>
                  <a:pt x="1851" y="2141"/>
                </a:cubicBezTo>
                <a:cubicBezTo>
                  <a:pt x="1851" y="2146"/>
                  <a:pt x="1851" y="2151"/>
                  <a:pt x="1851" y="2156"/>
                </a:cubicBezTo>
                <a:cubicBezTo>
                  <a:pt x="1850" y="2157"/>
                  <a:pt x="1849" y="2158"/>
                  <a:pt x="1849" y="2158"/>
                </a:cubicBezTo>
                <a:cubicBezTo>
                  <a:pt x="1849" y="2161"/>
                  <a:pt x="1849" y="2163"/>
                  <a:pt x="1849" y="2165"/>
                </a:cubicBezTo>
                <a:cubicBezTo>
                  <a:pt x="1849" y="2166"/>
                  <a:pt x="1850" y="2166"/>
                  <a:pt x="1851" y="2167"/>
                </a:cubicBezTo>
                <a:cubicBezTo>
                  <a:pt x="1851" y="2168"/>
                  <a:pt x="1851" y="2170"/>
                  <a:pt x="1851" y="2171"/>
                </a:cubicBezTo>
                <a:cubicBezTo>
                  <a:pt x="1851" y="2172"/>
                  <a:pt x="1852" y="2173"/>
                  <a:pt x="1853" y="2173"/>
                </a:cubicBezTo>
                <a:cubicBezTo>
                  <a:pt x="1853" y="2177"/>
                  <a:pt x="1853" y="2181"/>
                  <a:pt x="1853" y="2184"/>
                </a:cubicBezTo>
                <a:cubicBezTo>
                  <a:pt x="1851" y="2186"/>
                  <a:pt x="1850" y="2187"/>
                  <a:pt x="1849" y="2188"/>
                </a:cubicBezTo>
                <a:cubicBezTo>
                  <a:pt x="1849" y="2189"/>
                  <a:pt x="1849" y="2190"/>
                  <a:pt x="1849" y="2190"/>
                </a:cubicBezTo>
                <a:cubicBezTo>
                  <a:pt x="1848" y="2191"/>
                  <a:pt x="1847" y="2192"/>
                  <a:pt x="1846" y="2192"/>
                </a:cubicBezTo>
                <a:cubicBezTo>
                  <a:pt x="1846" y="2196"/>
                  <a:pt x="1846" y="2200"/>
                  <a:pt x="1846" y="2203"/>
                </a:cubicBezTo>
                <a:cubicBezTo>
                  <a:pt x="1847" y="2203"/>
                  <a:pt x="1848" y="2203"/>
                  <a:pt x="1849" y="2203"/>
                </a:cubicBezTo>
                <a:cubicBezTo>
                  <a:pt x="1849" y="2204"/>
                  <a:pt x="1850" y="2205"/>
                  <a:pt x="1851" y="2205"/>
                </a:cubicBezTo>
                <a:cubicBezTo>
                  <a:pt x="1852" y="2205"/>
                  <a:pt x="1853" y="2205"/>
                  <a:pt x="1855" y="2205"/>
                </a:cubicBezTo>
                <a:cubicBezTo>
                  <a:pt x="1856" y="2206"/>
                  <a:pt x="1856" y="2207"/>
                  <a:pt x="1857" y="2207"/>
                </a:cubicBezTo>
                <a:cubicBezTo>
                  <a:pt x="1858" y="2207"/>
                  <a:pt x="1859" y="2207"/>
                  <a:pt x="1859" y="2207"/>
                </a:cubicBezTo>
                <a:cubicBezTo>
                  <a:pt x="1860" y="2208"/>
                  <a:pt x="1861" y="2209"/>
                  <a:pt x="1861" y="2210"/>
                </a:cubicBezTo>
                <a:cubicBezTo>
                  <a:pt x="1864" y="2210"/>
                  <a:pt x="1867" y="2210"/>
                  <a:pt x="1870" y="2210"/>
                </a:cubicBezTo>
                <a:cubicBezTo>
                  <a:pt x="1871" y="2211"/>
                  <a:pt x="1871" y="2211"/>
                  <a:pt x="1872" y="2212"/>
                </a:cubicBezTo>
                <a:cubicBezTo>
                  <a:pt x="1872" y="2213"/>
                  <a:pt x="1872" y="2213"/>
                  <a:pt x="1872" y="2214"/>
                </a:cubicBezTo>
                <a:cubicBezTo>
                  <a:pt x="1873" y="2215"/>
                  <a:pt x="1874" y="2215"/>
                  <a:pt x="1874" y="2216"/>
                </a:cubicBezTo>
                <a:cubicBezTo>
                  <a:pt x="1876" y="2216"/>
                  <a:pt x="1877" y="2216"/>
                  <a:pt x="1878" y="2216"/>
                </a:cubicBezTo>
                <a:cubicBezTo>
                  <a:pt x="1879" y="2217"/>
                  <a:pt x="1880" y="2217"/>
                  <a:pt x="1881" y="2218"/>
                </a:cubicBezTo>
                <a:cubicBezTo>
                  <a:pt x="1880" y="2219"/>
                  <a:pt x="1879" y="2220"/>
                  <a:pt x="1878" y="2220"/>
                </a:cubicBezTo>
                <a:cubicBezTo>
                  <a:pt x="1878" y="2225"/>
                  <a:pt x="1878" y="2229"/>
                  <a:pt x="1878" y="2233"/>
                </a:cubicBezTo>
                <a:cubicBezTo>
                  <a:pt x="1879" y="2234"/>
                  <a:pt x="1880" y="2235"/>
                  <a:pt x="1881" y="2235"/>
                </a:cubicBezTo>
                <a:cubicBezTo>
                  <a:pt x="1881" y="2237"/>
                  <a:pt x="1881" y="2238"/>
                  <a:pt x="1881" y="2240"/>
                </a:cubicBezTo>
                <a:cubicBezTo>
                  <a:pt x="1880" y="2240"/>
                  <a:pt x="1879" y="2241"/>
                  <a:pt x="1878" y="2242"/>
                </a:cubicBezTo>
                <a:cubicBezTo>
                  <a:pt x="1878" y="2243"/>
                  <a:pt x="1878" y="2245"/>
                  <a:pt x="1878" y="2246"/>
                </a:cubicBezTo>
                <a:cubicBezTo>
                  <a:pt x="1877" y="2247"/>
                  <a:pt x="1877" y="2247"/>
                  <a:pt x="1876" y="2248"/>
                </a:cubicBezTo>
                <a:cubicBezTo>
                  <a:pt x="1876" y="2251"/>
                  <a:pt x="1876" y="2254"/>
                  <a:pt x="1876" y="2257"/>
                </a:cubicBezTo>
                <a:cubicBezTo>
                  <a:pt x="1875" y="2257"/>
                  <a:pt x="1875" y="2258"/>
                  <a:pt x="1874" y="2259"/>
                </a:cubicBezTo>
                <a:cubicBezTo>
                  <a:pt x="1874" y="2260"/>
                  <a:pt x="1874" y="2260"/>
                  <a:pt x="1874" y="2261"/>
                </a:cubicBezTo>
                <a:cubicBezTo>
                  <a:pt x="1873" y="2262"/>
                  <a:pt x="1873" y="2262"/>
                  <a:pt x="1872" y="2263"/>
                </a:cubicBezTo>
                <a:cubicBezTo>
                  <a:pt x="1872" y="2265"/>
                  <a:pt x="1872" y="2267"/>
                  <a:pt x="1872" y="2269"/>
                </a:cubicBezTo>
                <a:cubicBezTo>
                  <a:pt x="1871" y="2270"/>
                  <a:pt x="1870" y="2271"/>
                  <a:pt x="1870" y="2272"/>
                </a:cubicBezTo>
                <a:cubicBezTo>
                  <a:pt x="1870" y="2274"/>
                  <a:pt x="1870" y="2277"/>
                  <a:pt x="1870" y="2280"/>
                </a:cubicBezTo>
                <a:cubicBezTo>
                  <a:pt x="1869" y="2281"/>
                  <a:pt x="1868" y="2282"/>
                  <a:pt x="1868" y="2282"/>
                </a:cubicBezTo>
                <a:cubicBezTo>
                  <a:pt x="1868" y="2285"/>
                  <a:pt x="1868" y="2287"/>
                  <a:pt x="1868" y="2289"/>
                </a:cubicBezTo>
                <a:cubicBezTo>
                  <a:pt x="1867" y="2289"/>
                  <a:pt x="1866" y="2290"/>
                  <a:pt x="1866" y="2291"/>
                </a:cubicBezTo>
                <a:cubicBezTo>
                  <a:pt x="1866" y="2292"/>
                  <a:pt x="1866" y="2292"/>
                  <a:pt x="1866" y="2293"/>
                </a:cubicBezTo>
                <a:cubicBezTo>
                  <a:pt x="1863" y="2293"/>
                  <a:pt x="1861" y="2293"/>
                  <a:pt x="1859" y="2293"/>
                </a:cubicBezTo>
                <a:cubicBezTo>
                  <a:pt x="1858" y="2294"/>
                  <a:pt x="1858" y="2294"/>
                  <a:pt x="1857" y="2295"/>
                </a:cubicBezTo>
                <a:cubicBezTo>
                  <a:pt x="1856" y="2295"/>
                  <a:pt x="1855" y="2295"/>
                  <a:pt x="1855" y="2295"/>
                </a:cubicBezTo>
                <a:cubicBezTo>
                  <a:pt x="1851" y="2299"/>
                  <a:pt x="1848" y="2302"/>
                  <a:pt x="1844" y="2306"/>
                </a:cubicBezTo>
                <a:cubicBezTo>
                  <a:pt x="1843" y="2306"/>
                  <a:pt x="1841" y="2306"/>
                  <a:pt x="1840" y="2306"/>
                </a:cubicBezTo>
                <a:cubicBezTo>
                  <a:pt x="1839" y="2307"/>
                  <a:pt x="1838" y="2307"/>
                  <a:pt x="1838" y="2308"/>
                </a:cubicBezTo>
                <a:cubicBezTo>
                  <a:pt x="1838" y="2309"/>
                  <a:pt x="1838" y="2309"/>
                  <a:pt x="1838" y="2310"/>
                </a:cubicBezTo>
                <a:cubicBezTo>
                  <a:pt x="1837" y="2311"/>
                  <a:pt x="1836" y="2312"/>
                  <a:pt x="1836" y="2312"/>
                </a:cubicBezTo>
                <a:cubicBezTo>
                  <a:pt x="1836" y="2314"/>
                  <a:pt x="1836" y="2315"/>
                  <a:pt x="1836" y="2317"/>
                </a:cubicBezTo>
                <a:cubicBezTo>
                  <a:pt x="1836" y="2317"/>
                  <a:pt x="1837" y="2318"/>
                  <a:pt x="1838" y="2319"/>
                </a:cubicBezTo>
                <a:cubicBezTo>
                  <a:pt x="1837" y="2319"/>
                  <a:pt x="1836" y="2320"/>
                  <a:pt x="1836" y="2321"/>
                </a:cubicBezTo>
                <a:cubicBezTo>
                  <a:pt x="1836" y="2321"/>
                  <a:pt x="1836" y="2322"/>
                  <a:pt x="1836" y="2323"/>
                </a:cubicBezTo>
                <a:cubicBezTo>
                  <a:pt x="1833" y="2325"/>
                  <a:pt x="1831" y="2327"/>
                  <a:pt x="1829" y="2329"/>
                </a:cubicBezTo>
                <a:cubicBezTo>
                  <a:pt x="1827" y="2329"/>
                  <a:pt x="1825" y="2329"/>
                  <a:pt x="1823" y="2329"/>
                </a:cubicBezTo>
                <a:cubicBezTo>
                  <a:pt x="1822" y="2330"/>
                  <a:pt x="1821" y="2331"/>
                  <a:pt x="1821" y="2332"/>
                </a:cubicBezTo>
                <a:cubicBezTo>
                  <a:pt x="1820" y="2332"/>
                  <a:pt x="1819" y="2332"/>
                  <a:pt x="1819" y="2332"/>
                </a:cubicBezTo>
                <a:cubicBezTo>
                  <a:pt x="1818" y="2332"/>
                  <a:pt x="1817" y="2333"/>
                  <a:pt x="1816" y="2334"/>
                </a:cubicBezTo>
                <a:cubicBezTo>
                  <a:pt x="1815" y="2334"/>
                  <a:pt x="1815" y="2334"/>
                  <a:pt x="1814" y="2334"/>
                </a:cubicBezTo>
                <a:cubicBezTo>
                  <a:pt x="1813" y="2334"/>
                  <a:pt x="1813" y="2335"/>
                  <a:pt x="1812" y="2336"/>
                </a:cubicBezTo>
                <a:cubicBezTo>
                  <a:pt x="1811" y="2336"/>
                  <a:pt x="1809" y="2336"/>
                  <a:pt x="1808" y="2336"/>
                </a:cubicBezTo>
                <a:cubicBezTo>
                  <a:pt x="1808" y="2337"/>
                  <a:pt x="1808" y="2338"/>
                  <a:pt x="1808" y="2340"/>
                </a:cubicBezTo>
                <a:cubicBezTo>
                  <a:pt x="1809" y="2341"/>
                  <a:pt x="1809" y="2342"/>
                  <a:pt x="1810" y="2342"/>
                </a:cubicBezTo>
                <a:cubicBezTo>
                  <a:pt x="1810" y="2344"/>
                  <a:pt x="1810" y="2345"/>
                  <a:pt x="1810" y="2346"/>
                </a:cubicBezTo>
                <a:cubicBezTo>
                  <a:pt x="1811" y="2347"/>
                  <a:pt x="1812" y="2348"/>
                  <a:pt x="1812" y="2349"/>
                </a:cubicBezTo>
                <a:cubicBezTo>
                  <a:pt x="1812" y="2349"/>
                  <a:pt x="1812" y="2350"/>
                  <a:pt x="1812" y="2351"/>
                </a:cubicBezTo>
                <a:cubicBezTo>
                  <a:pt x="1814" y="2352"/>
                  <a:pt x="1815" y="2353"/>
                  <a:pt x="1816" y="2355"/>
                </a:cubicBezTo>
                <a:cubicBezTo>
                  <a:pt x="1816" y="2356"/>
                  <a:pt x="1816" y="2357"/>
                  <a:pt x="1816" y="2357"/>
                </a:cubicBezTo>
                <a:cubicBezTo>
                  <a:pt x="1817" y="2358"/>
                  <a:pt x="1818" y="2359"/>
                  <a:pt x="1819" y="2359"/>
                </a:cubicBezTo>
                <a:cubicBezTo>
                  <a:pt x="1819" y="2360"/>
                  <a:pt x="1819" y="2361"/>
                  <a:pt x="1819" y="2361"/>
                </a:cubicBezTo>
                <a:cubicBezTo>
                  <a:pt x="1819" y="2362"/>
                  <a:pt x="1820" y="2363"/>
                  <a:pt x="1821" y="2364"/>
                </a:cubicBezTo>
                <a:cubicBezTo>
                  <a:pt x="1822" y="2364"/>
                  <a:pt x="1823" y="2364"/>
                  <a:pt x="1825" y="2364"/>
                </a:cubicBezTo>
                <a:cubicBezTo>
                  <a:pt x="1826" y="2364"/>
                  <a:pt x="1826" y="2365"/>
                  <a:pt x="1827" y="2366"/>
                </a:cubicBezTo>
                <a:cubicBezTo>
                  <a:pt x="1827" y="2366"/>
                  <a:pt x="1827" y="2367"/>
                  <a:pt x="1827" y="2368"/>
                </a:cubicBezTo>
                <a:cubicBezTo>
                  <a:pt x="1828" y="2369"/>
                  <a:pt x="1829" y="2369"/>
                  <a:pt x="1829" y="2370"/>
                </a:cubicBezTo>
                <a:cubicBezTo>
                  <a:pt x="1829" y="2371"/>
                  <a:pt x="1829" y="2371"/>
                  <a:pt x="1829" y="2372"/>
                </a:cubicBezTo>
                <a:cubicBezTo>
                  <a:pt x="1831" y="2373"/>
                  <a:pt x="1832" y="2375"/>
                  <a:pt x="1834" y="2376"/>
                </a:cubicBezTo>
                <a:cubicBezTo>
                  <a:pt x="1834" y="2377"/>
                  <a:pt x="1834" y="2378"/>
                  <a:pt x="1834" y="2378"/>
                </a:cubicBezTo>
                <a:cubicBezTo>
                  <a:pt x="1834" y="2379"/>
                  <a:pt x="1835" y="2380"/>
                  <a:pt x="1836" y="2381"/>
                </a:cubicBezTo>
                <a:cubicBezTo>
                  <a:pt x="1836" y="2381"/>
                  <a:pt x="1836" y="2382"/>
                  <a:pt x="1836" y="2383"/>
                </a:cubicBezTo>
                <a:cubicBezTo>
                  <a:pt x="1836" y="2384"/>
                  <a:pt x="1837" y="2384"/>
                  <a:pt x="1838" y="2385"/>
                </a:cubicBezTo>
                <a:cubicBezTo>
                  <a:pt x="1838" y="2386"/>
                  <a:pt x="1838" y="2386"/>
                  <a:pt x="1838" y="2387"/>
                </a:cubicBezTo>
                <a:cubicBezTo>
                  <a:pt x="1839" y="2388"/>
                  <a:pt x="1839" y="2389"/>
                  <a:pt x="1840" y="2389"/>
                </a:cubicBezTo>
                <a:cubicBezTo>
                  <a:pt x="1840" y="2390"/>
                  <a:pt x="1840" y="2391"/>
                  <a:pt x="1840" y="2391"/>
                </a:cubicBezTo>
                <a:cubicBezTo>
                  <a:pt x="1841" y="2392"/>
                  <a:pt x="1841" y="2393"/>
                  <a:pt x="1842" y="2393"/>
                </a:cubicBezTo>
                <a:cubicBezTo>
                  <a:pt x="1843" y="2393"/>
                  <a:pt x="1844" y="2393"/>
                  <a:pt x="1844" y="2393"/>
                </a:cubicBezTo>
                <a:cubicBezTo>
                  <a:pt x="1845" y="2394"/>
                  <a:pt x="1846" y="2395"/>
                  <a:pt x="1846" y="2395"/>
                </a:cubicBezTo>
                <a:cubicBezTo>
                  <a:pt x="1849" y="2395"/>
                  <a:pt x="1851" y="2395"/>
                  <a:pt x="1853" y="2395"/>
                </a:cubicBezTo>
                <a:cubicBezTo>
                  <a:pt x="1853" y="2395"/>
                  <a:pt x="1854" y="2394"/>
                  <a:pt x="1855" y="2393"/>
                </a:cubicBezTo>
                <a:cubicBezTo>
                  <a:pt x="1857" y="2393"/>
                  <a:pt x="1859" y="2393"/>
                  <a:pt x="1861" y="2393"/>
                </a:cubicBezTo>
                <a:cubicBezTo>
                  <a:pt x="1862" y="2393"/>
                  <a:pt x="1863" y="2392"/>
                  <a:pt x="1863" y="2391"/>
                </a:cubicBezTo>
                <a:cubicBezTo>
                  <a:pt x="1865" y="2391"/>
                  <a:pt x="1866" y="2391"/>
                  <a:pt x="1868" y="2391"/>
                </a:cubicBezTo>
                <a:cubicBezTo>
                  <a:pt x="1868" y="2392"/>
                  <a:pt x="1869" y="2393"/>
                  <a:pt x="1870" y="2393"/>
                </a:cubicBezTo>
                <a:cubicBezTo>
                  <a:pt x="1871" y="2393"/>
                  <a:pt x="1871" y="2393"/>
                  <a:pt x="1872" y="2393"/>
                </a:cubicBezTo>
                <a:cubicBezTo>
                  <a:pt x="1872" y="2394"/>
                  <a:pt x="1872" y="2395"/>
                  <a:pt x="1872" y="2395"/>
                </a:cubicBezTo>
                <a:cubicBezTo>
                  <a:pt x="1873" y="2396"/>
                  <a:pt x="1874" y="2397"/>
                  <a:pt x="1874" y="2398"/>
                </a:cubicBezTo>
                <a:cubicBezTo>
                  <a:pt x="1875" y="2398"/>
                  <a:pt x="1876" y="2398"/>
                  <a:pt x="1876" y="2398"/>
                </a:cubicBezTo>
                <a:cubicBezTo>
                  <a:pt x="1877" y="2398"/>
                  <a:pt x="1878" y="2399"/>
                  <a:pt x="1878" y="2400"/>
                </a:cubicBezTo>
                <a:cubicBezTo>
                  <a:pt x="1880" y="2400"/>
                  <a:pt x="1881" y="2400"/>
                  <a:pt x="1883" y="2400"/>
                </a:cubicBezTo>
                <a:cubicBezTo>
                  <a:pt x="1884" y="2401"/>
                  <a:pt x="1885" y="2403"/>
                  <a:pt x="1887" y="2404"/>
                </a:cubicBezTo>
                <a:cubicBezTo>
                  <a:pt x="1887" y="2405"/>
                  <a:pt x="1887" y="2406"/>
                  <a:pt x="1887" y="2406"/>
                </a:cubicBezTo>
                <a:cubicBezTo>
                  <a:pt x="1888" y="2408"/>
                  <a:pt x="1890" y="2409"/>
                  <a:pt x="1891" y="2410"/>
                </a:cubicBezTo>
                <a:cubicBezTo>
                  <a:pt x="1891" y="2411"/>
                  <a:pt x="1891" y="2412"/>
                  <a:pt x="1891" y="2413"/>
                </a:cubicBezTo>
                <a:cubicBezTo>
                  <a:pt x="1892" y="2413"/>
                  <a:pt x="1893" y="2414"/>
                  <a:pt x="1893" y="2415"/>
                </a:cubicBezTo>
                <a:cubicBezTo>
                  <a:pt x="1893" y="2416"/>
                  <a:pt x="1893" y="2416"/>
                  <a:pt x="1893" y="2417"/>
                </a:cubicBezTo>
                <a:cubicBezTo>
                  <a:pt x="1894" y="2417"/>
                  <a:pt x="1895" y="2417"/>
                  <a:pt x="1895" y="2417"/>
                </a:cubicBezTo>
                <a:cubicBezTo>
                  <a:pt x="1896" y="2418"/>
                  <a:pt x="1897" y="2418"/>
                  <a:pt x="1898" y="2419"/>
                </a:cubicBezTo>
                <a:cubicBezTo>
                  <a:pt x="1898" y="2419"/>
                  <a:pt x="1899" y="2419"/>
                  <a:pt x="1900" y="2419"/>
                </a:cubicBezTo>
                <a:cubicBezTo>
                  <a:pt x="1902" y="2421"/>
                  <a:pt x="1904" y="2423"/>
                  <a:pt x="1906" y="2425"/>
                </a:cubicBezTo>
                <a:cubicBezTo>
                  <a:pt x="1907" y="2425"/>
                  <a:pt x="1908" y="2425"/>
                  <a:pt x="1908" y="2425"/>
                </a:cubicBezTo>
                <a:cubicBezTo>
                  <a:pt x="1909" y="2426"/>
                  <a:pt x="1910" y="2427"/>
                  <a:pt x="1910" y="2427"/>
                </a:cubicBezTo>
                <a:cubicBezTo>
                  <a:pt x="1911" y="2427"/>
                  <a:pt x="1912" y="2427"/>
                  <a:pt x="1912" y="2427"/>
                </a:cubicBezTo>
                <a:cubicBezTo>
                  <a:pt x="1913" y="2428"/>
                  <a:pt x="1914" y="2429"/>
                  <a:pt x="1915" y="2430"/>
                </a:cubicBezTo>
                <a:cubicBezTo>
                  <a:pt x="1916" y="2430"/>
                  <a:pt x="1916" y="2430"/>
                  <a:pt x="1917" y="2430"/>
                </a:cubicBezTo>
                <a:cubicBezTo>
                  <a:pt x="1918" y="2431"/>
                  <a:pt x="1920" y="2433"/>
                  <a:pt x="1921" y="2434"/>
                </a:cubicBezTo>
                <a:cubicBezTo>
                  <a:pt x="1922" y="2434"/>
                  <a:pt x="1923" y="2434"/>
                  <a:pt x="1923" y="2434"/>
                </a:cubicBezTo>
                <a:cubicBezTo>
                  <a:pt x="1925" y="2436"/>
                  <a:pt x="1928" y="2438"/>
                  <a:pt x="1930" y="2440"/>
                </a:cubicBezTo>
                <a:cubicBezTo>
                  <a:pt x="1931" y="2440"/>
                  <a:pt x="1931" y="2439"/>
                  <a:pt x="1932" y="2438"/>
                </a:cubicBezTo>
                <a:cubicBezTo>
                  <a:pt x="1932" y="2434"/>
                  <a:pt x="1932" y="2431"/>
                  <a:pt x="1932" y="2427"/>
                </a:cubicBezTo>
                <a:cubicBezTo>
                  <a:pt x="1933" y="2427"/>
                  <a:pt x="1933" y="2426"/>
                  <a:pt x="1934" y="2425"/>
                </a:cubicBezTo>
                <a:cubicBezTo>
                  <a:pt x="1934" y="2423"/>
                  <a:pt x="1934" y="2421"/>
                  <a:pt x="1934" y="2419"/>
                </a:cubicBezTo>
                <a:cubicBezTo>
                  <a:pt x="1936" y="2417"/>
                  <a:pt x="1938" y="2415"/>
                  <a:pt x="1940" y="2413"/>
                </a:cubicBezTo>
                <a:cubicBezTo>
                  <a:pt x="1940" y="2412"/>
                  <a:pt x="1940" y="2411"/>
                  <a:pt x="1940" y="2410"/>
                </a:cubicBezTo>
                <a:cubicBezTo>
                  <a:pt x="1941" y="2410"/>
                  <a:pt x="1942" y="2409"/>
                  <a:pt x="1942" y="2408"/>
                </a:cubicBezTo>
                <a:cubicBezTo>
                  <a:pt x="1942" y="2403"/>
                  <a:pt x="1942" y="2398"/>
                  <a:pt x="1942" y="2393"/>
                </a:cubicBezTo>
                <a:cubicBezTo>
                  <a:pt x="1948" y="2393"/>
                  <a:pt x="1952" y="2393"/>
                  <a:pt x="1957" y="2393"/>
                </a:cubicBezTo>
                <a:cubicBezTo>
                  <a:pt x="1958" y="2394"/>
                  <a:pt x="1959" y="2395"/>
                  <a:pt x="1959" y="2395"/>
                </a:cubicBezTo>
                <a:cubicBezTo>
                  <a:pt x="1961" y="2395"/>
                  <a:pt x="1962" y="2395"/>
                  <a:pt x="1964" y="2395"/>
                </a:cubicBezTo>
                <a:cubicBezTo>
                  <a:pt x="1965" y="2396"/>
                  <a:pt x="1965" y="2397"/>
                  <a:pt x="1966" y="2398"/>
                </a:cubicBezTo>
                <a:cubicBezTo>
                  <a:pt x="1967" y="2398"/>
                  <a:pt x="1969" y="2398"/>
                  <a:pt x="1970" y="2398"/>
                </a:cubicBezTo>
                <a:cubicBezTo>
                  <a:pt x="1971" y="2398"/>
                  <a:pt x="1972" y="2399"/>
                  <a:pt x="1972" y="2400"/>
                </a:cubicBezTo>
                <a:cubicBezTo>
                  <a:pt x="1973" y="2400"/>
                  <a:pt x="1974" y="2400"/>
                  <a:pt x="1974" y="2400"/>
                </a:cubicBezTo>
                <a:cubicBezTo>
                  <a:pt x="1976" y="2401"/>
                  <a:pt x="1977" y="2403"/>
                  <a:pt x="1979" y="2404"/>
                </a:cubicBezTo>
                <a:cubicBezTo>
                  <a:pt x="1980" y="2404"/>
                  <a:pt x="1980" y="2404"/>
                  <a:pt x="1981" y="2404"/>
                </a:cubicBezTo>
                <a:cubicBezTo>
                  <a:pt x="1982" y="2405"/>
                  <a:pt x="1982" y="2406"/>
                  <a:pt x="1983" y="2406"/>
                </a:cubicBezTo>
                <a:cubicBezTo>
                  <a:pt x="1984" y="2406"/>
                  <a:pt x="1984" y="2406"/>
                  <a:pt x="1985" y="2406"/>
                </a:cubicBezTo>
                <a:cubicBezTo>
                  <a:pt x="1986" y="2407"/>
                  <a:pt x="1987" y="2408"/>
                  <a:pt x="1987" y="2408"/>
                </a:cubicBezTo>
                <a:cubicBezTo>
                  <a:pt x="1989" y="2408"/>
                  <a:pt x="1990" y="2408"/>
                  <a:pt x="1992" y="2408"/>
                </a:cubicBezTo>
                <a:cubicBezTo>
                  <a:pt x="1992" y="2409"/>
                  <a:pt x="1992" y="2410"/>
                  <a:pt x="1992" y="2410"/>
                </a:cubicBezTo>
                <a:cubicBezTo>
                  <a:pt x="1993" y="2412"/>
                  <a:pt x="1995" y="2413"/>
                  <a:pt x="1996" y="2415"/>
                </a:cubicBezTo>
                <a:cubicBezTo>
                  <a:pt x="1996" y="2416"/>
                  <a:pt x="1996" y="2418"/>
                  <a:pt x="1996" y="2419"/>
                </a:cubicBezTo>
                <a:cubicBezTo>
                  <a:pt x="1997" y="2420"/>
                  <a:pt x="1997" y="2421"/>
                  <a:pt x="1998" y="2421"/>
                </a:cubicBezTo>
                <a:cubicBezTo>
                  <a:pt x="1997" y="2422"/>
                  <a:pt x="1996" y="2423"/>
                  <a:pt x="1996" y="2423"/>
                </a:cubicBezTo>
                <a:cubicBezTo>
                  <a:pt x="1996" y="2424"/>
                  <a:pt x="1996" y="2425"/>
                  <a:pt x="1996" y="2425"/>
                </a:cubicBezTo>
                <a:cubicBezTo>
                  <a:pt x="1997" y="2425"/>
                  <a:pt x="1997" y="2425"/>
                  <a:pt x="1998" y="2425"/>
                </a:cubicBezTo>
                <a:cubicBezTo>
                  <a:pt x="1999" y="2426"/>
                  <a:pt x="1999" y="2427"/>
                  <a:pt x="2000" y="2427"/>
                </a:cubicBezTo>
                <a:cubicBezTo>
                  <a:pt x="2001" y="2427"/>
                  <a:pt x="2003" y="2427"/>
                  <a:pt x="2004" y="2427"/>
                </a:cubicBezTo>
                <a:cubicBezTo>
                  <a:pt x="2004" y="2429"/>
                  <a:pt x="2004" y="2430"/>
                  <a:pt x="2004" y="2432"/>
                </a:cubicBezTo>
                <a:cubicBezTo>
                  <a:pt x="2006" y="2433"/>
                  <a:pt x="2007" y="2435"/>
                  <a:pt x="2009" y="2436"/>
                </a:cubicBezTo>
                <a:cubicBezTo>
                  <a:pt x="2009" y="2436"/>
                  <a:pt x="2010" y="2436"/>
                  <a:pt x="2011" y="2436"/>
                </a:cubicBezTo>
                <a:cubicBezTo>
                  <a:pt x="2012" y="2437"/>
                  <a:pt x="2012" y="2438"/>
                  <a:pt x="2013" y="2438"/>
                </a:cubicBezTo>
                <a:cubicBezTo>
                  <a:pt x="2014" y="2438"/>
                  <a:pt x="2016" y="2438"/>
                  <a:pt x="2017" y="2438"/>
                </a:cubicBezTo>
                <a:cubicBezTo>
                  <a:pt x="2017" y="2440"/>
                  <a:pt x="2017" y="2441"/>
                  <a:pt x="2017" y="2442"/>
                </a:cubicBezTo>
                <a:cubicBezTo>
                  <a:pt x="2018" y="2443"/>
                  <a:pt x="2019" y="2444"/>
                  <a:pt x="2019" y="2445"/>
                </a:cubicBezTo>
                <a:cubicBezTo>
                  <a:pt x="2019" y="2447"/>
                  <a:pt x="2019" y="2449"/>
                  <a:pt x="2019" y="2451"/>
                </a:cubicBezTo>
                <a:cubicBezTo>
                  <a:pt x="2020" y="2452"/>
                  <a:pt x="2021" y="2453"/>
                  <a:pt x="2021" y="2453"/>
                </a:cubicBezTo>
                <a:cubicBezTo>
                  <a:pt x="2021" y="2454"/>
                  <a:pt x="2020" y="2455"/>
                  <a:pt x="2019" y="2455"/>
                </a:cubicBezTo>
                <a:cubicBezTo>
                  <a:pt x="2019" y="2456"/>
                  <a:pt x="2019" y="2457"/>
                  <a:pt x="2019" y="2457"/>
                </a:cubicBezTo>
                <a:cubicBezTo>
                  <a:pt x="2020" y="2458"/>
                  <a:pt x="2021" y="2459"/>
                  <a:pt x="2021" y="2460"/>
                </a:cubicBezTo>
                <a:cubicBezTo>
                  <a:pt x="2022" y="2460"/>
                  <a:pt x="2023" y="2460"/>
                  <a:pt x="2024" y="2460"/>
                </a:cubicBezTo>
                <a:cubicBezTo>
                  <a:pt x="2025" y="2461"/>
                  <a:pt x="2026" y="2463"/>
                  <a:pt x="2028" y="2464"/>
                </a:cubicBezTo>
                <a:cubicBezTo>
                  <a:pt x="2030" y="2464"/>
                  <a:pt x="2032" y="2464"/>
                  <a:pt x="2034" y="2464"/>
                </a:cubicBezTo>
                <a:cubicBezTo>
                  <a:pt x="2035" y="2465"/>
                  <a:pt x="2036" y="2465"/>
                  <a:pt x="2036" y="2466"/>
                </a:cubicBezTo>
                <a:cubicBezTo>
                  <a:pt x="2037" y="2466"/>
                  <a:pt x="2038" y="2466"/>
                  <a:pt x="2039" y="2466"/>
                </a:cubicBezTo>
                <a:cubicBezTo>
                  <a:pt x="2040" y="2467"/>
                  <a:pt x="2041" y="2469"/>
                  <a:pt x="2043" y="2470"/>
                </a:cubicBezTo>
                <a:cubicBezTo>
                  <a:pt x="2043" y="2471"/>
                  <a:pt x="2043" y="2472"/>
                  <a:pt x="2043" y="2472"/>
                </a:cubicBezTo>
                <a:cubicBezTo>
                  <a:pt x="2044" y="2473"/>
                  <a:pt x="2044" y="2474"/>
                  <a:pt x="2045" y="2475"/>
                </a:cubicBezTo>
                <a:cubicBezTo>
                  <a:pt x="2044" y="2475"/>
                  <a:pt x="2044" y="2476"/>
                  <a:pt x="2043" y="2477"/>
                </a:cubicBezTo>
                <a:cubicBezTo>
                  <a:pt x="2041" y="2477"/>
                  <a:pt x="2038" y="2477"/>
                  <a:pt x="2036" y="2477"/>
                </a:cubicBezTo>
                <a:cubicBezTo>
                  <a:pt x="2036" y="2478"/>
                  <a:pt x="2035" y="2478"/>
                  <a:pt x="2034" y="2479"/>
                </a:cubicBezTo>
                <a:cubicBezTo>
                  <a:pt x="2033" y="2479"/>
                  <a:pt x="2033" y="2479"/>
                  <a:pt x="2032" y="2479"/>
                </a:cubicBezTo>
                <a:cubicBezTo>
                  <a:pt x="2031" y="2480"/>
                  <a:pt x="2029" y="2482"/>
                  <a:pt x="2028" y="2483"/>
                </a:cubicBezTo>
                <a:cubicBezTo>
                  <a:pt x="2026" y="2483"/>
                  <a:pt x="2025" y="2483"/>
                  <a:pt x="2024" y="2483"/>
                </a:cubicBezTo>
                <a:cubicBezTo>
                  <a:pt x="2024" y="2485"/>
                  <a:pt x="2024" y="2487"/>
                  <a:pt x="2024" y="2489"/>
                </a:cubicBezTo>
                <a:cubicBezTo>
                  <a:pt x="2023" y="2490"/>
                  <a:pt x="2022" y="2491"/>
                  <a:pt x="2021" y="2492"/>
                </a:cubicBezTo>
                <a:cubicBezTo>
                  <a:pt x="2021" y="2493"/>
                  <a:pt x="2021" y="2495"/>
                  <a:pt x="2021" y="2496"/>
                </a:cubicBezTo>
                <a:cubicBezTo>
                  <a:pt x="2021" y="2497"/>
                  <a:pt x="2020" y="2497"/>
                  <a:pt x="2019" y="2498"/>
                </a:cubicBezTo>
                <a:cubicBezTo>
                  <a:pt x="2019" y="2500"/>
                  <a:pt x="2019" y="2502"/>
                  <a:pt x="2019" y="2504"/>
                </a:cubicBezTo>
                <a:cubicBezTo>
                  <a:pt x="2020" y="2505"/>
                  <a:pt x="2021" y="2506"/>
                  <a:pt x="2021" y="2507"/>
                </a:cubicBezTo>
                <a:cubicBezTo>
                  <a:pt x="2021" y="2507"/>
                  <a:pt x="2021" y="2508"/>
                  <a:pt x="2021" y="2509"/>
                </a:cubicBezTo>
                <a:cubicBezTo>
                  <a:pt x="2022" y="2510"/>
                  <a:pt x="2023" y="2510"/>
                  <a:pt x="2024" y="2511"/>
                </a:cubicBezTo>
                <a:cubicBezTo>
                  <a:pt x="2024" y="2512"/>
                  <a:pt x="2024" y="2512"/>
                  <a:pt x="2024" y="2513"/>
                </a:cubicBezTo>
                <a:cubicBezTo>
                  <a:pt x="2024" y="2514"/>
                  <a:pt x="2025" y="2514"/>
                  <a:pt x="2026" y="2515"/>
                </a:cubicBezTo>
                <a:cubicBezTo>
                  <a:pt x="2026" y="2516"/>
                  <a:pt x="2026" y="2518"/>
                  <a:pt x="2026" y="2519"/>
                </a:cubicBezTo>
                <a:cubicBezTo>
                  <a:pt x="2011" y="2519"/>
                  <a:pt x="1997" y="2519"/>
                  <a:pt x="1983" y="2519"/>
                </a:cubicBezTo>
                <a:cubicBezTo>
                  <a:pt x="1983" y="2520"/>
                  <a:pt x="1983" y="2521"/>
                  <a:pt x="1983" y="2522"/>
                </a:cubicBezTo>
                <a:cubicBezTo>
                  <a:pt x="1984" y="2522"/>
                  <a:pt x="1984" y="2523"/>
                  <a:pt x="1985" y="2524"/>
                </a:cubicBezTo>
                <a:cubicBezTo>
                  <a:pt x="1985" y="2525"/>
                  <a:pt x="1985" y="2527"/>
                  <a:pt x="1985" y="2528"/>
                </a:cubicBezTo>
                <a:cubicBezTo>
                  <a:pt x="1986" y="2529"/>
                  <a:pt x="1987" y="2529"/>
                  <a:pt x="1987" y="2530"/>
                </a:cubicBezTo>
                <a:cubicBezTo>
                  <a:pt x="1987" y="2531"/>
                  <a:pt x="1986" y="2532"/>
                  <a:pt x="1985" y="2532"/>
                </a:cubicBezTo>
                <a:cubicBezTo>
                  <a:pt x="1985" y="2534"/>
                  <a:pt x="1985" y="2535"/>
                  <a:pt x="1985" y="2537"/>
                </a:cubicBezTo>
                <a:cubicBezTo>
                  <a:pt x="1985" y="2538"/>
                  <a:pt x="1985" y="2539"/>
                  <a:pt x="1985" y="2541"/>
                </a:cubicBezTo>
                <a:cubicBezTo>
                  <a:pt x="1984" y="2541"/>
                  <a:pt x="1984" y="2542"/>
                  <a:pt x="1983" y="2543"/>
                </a:cubicBezTo>
                <a:cubicBezTo>
                  <a:pt x="1983" y="2549"/>
                  <a:pt x="1983" y="2554"/>
                  <a:pt x="1983" y="2560"/>
                </a:cubicBezTo>
                <a:cubicBezTo>
                  <a:pt x="1984" y="2561"/>
                  <a:pt x="1984" y="2562"/>
                  <a:pt x="1985" y="2562"/>
                </a:cubicBezTo>
                <a:cubicBezTo>
                  <a:pt x="1985" y="2564"/>
                  <a:pt x="1985" y="2565"/>
                  <a:pt x="1985" y="2567"/>
                </a:cubicBezTo>
                <a:cubicBezTo>
                  <a:pt x="1986" y="2567"/>
                  <a:pt x="1987" y="2568"/>
                  <a:pt x="1987" y="2569"/>
                </a:cubicBezTo>
                <a:cubicBezTo>
                  <a:pt x="1987" y="2577"/>
                  <a:pt x="1987" y="2584"/>
                  <a:pt x="1987" y="2592"/>
                </a:cubicBezTo>
                <a:cubicBezTo>
                  <a:pt x="1988" y="2593"/>
                  <a:pt x="1989" y="2594"/>
                  <a:pt x="1989" y="2594"/>
                </a:cubicBezTo>
                <a:cubicBezTo>
                  <a:pt x="1989" y="2595"/>
                  <a:pt x="1989" y="2596"/>
                  <a:pt x="1989" y="2596"/>
                </a:cubicBezTo>
                <a:cubicBezTo>
                  <a:pt x="1990" y="2597"/>
                  <a:pt x="1991" y="2598"/>
                  <a:pt x="1992" y="2599"/>
                </a:cubicBezTo>
                <a:cubicBezTo>
                  <a:pt x="1992" y="2599"/>
                  <a:pt x="1992" y="2600"/>
                  <a:pt x="1992" y="2601"/>
                </a:cubicBezTo>
                <a:cubicBezTo>
                  <a:pt x="1992" y="2601"/>
                  <a:pt x="1993" y="2602"/>
                  <a:pt x="1994" y="2603"/>
                </a:cubicBezTo>
                <a:cubicBezTo>
                  <a:pt x="1995" y="2603"/>
                  <a:pt x="1997" y="2603"/>
                  <a:pt x="1998" y="2603"/>
                </a:cubicBezTo>
                <a:cubicBezTo>
                  <a:pt x="1999" y="2602"/>
                  <a:pt x="1999" y="2601"/>
                  <a:pt x="2000" y="2601"/>
                </a:cubicBezTo>
                <a:cubicBezTo>
                  <a:pt x="2001" y="2602"/>
                  <a:pt x="2003" y="2603"/>
                  <a:pt x="2004" y="2605"/>
                </a:cubicBezTo>
                <a:cubicBezTo>
                  <a:pt x="2006" y="2605"/>
                  <a:pt x="2007" y="2605"/>
                  <a:pt x="2009" y="2605"/>
                </a:cubicBezTo>
                <a:cubicBezTo>
                  <a:pt x="2009" y="2606"/>
                  <a:pt x="2009" y="2608"/>
                  <a:pt x="2009" y="2609"/>
                </a:cubicBezTo>
                <a:cubicBezTo>
                  <a:pt x="2010" y="2609"/>
                  <a:pt x="2012" y="2609"/>
                  <a:pt x="2013" y="2609"/>
                </a:cubicBezTo>
                <a:cubicBezTo>
                  <a:pt x="2014" y="2608"/>
                  <a:pt x="2014" y="2608"/>
                  <a:pt x="2015" y="2607"/>
                </a:cubicBezTo>
                <a:cubicBezTo>
                  <a:pt x="2014" y="2606"/>
                  <a:pt x="2014" y="2605"/>
                  <a:pt x="2013" y="2605"/>
                </a:cubicBezTo>
                <a:cubicBezTo>
                  <a:pt x="2013" y="2602"/>
                  <a:pt x="2013" y="2599"/>
                  <a:pt x="2013" y="2596"/>
                </a:cubicBezTo>
                <a:cubicBezTo>
                  <a:pt x="2012" y="2595"/>
                  <a:pt x="2011" y="2595"/>
                  <a:pt x="2011" y="2594"/>
                </a:cubicBezTo>
                <a:cubicBezTo>
                  <a:pt x="2011" y="2593"/>
                  <a:pt x="2011" y="2591"/>
                  <a:pt x="2011" y="2590"/>
                </a:cubicBezTo>
                <a:cubicBezTo>
                  <a:pt x="2012" y="2590"/>
                  <a:pt x="2014" y="2590"/>
                  <a:pt x="2015" y="2590"/>
                </a:cubicBezTo>
                <a:cubicBezTo>
                  <a:pt x="2015" y="2591"/>
                  <a:pt x="2015" y="2592"/>
                  <a:pt x="2015" y="2592"/>
                </a:cubicBezTo>
                <a:cubicBezTo>
                  <a:pt x="2016" y="2593"/>
                  <a:pt x="2017" y="2594"/>
                  <a:pt x="2017" y="2594"/>
                </a:cubicBezTo>
                <a:cubicBezTo>
                  <a:pt x="2017" y="2595"/>
                  <a:pt x="2017" y="2596"/>
                  <a:pt x="2017" y="2596"/>
                </a:cubicBezTo>
                <a:cubicBezTo>
                  <a:pt x="2019" y="2598"/>
                  <a:pt x="2020" y="2599"/>
                  <a:pt x="2021" y="2601"/>
                </a:cubicBezTo>
                <a:cubicBezTo>
                  <a:pt x="2022" y="2601"/>
                  <a:pt x="2023" y="2601"/>
                  <a:pt x="2024" y="2601"/>
                </a:cubicBezTo>
                <a:cubicBezTo>
                  <a:pt x="2028" y="2605"/>
                  <a:pt x="2032" y="2609"/>
                  <a:pt x="2036" y="2613"/>
                </a:cubicBezTo>
                <a:cubicBezTo>
                  <a:pt x="2036" y="2614"/>
                  <a:pt x="2036" y="2615"/>
                  <a:pt x="2036" y="2616"/>
                </a:cubicBezTo>
                <a:cubicBezTo>
                  <a:pt x="2037" y="2616"/>
                  <a:pt x="2038" y="2617"/>
                  <a:pt x="2039" y="2618"/>
                </a:cubicBezTo>
                <a:cubicBezTo>
                  <a:pt x="2039" y="2619"/>
                  <a:pt x="2039" y="2619"/>
                  <a:pt x="2039" y="2620"/>
                </a:cubicBezTo>
                <a:cubicBezTo>
                  <a:pt x="2039" y="2621"/>
                  <a:pt x="2040" y="2621"/>
                  <a:pt x="2041" y="2622"/>
                </a:cubicBezTo>
                <a:cubicBezTo>
                  <a:pt x="2041" y="2624"/>
                  <a:pt x="2041" y="2626"/>
                  <a:pt x="2041" y="2628"/>
                </a:cubicBezTo>
                <a:cubicBezTo>
                  <a:pt x="2041" y="2629"/>
                  <a:pt x="2042" y="2630"/>
                  <a:pt x="2043" y="2630"/>
                </a:cubicBezTo>
                <a:cubicBezTo>
                  <a:pt x="2043" y="2635"/>
                  <a:pt x="2043" y="2638"/>
                  <a:pt x="2043" y="2643"/>
                </a:cubicBezTo>
                <a:cubicBezTo>
                  <a:pt x="2044" y="2643"/>
                  <a:pt x="2044" y="2643"/>
                  <a:pt x="2045" y="2643"/>
                </a:cubicBezTo>
                <a:cubicBezTo>
                  <a:pt x="2046" y="2643"/>
                  <a:pt x="2046" y="2644"/>
                  <a:pt x="2047" y="2645"/>
                </a:cubicBezTo>
                <a:cubicBezTo>
                  <a:pt x="2048" y="2645"/>
                  <a:pt x="2050" y="2645"/>
                  <a:pt x="2051" y="2645"/>
                </a:cubicBezTo>
                <a:cubicBezTo>
                  <a:pt x="2052" y="2645"/>
                  <a:pt x="2053" y="2646"/>
                  <a:pt x="2053" y="2647"/>
                </a:cubicBezTo>
                <a:cubicBezTo>
                  <a:pt x="2057" y="2647"/>
                  <a:pt x="2061" y="2647"/>
                  <a:pt x="2064" y="2647"/>
                </a:cubicBezTo>
                <a:cubicBezTo>
                  <a:pt x="2065" y="2647"/>
                  <a:pt x="2065" y="2648"/>
                  <a:pt x="2066" y="2649"/>
                </a:cubicBezTo>
                <a:cubicBezTo>
                  <a:pt x="2068" y="2649"/>
                  <a:pt x="2069" y="2649"/>
                  <a:pt x="2070" y="2649"/>
                </a:cubicBezTo>
                <a:cubicBezTo>
                  <a:pt x="2071" y="2650"/>
                  <a:pt x="2072" y="2650"/>
                  <a:pt x="2073" y="2651"/>
                </a:cubicBezTo>
                <a:cubicBezTo>
                  <a:pt x="2074" y="2651"/>
                  <a:pt x="2076" y="2651"/>
                  <a:pt x="2077" y="2651"/>
                </a:cubicBezTo>
                <a:cubicBezTo>
                  <a:pt x="2078" y="2652"/>
                  <a:pt x="2078" y="2653"/>
                  <a:pt x="2079" y="2653"/>
                </a:cubicBezTo>
                <a:cubicBezTo>
                  <a:pt x="2087" y="2653"/>
                  <a:pt x="2095" y="2653"/>
                  <a:pt x="2102" y="2653"/>
                </a:cubicBezTo>
                <a:cubicBezTo>
                  <a:pt x="2103" y="2654"/>
                  <a:pt x="2104" y="2655"/>
                  <a:pt x="2105" y="2655"/>
                </a:cubicBezTo>
                <a:cubicBezTo>
                  <a:pt x="2109" y="2655"/>
                  <a:pt x="2113" y="2655"/>
                  <a:pt x="2117" y="2655"/>
                </a:cubicBezTo>
                <a:cubicBezTo>
                  <a:pt x="2118" y="2654"/>
                  <a:pt x="2119" y="2654"/>
                  <a:pt x="2120" y="2653"/>
                </a:cubicBezTo>
                <a:cubicBezTo>
                  <a:pt x="2121" y="2653"/>
                  <a:pt x="2122" y="2653"/>
                  <a:pt x="2124" y="2653"/>
                </a:cubicBezTo>
                <a:cubicBezTo>
                  <a:pt x="2125" y="2652"/>
                  <a:pt x="2125" y="2652"/>
                  <a:pt x="2126" y="2651"/>
                </a:cubicBezTo>
                <a:cubicBezTo>
                  <a:pt x="2127" y="2651"/>
                  <a:pt x="2127" y="2651"/>
                  <a:pt x="2128" y="2651"/>
                </a:cubicBezTo>
                <a:cubicBezTo>
                  <a:pt x="2129" y="2650"/>
                  <a:pt x="2130" y="2650"/>
                  <a:pt x="2130" y="2649"/>
                </a:cubicBezTo>
                <a:cubicBezTo>
                  <a:pt x="2131" y="2649"/>
                  <a:pt x="2132" y="2649"/>
                  <a:pt x="2132" y="2649"/>
                </a:cubicBezTo>
                <a:cubicBezTo>
                  <a:pt x="2133" y="2648"/>
                  <a:pt x="2134" y="2647"/>
                  <a:pt x="2135" y="2647"/>
                </a:cubicBezTo>
                <a:cubicBezTo>
                  <a:pt x="2135" y="2647"/>
                  <a:pt x="2136" y="2647"/>
                  <a:pt x="2137" y="2647"/>
                </a:cubicBezTo>
                <a:cubicBezTo>
                  <a:pt x="2137" y="2646"/>
                  <a:pt x="2138" y="2645"/>
                  <a:pt x="2139" y="2645"/>
                </a:cubicBezTo>
                <a:cubicBezTo>
                  <a:pt x="2140" y="2645"/>
                  <a:pt x="2142" y="2645"/>
                  <a:pt x="2143" y="2645"/>
                </a:cubicBezTo>
                <a:cubicBezTo>
                  <a:pt x="2144" y="2644"/>
                  <a:pt x="2145" y="2643"/>
                  <a:pt x="2145" y="2643"/>
                </a:cubicBezTo>
                <a:cubicBezTo>
                  <a:pt x="2145" y="2642"/>
                  <a:pt x="2145" y="2641"/>
                  <a:pt x="2145" y="2640"/>
                </a:cubicBezTo>
                <a:cubicBezTo>
                  <a:pt x="2148" y="2638"/>
                  <a:pt x="2150" y="2636"/>
                  <a:pt x="2152" y="2634"/>
                </a:cubicBezTo>
                <a:cubicBezTo>
                  <a:pt x="2152" y="2634"/>
                  <a:pt x="2153" y="2634"/>
                  <a:pt x="2154" y="2634"/>
                </a:cubicBezTo>
                <a:cubicBezTo>
                  <a:pt x="2154" y="2633"/>
                  <a:pt x="2155" y="2632"/>
                  <a:pt x="2156" y="2632"/>
                </a:cubicBezTo>
                <a:cubicBezTo>
                  <a:pt x="2157" y="2632"/>
                  <a:pt x="2157" y="2632"/>
                  <a:pt x="2158" y="2632"/>
                </a:cubicBezTo>
                <a:cubicBezTo>
                  <a:pt x="2162" y="2628"/>
                  <a:pt x="2165" y="2624"/>
                  <a:pt x="2169" y="2621"/>
                </a:cubicBezTo>
                <a:cubicBezTo>
                  <a:pt x="2169" y="2621"/>
                  <a:pt x="2170" y="2621"/>
                  <a:pt x="2171" y="2621"/>
                </a:cubicBezTo>
                <a:cubicBezTo>
                  <a:pt x="2172" y="2620"/>
                  <a:pt x="2174" y="2618"/>
                  <a:pt x="2175" y="2617"/>
                </a:cubicBezTo>
                <a:cubicBezTo>
                  <a:pt x="2176" y="2617"/>
                  <a:pt x="2177" y="2617"/>
                  <a:pt x="2177" y="2617"/>
                </a:cubicBezTo>
                <a:cubicBezTo>
                  <a:pt x="2179" y="2615"/>
                  <a:pt x="2180" y="2614"/>
                  <a:pt x="2182" y="2613"/>
                </a:cubicBezTo>
                <a:cubicBezTo>
                  <a:pt x="2183" y="2614"/>
                  <a:pt x="2184" y="2615"/>
                  <a:pt x="2186" y="2617"/>
                </a:cubicBezTo>
                <a:cubicBezTo>
                  <a:pt x="2188" y="2617"/>
                  <a:pt x="2190" y="2617"/>
                  <a:pt x="2192" y="2617"/>
                </a:cubicBezTo>
                <a:cubicBezTo>
                  <a:pt x="2193" y="2618"/>
                  <a:pt x="2194" y="2618"/>
                  <a:pt x="2194" y="2619"/>
                </a:cubicBezTo>
                <a:cubicBezTo>
                  <a:pt x="2195" y="2619"/>
                  <a:pt x="2196" y="2619"/>
                  <a:pt x="2197" y="2619"/>
                </a:cubicBezTo>
                <a:cubicBezTo>
                  <a:pt x="2197" y="2620"/>
                  <a:pt x="2198" y="2620"/>
                  <a:pt x="2199" y="2621"/>
                </a:cubicBezTo>
                <a:cubicBezTo>
                  <a:pt x="2200" y="2621"/>
                  <a:pt x="2201" y="2621"/>
                  <a:pt x="2203" y="2621"/>
                </a:cubicBezTo>
                <a:cubicBezTo>
                  <a:pt x="2204" y="2622"/>
                  <a:pt x="2204" y="2623"/>
                  <a:pt x="2205" y="2623"/>
                </a:cubicBezTo>
                <a:cubicBezTo>
                  <a:pt x="2204" y="2624"/>
                  <a:pt x="2203" y="2625"/>
                  <a:pt x="2203" y="2625"/>
                </a:cubicBezTo>
                <a:cubicBezTo>
                  <a:pt x="2203" y="2628"/>
                  <a:pt x="2203" y="2630"/>
                  <a:pt x="2203" y="2632"/>
                </a:cubicBezTo>
                <a:cubicBezTo>
                  <a:pt x="2204" y="2632"/>
                  <a:pt x="2204" y="2633"/>
                  <a:pt x="2205" y="2634"/>
                </a:cubicBezTo>
                <a:cubicBezTo>
                  <a:pt x="2205" y="2635"/>
                  <a:pt x="2205" y="2637"/>
                  <a:pt x="2205" y="2638"/>
                </a:cubicBezTo>
                <a:cubicBezTo>
                  <a:pt x="2206" y="2639"/>
                  <a:pt x="2207" y="2640"/>
                  <a:pt x="2207" y="2640"/>
                </a:cubicBezTo>
                <a:cubicBezTo>
                  <a:pt x="2207" y="2642"/>
                  <a:pt x="2207" y="2643"/>
                  <a:pt x="2207" y="2645"/>
                </a:cubicBezTo>
                <a:cubicBezTo>
                  <a:pt x="2208" y="2645"/>
                  <a:pt x="2209" y="2646"/>
                  <a:pt x="2209" y="2647"/>
                </a:cubicBezTo>
                <a:cubicBezTo>
                  <a:pt x="2209" y="2647"/>
                  <a:pt x="2209" y="2648"/>
                  <a:pt x="2209" y="2649"/>
                </a:cubicBezTo>
                <a:cubicBezTo>
                  <a:pt x="2210" y="2650"/>
                  <a:pt x="2211" y="2650"/>
                  <a:pt x="2211" y="2651"/>
                </a:cubicBezTo>
                <a:cubicBezTo>
                  <a:pt x="2211" y="2653"/>
                  <a:pt x="2211" y="2655"/>
                  <a:pt x="2211" y="2657"/>
                </a:cubicBezTo>
                <a:cubicBezTo>
                  <a:pt x="2212" y="2657"/>
                  <a:pt x="2213" y="2657"/>
                  <a:pt x="2214" y="2657"/>
                </a:cubicBezTo>
                <a:cubicBezTo>
                  <a:pt x="2214" y="2658"/>
                  <a:pt x="2215" y="2659"/>
                  <a:pt x="2216" y="2660"/>
                </a:cubicBezTo>
                <a:cubicBezTo>
                  <a:pt x="2216" y="2662"/>
                  <a:pt x="2216" y="2664"/>
                  <a:pt x="2216" y="2666"/>
                </a:cubicBezTo>
                <a:cubicBezTo>
                  <a:pt x="2217" y="2667"/>
                  <a:pt x="2217" y="2668"/>
                  <a:pt x="2218" y="2668"/>
                </a:cubicBezTo>
                <a:cubicBezTo>
                  <a:pt x="2218" y="2669"/>
                  <a:pt x="2218" y="2670"/>
                  <a:pt x="2218" y="2670"/>
                </a:cubicBezTo>
                <a:cubicBezTo>
                  <a:pt x="2217" y="2671"/>
                  <a:pt x="2216" y="2672"/>
                  <a:pt x="2216" y="2672"/>
                </a:cubicBezTo>
                <a:cubicBezTo>
                  <a:pt x="2216" y="2676"/>
                  <a:pt x="2216" y="2680"/>
                  <a:pt x="2216" y="2683"/>
                </a:cubicBezTo>
                <a:cubicBezTo>
                  <a:pt x="2217" y="2683"/>
                  <a:pt x="2219" y="2683"/>
                  <a:pt x="2220" y="2683"/>
                </a:cubicBezTo>
                <a:cubicBezTo>
                  <a:pt x="2220" y="2690"/>
                  <a:pt x="2220" y="2698"/>
                  <a:pt x="2220" y="2704"/>
                </a:cubicBezTo>
                <a:cubicBezTo>
                  <a:pt x="2221" y="2705"/>
                  <a:pt x="2222" y="2706"/>
                  <a:pt x="2222" y="2707"/>
                </a:cubicBezTo>
                <a:cubicBezTo>
                  <a:pt x="2222" y="2709"/>
                  <a:pt x="2222" y="2711"/>
                  <a:pt x="2222" y="2713"/>
                </a:cubicBezTo>
                <a:cubicBezTo>
                  <a:pt x="2221" y="2713"/>
                  <a:pt x="2221" y="2713"/>
                  <a:pt x="2220" y="2713"/>
                </a:cubicBezTo>
                <a:cubicBezTo>
                  <a:pt x="2219" y="2714"/>
                  <a:pt x="2218" y="2715"/>
                  <a:pt x="2218" y="2715"/>
                </a:cubicBezTo>
                <a:cubicBezTo>
                  <a:pt x="2215" y="2715"/>
                  <a:pt x="2212" y="2715"/>
                  <a:pt x="2209" y="2715"/>
                </a:cubicBezTo>
                <a:cubicBezTo>
                  <a:pt x="2208" y="2716"/>
                  <a:pt x="2208" y="2717"/>
                  <a:pt x="2207" y="2717"/>
                </a:cubicBezTo>
                <a:cubicBezTo>
                  <a:pt x="2206" y="2717"/>
                  <a:pt x="2206" y="2717"/>
                  <a:pt x="2205" y="2717"/>
                </a:cubicBezTo>
                <a:cubicBezTo>
                  <a:pt x="2204" y="2718"/>
                  <a:pt x="2203" y="2719"/>
                  <a:pt x="2203" y="2719"/>
                </a:cubicBezTo>
                <a:cubicBezTo>
                  <a:pt x="2203" y="2720"/>
                  <a:pt x="2203" y="2721"/>
                  <a:pt x="2203" y="2721"/>
                </a:cubicBezTo>
                <a:cubicBezTo>
                  <a:pt x="2204" y="2723"/>
                  <a:pt x="2206" y="2724"/>
                  <a:pt x="2207" y="2726"/>
                </a:cubicBezTo>
                <a:cubicBezTo>
                  <a:pt x="2207" y="2727"/>
                  <a:pt x="2207" y="2729"/>
                  <a:pt x="2207" y="2730"/>
                </a:cubicBezTo>
                <a:cubicBezTo>
                  <a:pt x="2208" y="2731"/>
                  <a:pt x="2209" y="2732"/>
                  <a:pt x="2209" y="2732"/>
                </a:cubicBezTo>
                <a:cubicBezTo>
                  <a:pt x="2209" y="2733"/>
                  <a:pt x="2209" y="2734"/>
                  <a:pt x="2209" y="2734"/>
                </a:cubicBezTo>
                <a:cubicBezTo>
                  <a:pt x="2210" y="2735"/>
                  <a:pt x="2211" y="2736"/>
                  <a:pt x="2211" y="2736"/>
                </a:cubicBezTo>
                <a:cubicBezTo>
                  <a:pt x="2211" y="2737"/>
                  <a:pt x="2210" y="2738"/>
                  <a:pt x="2209" y="2739"/>
                </a:cubicBezTo>
                <a:cubicBezTo>
                  <a:pt x="2208" y="2739"/>
                  <a:pt x="2208" y="2739"/>
                  <a:pt x="2207" y="2739"/>
                </a:cubicBezTo>
                <a:cubicBezTo>
                  <a:pt x="2206" y="2739"/>
                  <a:pt x="2206" y="2740"/>
                  <a:pt x="2205" y="2741"/>
                </a:cubicBezTo>
                <a:cubicBezTo>
                  <a:pt x="2205" y="2742"/>
                  <a:pt x="2205" y="2742"/>
                  <a:pt x="2205" y="2743"/>
                </a:cubicBezTo>
                <a:cubicBezTo>
                  <a:pt x="2206" y="2743"/>
                  <a:pt x="2208" y="2743"/>
                  <a:pt x="2209" y="2743"/>
                </a:cubicBezTo>
                <a:cubicBezTo>
                  <a:pt x="2210" y="2744"/>
                  <a:pt x="2211" y="2744"/>
                  <a:pt x="2211" y="2745"/>
                </a:cubicBezTo>
                <a:cubicBezTo>
                  <a:pt x="2210" y="2747"/>
                  <a:pt x="2209" y="2748"/>
                  <a:pt x="2207" y="2749"/>
                </a:cubicBezTo>
                <a:cubicBezTo>
                  <a:pt x="2207" y="2751"/>
                  <a:pt x="2207" y="2752"/>
                  <a:pt x="2207" y="2753"/>
                </a:cubicBezTo>
                <a:cubicBezTo>
                  <a:pt x="2206" y="2754"/>
                  <a:pt x="2206" y="2755"/>
                  <a:pt x="2205" y="2756"/>
                </a:cubicBezTo>
                <a:cubicBezTo>
                  <a:pt x="2205" y="2759"/>
                  <a:pt x="2205" y="2761"/>
                  <a:pt x="2205" y="2764"/>
                </a:cubicBezTo>
                <a:cubicBezTo>
                  <a:pt x="2209" y="2764"/>
                  <a:pt x="2212" y="2764"/>
                  <a:pt x="2216" y="2764"/>
                </a:cubicBezTo>
                <a:cubicBezTo>
                  <a:pt x="2216" y="2767"/>
                  <a:pt x="2216" y="2770"/>
                  <a:pt x="2216" y="2773"/>
                </a:cubicBezTo>
                <a:cubicBezTo>
                  <a:pt x="2217" y="2774"/>
                  <a:pt x="2219" y="2776"/>
                  <a:pt x="2220" y="2777"/>
                </a:cubicBezTo>
                <a:cubicBezTo>
                  <a:pt x="2220" y="2779"/>
                  <a:pt x="2220" y="2780"/>
                  <a:pt x="2220" y="2781"/>
                </a:cubicBezTo>
                <a:cubicBezTo>
                  <a:pt x="2218" y="2783"/>
                  <a:pt x="2217" y="2784"/>
                  <a:pt x="2216" y="2786"/>
                </a:cubicBezTo>
                <a:cubicBezTo>
                  <a:pt x="2216" y="2786"/>
                  <a:pt x="2216" y="2787"/>
                  <a:pt x="2216" y="2788"/>
                </a:cubicBezTo>
                <a:cubicBezTo>
                  <a:pt x="2213" y="2788"/>
                  <a:pt x="2210" y="2788"/>
                  <a:pt x="2207" y="2788"/>
                </a:cubicBezTo>
                <a:cubicBezTo>
                  <a:pt x="2206" y="2789"/>
                  <a:pt x="2204" y="2791"/>
                  <a:pt x="2203" y="2792"/>
                </a:cubicBezTo>
                <a:cubicBezTo>
                  <a:pt x="2203" y="2793"/>
                  <a:pt x="2203" y="2793"/>
                  <a:pt x="2203" y="2794"/>
                </a:cubicBezTo>
                <a:cubicBezTo>
                  <a:pt x="2206" y="2794"/>
                  <a:pt x="2209" y="2794"/>
                  <a:pt x="2211" y="2794"/>
                </a:cubicBezTo>
                <a:cubicBezTo>
                  <a:pt x="2211" y="2795"/>
                  <a:pt x="2211" y="2796"/>
                  <a:pt x="2211" y="2796"/>
                </a:cubicBezTo>
                <a:cubicBezTo>
                  <a:pt x="2212" y="2797"/>
                  <a:pt x="2213" y="2798"/>
                  <a:pt x="2214" y="2798"/>
                </a:cubicBezTo>
                <a:cubicBezTo>
                  <a:pt x="2214" y="2799"/>
                  <a:pt x="2214" y="2800"/>
                  <a:pt x="2214" y="2801"/>
                </a:cubicBezTo>
                <a:cubicBezTo>
                  <a:pt x="2211" y="2801"/>
                  <a:pt x="2209" y="2801"/>
                  <a:pt x="2207" y="2801"/>
                </a:cubicBezTo>
                <a:cubicBezTo>
                  <a:pt x="2206" y="2801"/>
                  <a:pt x="2206" y="2802"/>
                  <a:pt x="2205" y="2803"/>
                </a:cubicBezTo>
                <a:cubicBezTo>
                  <a:pt x="2203" y="2803"/>
                  <a:pt x="2202" y="2803"/>
                  <a:pt x="2201" y="2803"/>
                </a:cubicBezTo>
                <a:cubicBezTo>
                  <a:pt x="2200" y="2804"/>
                  <a:pt x="2199" y="2804"/>
                  <a:pt x="2199" y="2805"/>
                </a:cubicBezTo>
                <a:cubicBezTo>
                  <a:pt x="2198" y="2805"/>
                  <a:pt x="2197" y="2805"/>
                  <a:pt x="2197" y="2805"/>
                </a:cubicBezTo>
                <a:cubicBezTo>
                  <a:pt x="2194" y="2807"/>
                  <a:pt x="2192" y="2809"/>
                  <a:pt x="2190" y="2811"/>
                </a:cubicBezTo>
                <a:cubicBezTo>
                  <a:pt x="2190" y="2812"/>
                  <a:pt x="2190" y="2813"/>
                  <a:pt x="2190" y="2813"/>
                </a:cubicBezTo>
                <a:cubicBezTo>
                  <a:pt x="2187" y="2816"/>
                  <a:pt x="2184" y="2819"/>
                  <a:pt x="2182" y="2822"/>
                </a:cubicBezTo>
                <a:cubicBezTo>
                  <a:pt x="2182" y="2823"/>
                  <a:pt x="2182" y="2823"/>
                  <a:pt x="2182" y="2824"/>
                </a:cubicBezTo>
                <a:cubicBezTo>
                  <a:pt x="2180" y="2825"/>
                  <a:pt x="2179" y="2827"/>
                  <a:pt x="2177" y="2828"/>
                </a:cubicBezTo>
                <a:cubicBezTo>
                  <a:pt x="2176" y="2828"/>
                  <a:pt x="2174" y="2828"/>
                  <a:pt x="2173" y="2828"/>
                </a:cubicBezTo>
                <a:cubicBezTo>
                  <a:pt x="2172" y="2828"/>
                  <a:pt x="2171" y="2827"/>
                  <a:pt x="2171" y="2826"/>
                </a:cubicBezTo>
                <a:cubicBezTo>
                  <a:pt x="2168" y="2829"/>
                  <a:pt x="2165" y="2832"/>
                  <a:pt x="2162" y="2835"/>
                </a:cubicBezTo>
                <a:cubicBezTo>
                  <a:pt x="2163" y="2836"/>
                  <a:pt x="2164" y="2836"/>
                  <a:pt x="2165" y="2837"/>
                </a:cubicBezTo>
                <a:cubicBezTo>
                  <a:pt x="2165" y="2838"/>
                  <a:pt x="2165" y="2840"/>
                  <a:pt x="2165" y="2841"/>
                </a:cubicBezTo>
                <a:cubicBezTo>
                  <a:pt x="2165" y="2842"/>
                  <a:pt x="2166" y="2843"/>
                  <a:pt x="2167" y="2843"/>
                </a:cubicBezTo>
                <a:cubicBezTo>
                  <a:pt x="2167" y="2844"/>
                  <a:pt x="2167" y="2845"/>
                  <a:pt x="2167" y="2845"/>
                </a:cubicBezTo>
                <a:cubicBezTo>
                  <a:pt x="2166" y="2846"/>
                  <a:pt x="2165" y="2847"/>
                  <a:pt x="2165" y="2848"/>
                </a:cubicBezTo>
                <a:cubicBezTo>
                  <a:pt x="2164" y="2848"/>
                  <a:pt x="2163" y="2848"/>
                  <a:pt x="2162" y="2848"/>
                </a:cubicBezTo>
                <a:cubicBezTo>
                  <a:pt x="2162" y="2849"/>
                  <a:pt x="2162" y="2850"/>
                  <a:pt x="2162" y="2852"/>
                </a:cubicBezTo>
                <a:cubicBezTo>
                  <a:pt x="2163" y="2853"/>
                  <a:pt x="2164" y="2853"/>
                  <a:pt x="2165" y="2854"/>
                </a:cubicBezTo>
                <a:cubicBezTo>
                  <a:pt x="2165" y="2854"/>
                  <a:pt x="2166" y="2854"/>
                  <a:pt x="2167" y="2854"/>
                </a:cubicBezTo>
                <a:cubicBezTo>
                  <a:pt x="2169" y="2852"/>
                  <a:pt x="2171" y="2850"/>
                  <a:pt x="2173" y="2848"/>
                </a:cubicBezTo>
                <a:cubicBezTo>
                  <a:pt x="2184" y="2848"/>
                  <a:pt x="2194" y="2848"/>
                  <a:pt x="2205" y="2848"/>
                </a:cubicBezTo>
                <a:cubicBezTo>
                  <a:pt x="2206" y="2848"/>
                  <a:pt x="2207" y="2849"/>
                  <a:pt x="2207" y="2850"/>
                </a:cubicBezTo>
                <a:cubicBezTo>
                  <a:pt x="2209" y="2850"/>
                  <a:pt x="2211" y="2850"/>
                  <a:pt x="2214" y="2850"/>
                </a:cubicBezTo>
                <a:cubicBezTo>
                  <a:pt x="2214" y="2850"/>
                  <a:pt x="2215" y="2851"/>
                  <a:pt x="2216" y="2852"/>
                </a:cubicBezTo>
                <a:cubicBezTo>
                  <a:pt x="2217" y="2852"/>
                  <a:pt x="2217" y="2852"/>
                  <a:pt x="2218" y="2852"/>
                </a:cubicBezTo>
                <a:cubicBezTo>
                  <a:pt x="2219" y="2853"/>
                  <a:pt x="2219" y="2853"/>
                  <a:pt x="2220" y="2854"/>
                </a:cubicBezTo>
                <a:cubicBezTo>
                  <a:pt x="2221" y="2853"/>
                  <a:pt x="2222" y="2853"/>
                  <a:pt x="2222" y="2852"/>
                </a:cubicBezTo>
                <a:cubicBezTo>
                  <a:pt x="2224" y="2852"/>
                  <a:pt x="2226" y="2852"/>
                  <a:pt x="2229" y="2852"/>
                </a:cubicBezTo>
                <a:cubicBezTo>
                  <a:pt x="2229" y="2853"/>
                  <a:pt x="2229" y="2853"/>
                  <a:pt x="2229" y="2854"/>
                </a:cubicBezTo>
                <a:cubicBezTo>
                  <a:pt x="2229" y="2855"/>
                  <a:pt x="2230" y="2855"/>
                  <a:pt x="2231" y="2856"/>
                </a:cubicBezTo>
                <a:cubicBezTo>
                  <a:pt x="2232" y="2856"/>
                  <a:pt x="2233" y="2856"/>
                  <a:pt x="2235" y="2856"/>
                </a:cubicBezTo>
                <a:cubicBezTo>
                  <a:pt x="2236" y="2857"/>
                  <a:pt x="2237" y="2858"/>
                  <a:pt x="2237" y="2858"/>
                </a:cubicBezTo>
                <a:cubicBezTo>
                  <a:pt x="2242" y="2858"/>
                  <a:pt x="2247" y="2858"/>
                  <a:pt x="2252" y="2858"/>
                </a:cubicBezTo>
                <a:cubicBezTo>
                  <a:pt x="2252" y="2861"/>
                  <a:pt x="2252" y="2863"/>
                  <a:pt x="2252" y="2865"/>
                </a:cubicBezTo>
                <a:cubicBezTo>
                  <a:pt x="2253" y="2865"/>
                  <a:pt x="2254" y="2866"/>
                  <a:pt x="2254" y="2867"/>
                </a:cubicBezTo>
                <a:cubicBezTo>
                  <a:pt x="2254" y="2867"/>
                  <a:pt x="2254" y="2868"/>
                  <a:pt x="2254" y="2869"/>
                </a:cubicBezTo>
                <a:cubicBezTo>
                  <a:pt x="2256" y="2870"/>
                  <a:pt x="2257" y="2872"/>
                  <a:pt x="2258" y="2873"/>
                </a:cubicBezTo>
                <a:cubicBezTo>
                  <a:pt x="2258" y="2874"/>
                  <a:pt x="2258" y="2875"/>
                  <a:pt x="2258" y="2875"/>
                </a:cubicBezTo>
                <a:cubicBezTo>
                  <a:pt x="2259" y="2876"/>
                  <a:pt x="2260" y="2877"/>
                  <a:pt x="2260" y="2878"/>
                </a:cubicBezTo>
                <a:cubicBezTo>
                  <a:pt x="2261" y="2878"/>
                  <a:pt x="2262" y="2878"/>
                  <a:pt x="2263" y="2878"/>
                </a:cubicBezTo>
                <a:cubicBezTo>
                  <a:pt x="2264" y="2878"/>
                  <a:pt x="2264" y="2879"/>
                  <a:pt x="2265" y="2880"/>
                </a:cubicBezTo>
                <a:cubicBezTo>
                  <a:pt x="2266" y="2880"/>
                  <a:pt x="2268" y="2880"/>
                  <a:pt x="2269" y="2880"/>
                </a:cubicBezTo>
                <a:cubicBezTo>
                  <a:pt x="2270" y="2880"/>
                  <a:pt x="2271" y="2881"/>
                  <a:pt x="2271" y="2882"/>
                </a:cubicBezTo>
                <a:cubicBezTo>
                  <a:pt x="2273" y="2882"/>
                  <a:pt x="2276" y="2882"/>
                  <a:pt x="2278" y="2882"/>
                </a:cubicBezTo>
                <a:cubicBezTo>
                  <a:pt x="2279" y="2882"/>
                  <a:pt x="2279" y="2883"/>
                  <a:pt x="2280" y="2884"/>
                </a:cubicBezTo>
                <a:cubicBezTo>
                  <a:pt x="2281" y="2884"/>
                  <a:pt x="2281" y="2884"/>
                  <a:pt x="2282" y="2884"/>
                </a:cubicBezTo>
                <a:cubicBezTo>
                  <a:pt x="2283" y="2885"/>
                  <a:pt x="2283" y="2885"/>
                  <a:pt x="2284" y="2886"/>
                </a:cubicBezTo>
                <a:cubicBezTo>
                  <a:pt x="2285" y="2886"/>
                  <a:pt x="2286" y="2886"/>
                  <a:pt x="2286" y="2886"/>
                </a:cubicBezTo>
                <a:cubicBezTo>
                  <a:pt x="2286" y="2883"/>
                  <a:pt x="2286" y="2880"/>
                  <a:pt x="2286" y="2878"/>
                </a:cubicBezTo>
                <a:cubicBezTo>
                  <a:pt x="2289" y="2878"/>
                  <a:pt x="2292" y="2878"/>
                  <a:pt x="2295" y="2878"/>
                </a:cubicBezTo>
                <a:cubicBezTo>
                  <a:pt x="2295" y="2882"/>
                  <a:pt x="2295" y="2886"/>
                  <a:pt x="2295" y="2890"/>
                </a:cubicBezTo>
                <a:cubicBezTo>
                  <a:pt x="2296" y="2891"/>
                  <a:pt x="2296" y="2892"/>
                  <a:pt x="2297" y="2892"/>
                </a:cubicBezTo>
                <a:cubicBezTo>
                  <a:pt x="2297" y="2893"/>
                  <a:pt x="2297" y="2894"/>
                  <a:pt x="2297" y="2895"/>
                </a:cubicBezTo>
                <a:cubicBezTo>
                  <a:pt x="2298" y="2895"/>
                  <a:pt x="2298" y="2896"/>
                  <a:pt x="2299" y="2897"/>
                </a:cubicBezTo>
                <a:cubicBezTo>
                  <a:pt x="2299" y="2898"/>
                  <a:pt x="2299" y="2899"/>
                  <a:pt x="2299" y="2901"/>
                </a:cubicBezTo>
                <a:cubicBezTo>
                  <a:pt x="2300" y="2902"/>
                  <a:pt x="2302" y="2904"/>
                  <a:pt x="2303" y="2905"/>
                </a:cubicBezTo>
                <a:cubicBezTo>
                  <a:pt x="2303" y="2906"/>
                  <a:pt x="2303" y="2907"/>
                  <a:pt x="2303" y="2907"/>
                </a:cubicBezTo>
                <a:cubicBezTo>
                  <a:pt x="2304" y="2908"/>
                  <a:pt x="2305" y="2910"/>
                  <a:pt x="2306" y="2910"/>
                </a:cubicBezTo>
                <a:cubicBezTo>
                  <a:pt x="2308" y="2910"/>
                  <a:pt x="2310" y="2910"/>
                  <a:pt x="2312" y="2910"/>
                </a:cubicBezTo>
                <a:cubicBezTo>
                  <a:pt x="2313" y="2911"/>
                  <a:pt x="2314" y="2912"/>
                  <a:pt x="2314" y="2912"/>
                </a:cubicBezTo>
                <a:cubicBezTo>
                  <a:pt x="2316" y="2912"/>
                  <a:pt x="2317" y="2912"/>
                  <a:pt x="2319" y="2912"/>
                </a:cubicBezTo>
                <a:cubicBezTo>
                  <a:pt x="2319" y="2913"/>
                  <a:pt x="2320" y="2914"/>
                  <a:pt x="2321" y="2915"/>
                </a:cubicBezTo>
                <a:cubicBezTo>
                  <a:pt x="2322" y="2915"/>
                  <a:pt x="2323" y="2915"/>
                  <a:pt x="2325" y="2915"/>
                </a:cubicBezTo>
                <a:cubicBezTo>
                  <a:pt x="2327" y="2912"/>
                  <a:pt x="2329" y="2910"/>
                  <a:pt x="2331" y="2908"/>
                </a:cubicBezTo>
                <a:cubicBezTo>
                  <a:pt x="2332" y="2908"/>
                  <a:pt x="2333" y="2908"/>
                  <a:pt x="2333" y="2908"/>
                </a:cubicBezTo>
                <a:cubicBezTo>
                  <a:pt x="2335" y="2907"/>
                  <a:pt x="2336" y="2905"/>
                  <a:pt x="2338" y="2904"/>
                </a:cubicBezTo>
                <a:cubicBezTo>
                  <a:pt x="2338" y="2904"/>
                  <a:pt x="2339" y="2904"/>
                  <a:pt x="2340" y="2904"/>
                </a:cubicBezTo>
                <a:cubicBezTo>
                  <a:pt x="2341" y="2903"/>
                  <a:pt x="2341" y="2902"/>
                  <a:pt x="2342" y="2902"/>
                </a:cubicBezTo>
                <a:cubicBezTo>
                  <a:pt x="2343" y="2902"/>
                  <a:pt x="2344" y="2902"/>
                  <a:pt x="2344" y="2902"/>
                </a:cubicBezTo>
                <a:cubicBezTo>
                  <a:pt x="2347" y="2899"/>
                  <a:pt x="2350" y="2896"/>
                  <a:pt x="2353" y="2893"/>
                </a:cubicBezTo>
                <a:cubicBezTo>
                  <a:pt x="2353" y="2892"/>
                  <a:pt x="2353" y="2890"/>
                  <a:pt x="2353" y="2889"/>
                </a:cubicBezTo>
                <a:cubicBezTo>
                  <a:pt x="2353" y="2888"/>
                  <a:pt x="2354" y="2887"/>
                  <a:pt x="2355" y="2887"/>
                </a:cubicBezTo>
                <a:cubicBezTo>
                  <a:pt x="2356" y="2887"/>
                  <a:pt x="2358" y="2887"/>
                  <a:pt x="2359" y="2887"/>
                </a:cubicBezTo>
                <a:cubicBezTo>
                  <a:pt x="2360" y="2886"/>
                  <a:pt x="2361" y="2885"/>
                  <a:pt x="2361" y="2885"/>
                </a:cubicBezTo>
                <a:cubicBezTo>
                  <a:pt x="2361" y="2884"/>
                  <a:pt x="2361" y="2883"/>
                  <a:pt x="2361" y="2883"/>
                </a:cubicBezTo>
                <a:cubicBezTo>
                  <a:pt x="2363" y="2881"/>
                  <a:pt x="2364" y="2880"/>
                  <a:pt x="2365" y="2878"/>
                </a:cubicBezTo>
                <a:cubicBezTo>
                  <a:pt x="2365" y="2877"/>
                  <a:pt x="2365" y="2876"/>
                  <a:pt x="2365" y="2874"/>
                </a:cubicBezTo>
                <a:cubicBezTo>
                  <a:pt x="2366" y="2873"/>
                  <a:pt x="2367" y="2872"/>
                  <a:pt x="2368" y="2872"/>
                </a:cubicBezTo>
                <a:cubicBezTo>
                  <a:pt x="2368" y="2871"/>
                  <a:pt x="2368" y="2870"/>
                  <a:pt x="2368" y="2870"/>
                </a:cubicBezTo>
                <a:cubicBezTo>
                  <a:pt x="2368" y="2869"/>
                  <a:pt x="2369" y="2868"/>
                  <a:pt x="2370" y="2868"/>
                </a:cubicBezTo>
                <a:cubicBezTo>
                  <a:pt x="2370" y="2865"/>
                  <a:pt x="2370" y="2863"/>
                  <a:pt x="2370" y="2861"/>
                </a:cubicBezTo>
                <a:cubicBezTo>
                  <a:pt x="2371" y="2860"/>
                  <a:pt x="2371" y="2860"/>
                  <a:pt x="2372" y="2859"/>
                </a:cubicBezTo>
                <a:cubicBezTo>
                  <a:pt x="2372" y="2858"/>
                  <a:pt x="2372" y="2856"/>
                  <a:pt x="2372" y="2855"/>
                </a:cubicBezTo>
                <a:cubicBezTo>
                  <a:pt x="2373" y="2853"/>
                  <a:pt x="2375" y="2852"/>
                  <a:pt x="2376" y="2851"/>
                </a:cubicBezTo>
                <a:cubicBezTo>
                  <a:pt x="2376" y="2849"/>
                  <a:pt x="2376" y="2848"/>
                  <a:pt x="2376" y="2846"/>
                </a:cubicBezTo>
                <a:cubicBezTo>
                  <a:pt x="2380" y="2846"/>
                  <a:pt x="2383" y="2846"/>
                  <a:pt x="2387" y="2846"/>
                </a:cubicBezTo>
                <a:cubicBezTo>
                  <a:pt x="2387" y="2847"/>
                  <a:pt x="2387" y="2848"/>
                  <a:pt x="2387" y="2848"/>
                </a:cubicBezTo>
                <a:cubicBezTo>
                  <a:pt x="2388" y="2849"/>
                  <a:pt x="2388" y="2850"/>
                  <a:pt x="2389" y="2851"/>
                </a:cubicBezTo>
                <a:cubicBezTo>
                  <a:pt x="2391" y="2851"/>
                  <a:pt x="2393" y="2851"/>
                  <a:pt x="2395" y="2851"/>
                </a:cubicBezTo>
                <a:cubicBezTo>
                  <a:pt x="2396" y="2851"/>
                  <a:pt x="2397" y="2852"/>
                  <a:pt x="2397" y="2853"/>
                </a:cubicBezTo>
                <a:cubicBezTo>
                  <a:pt x="2400" y="2853"/>
                  <a:pt x="2402" y="2853"/>
                  <a:pt x="2404" y="2853"/>
                </a:cubicBezTo>
                <a:cubicBezTo>
                  <a:pt x="2405" y="2854"/>
                  <a:pt x="2405" y="2854"/>
                  <a:pt x="2406" y="2855"/>
                </a:cubicBezTo>
                <a:cubicBezTo>
                  <a:pt x="2406" y="2856"/>
                  <a:pt x="2406" y="2856"/>
                  <a:pt x="2406" y="2857"/>
                </a:cubicBezTo>
                <a:cubicBezTo>
                  <a:pt x="2407" y="2858"/>
                  <a:pt x="2408" y="2859"/>
                  <a:pt x="2408" y="2859"/>
                </a:cubicBezTo>
                <a:cubicBezTo>
                  <a:pt x="2409" y="2858"/>
                  <a:pt x="2410" y="2858"/>
                  <a:pt x="2410" y="2857"/>
                </a:cubicBezTo>
                <a:cubicBezTo>
                  <a:pt x="2412" y="2857"/>
                  <a:pt x="2413" y="2857"/>
                  <a:pt x="2414" y="2857"/>
                </a:cubicBezTo>
                <a:cubicBezTo>
                  <a:pt x="2415" y="2856"/>
                  <a:pt x="2416" y="2855"/>
                  <a:pt x="2417" y="2855"/>
                </a:cubicBezTo>
                <a:cubicBezTo>
                  <a:pt x="2417" y="2853"/>
                  <a:pt x="2417" y="2852"/>
                  <a:pt x="2417" y="2851"/>
                </a:cubicBezTo>
                <a:cubicBezTo>
                  <a:pt x="2418" y="2850"/>
                  <a:pt x="2418" y="2849"/>
                  <a:pt x="2419" y="2848"/>
                </a:cubicBezTo>
                <a:cubicBezTo>
                  <a:pt x="2423" y="2848"/>
                  <a:pt x="2427" y="2848"/>
                  <a:pt x="2432" y="2848"/>
                </a:cubicBezTo>
                <a:cubicBezTo>
                  <a:pt x="2432" y="2849"/>
                  <a:pt x="2432" y="2850"/>
                  <a:pt x="2432" y="2851"/>
                </a:cubicBezTo>
                <a:cubicBezTo>
                  <a:pt x="2433" y="2851"/>
                  <a:pt x="2433" y="2852"/>
                  <a:pt x="2434" y="2853"/>
                </a:cubicBezTo>
                <a:cubicBezTo>
                  <a:pt x="2434" y="2854"/>
                  <a:pt x="2434" y="2854"/>
                  <a:pt x="2434" y="2855"/>
                </a:cubicBezTo>
                <a:cubicBezTo>
                  <a:pt x="2435" y="2856"/>
                  <a:pt x="2435" y="2856"/>
                  <a:pt x="2436" y="2857"/>
                </a:cubicBezTo>
                <a:cubicBezTo>
                  <a:pt x="2436" y="2858"/>
                  <a:pt x="2436" y="2859"/>
                  <a:pt x="2436" y="2859"/>
                </a:cubicBezTo>
                <a:cubicBezTo>
                  <a:pt x="2437" y="2860"/>
                  <a:pt x="2437" y="2861"/>
                  <a:pt x="2438" y="2861"/>
                </a:cubicBezTo>
                <a:cubicBezTo>
                  <a:pt x="2440" y="2861"/>
                  <a:pt x="2442" y="2861"/>
                  <a:pt x="2444" y="2861"/>
                </a:cubicBezTo>
                <a:cubicBezTo>
                  <a:pt x="2450" y="2866"/>
                  <a:pt x="2454" y="2871"/>
                  <a:pt x="2459" y="2876"/>
                </a:cubicBezTo>
                <a:cubicBezTo>
                  <a:pt x="2459" y="2877"/>
                  <a:pt x="2459" y="2878"/>
                  <a:pt x="2459" y="2878"/>
                </a:cubicBezTo>
                <a:cubicBezTo>
                  <a:pt x="2461" y="2878"/>
                  <a:pt x="2462" y="2878"/>
                  <a:pt x="2464" y="2878"/>
                </a:cubicBezTo>
                <a:cubicBezTo>
                  <a:pt x="2465" y="2880"/>
                  <a:pt x="2467" y="2881"/>
                  <a:pt x="2468" y="2883"/>
                </a:cubicBezTo>
                <a:cubicBezTo>
                  <a:pt x="2469" y="2882"/>
                  <a:pt x="2469" y="2881"/>
                  <a:pt x="2470" y="2880"/>
                </a:cubicBezTo>
                <a:cubicBezTo>
                  <a:pt x="2471" y="2881"/>
                  <a:pt x="2472" y="2882"/>
                  <a:pt x="2472" y="2883"/>
                </a:cubicBezTo>
                <a:cubicBezTo>
                  <a:pt x="2473" y="2882"/>
                  <a:pt x="2474" y="2881"/>
                  <a:pt x="2474" y="2880"/>
                </a:cubicBezTo>
                <a:cubicBezTo>
                  <a:pt x="2475" y="2880"/>
                  <a:pt x="2476" y="2880"/>
                  <a:pt x="2477" y="2880"/>
                </a:cubicBezTo>
                <a:cubicBezTo>
                  <a:pt x="2477" y="2881"/>
                  <a:pt x="2478" y="2882"/>
                  <a:pt x="2479" y="2883"/>
                </a:cubicBezTo>
                <a:cubicBezTo>
                  <a:pt x="2480" y="2883"/>
                  <a:pt x="2482" y="2883"/>
                  <a:pt x="2483" y="2883"/>
                </a:cubicBezTo>
                <a:cubicBezTo>
                  <a:pt x="2484" y="2883"/>
                  <a:pt x="2484" y="2884"/>
                  <a:pt x="2485" y="2885"/>
                </a:cubicBezTo>
                <a:cubicBezTo>
                  <a:pt x="2486" y="2885"/>
                  <a:pt x="2488" y="2885"/>
                  <a:pt x="2489" y="2885"/>
                </a:cubicBezTo>
                <a:cubicBezTo>
                  <a:pt x="2490" y="2886"/>
                  <a:pt x="2491" y="2886"/>
                  <a:pt x="2491" y="2887"/>
                </a:cubicBezTo>
                <a:cubicBezTo>
                  <a:pt x="2493" y="2887"/>
                  <a:pt x="2494" y="2887"/>
                  <a:pt x="2496" y="2887"/>
                </a:cubicBezTo>
                <a:cubicBezTo>
                  <a:pt x="2497" y="2888"/>
                  <a:pt x="2497" y="2888"/>
                  <a:pt x="2498" y="2889"/>
                </a:cubicBezTo>
                <a:cubicBezTo>
                  <a:pt x="2499" y="2889"/>
                  <a:pt x="2499" y="2889"/>
                  <a:pt x="2500" y="2889"/>
                </a:cubicBezTo>
                <a:cubicBezTo>
                  <a:pt x="2501" y="2890"/>
                  <a:pt x="2502" y="2891"/>
                  <a:pt x="2502" y="2891"/>
                </a:cubicBezTo>
                <a:cubicBezTo>
                  <a:pt x="2504" y="2891"/>
                  <a:pt x="2505" y="2891"/>
                  <a:pt x="2506" y="2891"/>
                </a:cubicBezTo>
                <a:cubicBezTo>
                  <a:pt x="2507" y="2892"/>
                  <a:pt x="2508" y="2893"/>
                  <a:pt x="2509" y="2893"/>
                </a:cubicBezTo>
                <a:cubicBezTo>
                  <a:pt x="2510" y="2893"/>
                  <a:pt x="2511" y="2893"/>
                  <a:pt x="2513" y="2893"/>
                </a:cubicBezTo>
                <a:cubicBezTo>
                  <a:pt x="2514" y="2894"/>
                  <a:pt x="2514" y="2895"/>
                  <a:pt x="2515" y="2895"/>
                </a:cubicBezTo>
                <a:cubicBezTo>
                  <a:pt x="2516" y="2895"/>
                  <a:pt x="2518" y="2895"/>
                  <a:pt x="2519" y="2895"/>
                </a:cubicBezTo>
                <a:cubicBezTo>
                  <a:pt x="2519" y="2897"/>
                  <a:pt x="2519" y="2898"/>
                  <a:pt x="2519" y="2900"/>
                </a:cubicBezTo>
                <a:cubicBezTo>
                  <a:pt x="2518" y="2901"/>
                  <a:pt x="2518" y="2901"/>
                  <a:pt x="2517" y="2902"/>
                </a:cubicBezTo>
                <a:cubicBezTo>
                  <a:pt x="2517" y="2903"/>
                  <a:pt x="2517" y="2903"/>
                  <a:pt x="2517" y="2904"/>
                </a:cubicBezTo>
                <a:cubicBezTo>
                  <a:pt x="2516" y="2905"/>
                  <a:pt x="2514" y="2907"/>
                  <a:pt x="2513" y="2908"/>
                </a:cubicBezTo>
                <a:cubicBezTo>
                  <a:pt x="2513" y="2909"/>
                  <a:pt x="2513" y="2910"/>
                  <a:pt x="2513" y="2910"/>
                </a:cubicBezTo>
                <a:cubicBezTo>
                  <a:pt x="2512" y="2910"/>
                  <a:pt x="2511" y="2910"/>
                  <a:pt x="2511" y="2910"/>
                </a:cubicBezTo>
                <a:cubicBezTo>
                  <a:pt x="2510" y="2910"/>
                  <a:pt x="2509" y="2909"/>
                  <a:pt x="2509" y="2908"/>
                </a:cubicBezTo>
                <a:cubicBezTo>
                  <a:pt x="2508" y="2908"/>
                  <a:pt x="2507" y="2908"/>
                  <a:pt x="2506" y="2908"/>
                </a:cubicBezTo>
                <a:cubicBezTo>
                  <a:pt x="2506" y="2907"/>
                  <a:pt x="2505" y="2907"/>
                  <a:pt x="2504" y="2906"/>
                </a:cubicBezTo>
                <a:cubicBezTo>
                  <a:pt x="2503" y="2906"/>
                  <a:pt x="2503" y="2906"/>
                  <a:pt x="2502" y="2906"/>
                </a:cubicBezTo>
                <a:cubicBezTo>
                  <a:pt x="2501" y="2907"/>
                  <a:pt x="2501" y="2908"/>
                  <a:pt x="2500" y="2908"/>
                </a:cubicBezTo>
                <a:cubicBezTo>
                  <a:pt x="2500" y="2910"/>
                  <a:pt x="2500" y="2911"/>
                  <a:pt x="2500" y="2912"/>
                </a:cubicBezTo>
                <a:cubicBezTo>
                  <a:pt x="2499" y="2913"/>
                  <a:pt x="2499" y="2914"/>
                  <a:pt x="2498" y="2915"/>
                </a:cubicBezTo>
                <a:cubicBezTo>
                  <a:pt x="2498" y="2916"/>
                  <a:pt x="2498" y="2918"/>
                  <a:pt x="2498" y="2919"/>
                </a:cubicBezTo>
                <a:cubicBezTo>
                  <a:pt x="2499" y="2919"/>
                  <a:pt x="2499" y="2919"/>
                  <a:pt x="2500" y="2919"/>
                </a:cubicBezTo>
                <a:cubicBezTo>
                  <a:pt x="2501" y="2920"/>
                  <a:pt x="2502" y="2920"/>
                  <a:pt x="2502" y="2921"/>
                </a:cubicBezTo>
                <a:cubicBezTo>
                  <a:pt x="2504" y="2921"/>
                  <a:pt x="2505" y="2921"/>
                  <a:pt x="2506" y="2921"/>
                </a:cubicBezTo>
                <a:cubicBezTo>
                  <a:pt x="2506" y="2923"/>
                  <a:pt x="2506" y="2924"/>
                  <a:pt x="2506" y="2925"/>
                </a:cubicBezTo>
                <a:cubicBezTo>
                  <a:pt x="2511" y="2930"/>
                  <a:pt x="2515" y="2934"/>
                  <a:pt x="2519" y="2938"/>
                </a:cubicBezTo>
                <a:cubicBezTo>
                  <a:pt x="2519" y="2940"/>
                  <a:pt x="2519" y="2941"/>
                  <a:pt x="2519" y="2942"/>
                </a:cubicBezTo>
                <a:cubicBezTo>
                  <a:pt x="2523" y="2946"/>
                  <a:pt x="2526" y="2950"/>
                  <a:pt x="2530" y="2953"/>
                </a:cubicBezTo>
                <a:cubicBezTo>
                  <a:pt x="2531" y="2953"/>
                  <a:pt x="2531" y="2953"/>
                  <a:pt x="2532" y="2953"/>
                </a:cubicBezTo>
                <a:cubicBezTo>
                  <a:pt x="2533" y="2954"/>
                  <a:pt x="2534" y="2955"/>
                  <a:pt x="2534" y="2955"/>
                </a:cubicBezTo>
                <a:cubicBezTo>
                  <a:pt x="2536" y="2955"/>
                  <a:pt x="2537" y="2955"/>
                  <a:pt x="2539" y="2955"/>
                </a:cubicBezTo>
                <a:cubicBezTo>
                  <a:pt x="2539" y="2956"/>
                  <a:pt x="2540" y="2957"/>
                  <a:pt x="2541" y="2957"/>
                </a:cubicBezTo>
                <a:cubicBezTo>
                  <a:pt x="2543" y="2957"/>
                  <a:pt x="2546" y="2957"/>
                  <a:pt x="2549" y="2957"/>
                </a:cubicBezTo>
                <a:cubicBezTo>
                  <a:pt x="2549" y="2958"/>
                  <a:pt x="2549" y="2959"/>
                  <a:pt x="2549" y="2959"/>
                </a:cubicBezTo>
                <a:cubicBezTo>
                  <a:pt x="2551" y="2962"/>
                  <a:pt x="2554" y="2964"/>
                  <a:pt x="2556" y="2966"/>
                </a:cubicBezTo>
                <a:cubicBezTo>
                  <a:pt x="2556" y="2966"/>
                  <a:pt x="2557" y="2966"/>
                  <a:pt x="2558" y="2966"/>
                </a:cubicBezTo>
                <a:cubicBezTo>
                  <a:pt x="2558" y="2967"/>
                  <a:pt x="2558" y="2969"/>
                  <a:pt x="2558" y="2970"/>
                </a:cubicBezTo>
                <a:cubicBezTo>
                  <a:pt x="2558" y="2970"/>
                  <a:pt x="2559" y="2970"/>
                  <a:pt x="2560" y="2970"/>
                </a:cubicBezTo>
                <a:cubicBezTo>
                  <a:pt x="2561" y="2971"/>
                  <a:pt x="2561" y="2972"/>
                  <a:pt x="2562" y="2972"/>
                </a:cubicBezTo>
                <a:cubicBezTo>
                  <a:pt x="2563" y="2972"/>
                  <a:pt x="2564" y="2972"/>
                  <a:pt x="2564" y="2972"/>
                </a:cubicBezTo>
                <a:cubicBezTo>
                  <a:pt x="2565" y="2973"/>
                  <a:pt x="2566" y="2974"/>
                  <a:pt x="2566" y="2974"/>
                </a:cubicBezTo>
                <a:cubicBezTo>
                  <a:pt x="2566" y="2975"/>
                  <a:pt x="2566" y="2976"/>
                  <a:pt x="2566" y="2977"/>
                </a:cubicBezTo>
                <a:cubicBezTo>
                  <a:pt x="2567" y="2977"/>
                  <a:pt x="2568" y="2978"/>
                  <a:pt x="2568" y="2979"/>
                </a:cubicBezTo>
                <a:cubicBezTo>
                  <a:pt x="2567" y="2980"/>
                  <a:pt x="2566" y="2982"/>
                  <a:pt x="2564" y="2983"/>
                </a:cubicBezTo>
                <a:cubicBezTo>
                  <a:pt x="2564" y="2984"/>
                  <a:pt x="2564" y="2984"/>
                  <a:pt x="2564" y="2985"/>
                </a:cubicBezTo>
                <a:cubicBezTo>
                  <a:pt x="2562" y="2987"/>
                  <a:pt x="2560" y="2990"/>
                  <a:pt x="2558" y="2992"/>
                </a:cubicBezTo>
                <a:cubicBezTo>
                  <a:pt x="2558" y="2992"/>
                  <a:pt x="2558" y="2993"/>
                  <a:pt x="2558" y="2994"/>
                </a:cubicBezTo>
                <a:cubicBezTo>
                  <a:pt x="2558" y="2994"/>
                  <a:pt x="2559" y="2994"/>
                  <a:pt x="2560" y="2994"/>
                </a:cubicBezTo>
                <a:cubicBezTo>
                  <a:pt x="2561" y="2994"/>
                  <a:pt x="2561" y="2995"/>
                  <a:pt x="2562" y="2996"/>
                </a:cubicBezTo>
                <a:cubicBezTo>
                  <a:pt x="2566" y="2996"/>
                  <a:pt x="2571" y="2996"/>
                  <a:pt x="2575" y="2996"/>
                </a:cubicBezTo>
                <a:cubicBezTo>
                  <a:pt x="2576" y="2997"/>
                  <a:pt x="2576" y="2997"/>
                  <a:pt x="2577" y="2998"/>
                </a:cubicBezTo>
                <a:cubicBezTo>
                  <a:pt x="2580" y="2998"/>
                  <a:pt x="2583" y="2998"/>
                  <a:pt x="2586" y="2998"/>
                </a:cubicBezTo>
                <a:cubicBezTo>
                  <a:pt x="2586" y="3003"/>
                  <a:pt x="2586" y="3008"/>
                  <a:pt x="2586" y="3013"/>
                </a:cubicBezTo>
                <a:cubicBezTo>
                  <a:pt x="2586" y="3014"/>
                  <a:pt x="2587" y="3014"/>
                  <a:pt x="2588" y="3015"/>
                </a:cubicBezTo>
                <a:cubicBezTo>
                  <a:pt x="2585" y="3017"/>
                  <a:pt x="2583" y="3020"/>
                  <a:pt x="2581" y="3022"/>
                </a:cubicBezTo>
                <a:cubicBezTo>
                  <a:pt x="2581" y="3024"/>
                  <a:pt x="2581" y="3026"/>
                  <a:pt x="2581" y="3028"/>
                </a:cubicBezTo>
                <a:cubicBezTo>
                  <a:pt x="2580" y="3029"/>
                  <a:pt x="2580" y="3029"/>
                  <a:pt x="2579" y="3030"/>
                </a:cubicBezTo>
                <a:cubicBezTo>
                  <a:pt x="2579" y="3031"/>
                  <a:pt x="2579" y="3032"/>
                  <a:pt x="2579" y="3032"/>
                </a:cubicBezTo>
                <a:cubicBezTo>
                  <a:pt x="2578" y="3033"/>
                  <a:pt x="2578" y="3034"/>
                  <a:pt x="2577" y="3034"/>
                </a:cubicBezTo>
                <a:cubicBezTo>
                  <a:pt x="2577" y="3037"/>
                  <a:pt x="2577" y="3040"/>
                  <a:pt x="2577" y="3043"/>
                </a:cubicBezTo>
                <a:cubicBezTo>
                  <a:pt x="2579" y="3045"/>
                  <a:pt x="2581" y="3047"/>
                  <a:pt x="2583" y="3049"/>
                </a:cubicBezTo>
                <a:cubicBezTo>
                  <a:pt x="2583" y="3050"/>
                  <a:pt x="2583" y="3051"/>
                  <a:pt x="2583" y="3051"/>
                </a:cubicBezTo>
                <a:cubicBezTo>
                  <a:pt x="2584" y="3052"/>
                  <a:pt x="2585" y="3053"/>
                  <a:pt x="2586" y="3054"/>
                </a:cubicBezTo>
                <a:cubicBezTo>
                  <a:pt x="2586" y="3054"/>
                  <a:pt x="2586" y="3055"/>
                  <a:pt x="2586" y="3056"/>
                </a:cubicBezTo>
                <a:cubicBezTo>
                  <a:pt x="2586" y="3056"/>
                  <a:pt x="2587" y="3057"/>
                  <a:pt x="2588" y="3058"/>
                </a:cubicBezTo>
                <a:cubicBezTo>
                  <a:pt x="2588" y="3063"/>
                  <a:pt x="2588" y="3068"/>
                  <a:pt x="2588" y="3073"/>
                </a:cubicBezTo>
                <a:cubicBezTo>
                  <a:pt x="2587" y="3074"/>
                  <a:pt x="2586" y="3074"/>
                  <a:pt x="2586" y="3075"/>
                </a:cubicBezTo>
                <a:cubicBezTo>
                  <a:pt x="2586" y="3076"/>
                  <a:pt x="2586" y="3076"/>
                  <a:pt x="2586" y="3077"/>
                </a:cubicBezTo>
                <a:cubicBezTo>
                  <a:pt x="2584" y="3078"/>
                  <a:pt x="2583" y="3080"/>
                  <a:pt x="2581" y="3081"/>
                </a:cubicBezTo>
                <a:cubicBezTo>
                  <a:pt x="2581" y="3082"/>
                  <a:pt x="2581" y="3083"/>
                  <a:pt x="2581" y="3083"/>
                </a:cubicBezTo>
                <a:cubicBezTo>
                  <a:pt x="2580" y="3084"/>
                  <a:pt x="2580" y="3085"/>
                  <a:pt x="2579" y="3086"/>
                </a:cubicBezTo>
                <a:cubicBezTo>
                  <a:pt x="2579" y="3086"/>
                  <a:pt x="2579" y="3087"/>
                  <a:pt x="2579" y="3088"/>
                </a:cubicBezTo>
                <a:cubicBezTo>
                  <a:pt x="2575" y="3092"/>
                  <a:pt x="2571" y="3096"/>
                  <a:pt x="2566" y="3101"/>
                </a:cubicBezTo>
                <a:cubicBezTo>
                  <a:pt x="2566" y="3103"/>
                  <a:pt x="2566" y="3105"/>
                  <a:pt x="2566" y="3107"/>
                </a:cubicBezTo>
                <a:cubicBezTo>
                  <a:pt x="2568" y="3108"/>
                  <a:pt x="2569" y="3110"/>
                  <a:pt x="2571" y="3111"/>
                </a:cubicBezTo>
                <a:cubicBezTo>
                  <a:pt x="2571" y="3112"/>
                  <a:pt x="2571" y="3113"/>
                  <a:pt x="2571" y="3113"/>
                </a:cubicBezTo>
                <a:cubicBezTo>
                  <a:pt x="2571" y="3114"/>
                  <a:pt x="2572" y="3115"/>
                  <a:pt x="2573" y="3115"/>
                </a:cubicBezTo>
                <a:cubicBezTo>
                  <a:pt x="2573" y="3115"/>
                  <a:pt x="2574" y="3115"/>
                  <a:pt x="2575" y="3115"/>
                </a:cubicBezTo>
                <a:cubicBezTo>
                  <a:pt x="2576" y="3114"/>
                  <a:pt x="2578" y="3113"/>
                  <a:pt x="2579" y="3111"/>
                </a:cubicBezTo>
                <a:cubicBezTo>
                  <a:pt x="2580" y="3111"/>
                  <a:pt x="2581" y="3111"/>
                  <a:pt x="2581" y="3111"/>
                </a:cubicBezTo>
                <a:cubicBezTo>
                  <a:pt x="2582" y="3110"/>
                  <a:pt x="2583" y="3110"/>
                  <a:pt x="2583" y="3109"/>
                </a:cubicBezTo>
                <a:cubicBezTo>
                  <a:pt x="2584" y="3109"/>
                  <a:pt x="2585" y="3109"/>
                  <a:pt x="2586" y="3109"/>
                </a:cubicBezTo>
                <a:cubicBezTo>
                  <a:pt x="2586" y="3111"/>
                  <a:pt x="2586" y="3112"/>
                  <a:pt x="2586" y="3113"/>
                </a:cubicBezTo>
                <a:cubicBezTo>
                  <a:pt x="2587" y="3115"/>
                  <a:pt x="2588" y="3116"/>
                  <a:pt x="2590" y="3118"/>
                </a:cubicBezTo>
                <a:cubicBezTo>
                  <a:pt x="2591" y="3118"/>
                  <a:pt x="2591" y="3118"/>
                  <a:pt x="2592" y="3118"/>
                </a:cubicBezTo>
                <a:cubicBezTo>
                  <a:pt x="2593" y="3119"/>
                  <a:pt x="2595" y="3120"/>
                  <a:pt x="2596" y="3122"/>
                </a:cubicBezTo>
                <a:cubicBezTo>
                  <a:pt x="2599" y="3122"/>
                  <a:pt x="2602" y="3122"/>
                  <a:pt x="2605" y="3122"/>
                </a:cubicBezTo>
                <a:cubicBezTo>
                  <a:pt x="2605" y="3123"/>
                  <a:pt x="2605" y="3125"/>
                  <a:pt x="2605" y="3126"/>
                </a:cubicBezTo>
                <a:cubicBezTo>
                  <a:pt x="2604" y="3126"/>
                  <a:pt x="2603" y="3126"/>
                  <a:pt x="2603" y="3126"/>
                </a:cubicBezTo>
                <a:cubicBezTo>
                  <a:pt x="2600" y="3128"/>
                  <a:pt x="2598" y="3130"/>
                  <a:pt x="2596" y="3132"/>
                </a:cubicBezTo>
                <a:cubicBezTo>
                  <a:pt x="2597" y="3133"/>
                  <a:pt x="2598" y="3134"/>
                  <a:pt x="2598" y="3135"/>
                </a:cubicBezTo>
                <a:cubicBezTo>
                  <a:pt x="2597" y="3136"/>
                  <a:pt x="2597" y="3136"/>
                  <a:pt x="2596" y="3137"/>
                </a:cubicBezTo>
                <a:cubicBezTo>
                  <a:pt x="2596" y="3138"/>
                  <a:pt x="2596" y="3138"/>
                  <a:pt x="2596" y="3139"/>
                </a:cubicBezTo>
                <a:cubicBezTo>
                  <a:pt x="2595" y="3140"/>
                  <a:pt x="2595" y="3140"/>
                  <a:pt x="2594" y="3141"/>
                </a:cubicBezTo>
                <a:cubicBezTo>
                  <a:pt x="2594" y="3142"/>
                  <a:pt x="2594" y="3143"/>
                  <a:pt x="2594" y="3143"/>
                </a:cubicBezTo>
                <a:cubicBezTo>
                  <a:pt x="2593" y="3144"/>
                  <a:pt x="2592" y="3145"/>
                  <a:pt x="2592" y="3145"/>
                </a:cubicBezTo>
                <a:cubicBezTo>
                  <a:pt x="2592" y="3146"/>
                  <a:pt x="2592" y="3147"/>
                  <a:pt x="2592" y="3147"/>
                </a:cubicBezTo>
                <a:cubicBezTo>
                  <a:pt x="2591" y="3148"/>
                  <a:pt x="2590" y="3149"/>
                  <a:pt x="2590" y="3150"/>
                </a:cubicBezTo>
                <a:cubicBezTo>
                  <a:pt x="2589" y="3150"/>
                  <a:pt x="2588" y="3150"/>
                  <a:pt x="2588" y="3150"/>
                </a:cubicBezTo>
                <a:cubicBezTo>
                  <a:pt x="2587" y="3151"/>
                  <a:pt x="2586" y="3151"/>
                  <a:pt x="2586" y="3152"/>
                </a:cubicBezTo>
                <a:cubicBezTo>
                  <a:pt x="2584" y="3152"/>
                  <a:pt x="2583" y="3152"/>
                  <a:pt x="2581" y="3152"/>
                </a:cubicBezTo>
                <a:cubicBezTo>
                  <a:pt x="2580" y="3153"/>
                  <a:pt x="2578" y="3155"/>
                  <a:pt x="2577" y="3156"/>
                </a:cubicBezTo>
                <a:cubicBezTo>
                  <a:pt x="2577" y="3157"/>
                  <a:pt x="2577" y="3158"/>
                  <a:pt x="2577" y="3158"/>
                </a:cubicBezTo>
                <a:cubicBezTo>
                  <a:pt x="2576" y="3159"/>
                  <a:pt x="2575" y="3160"/>
                  <a:pt x="2575" y="3160"/>
                </a:cubicBezTo>
                <a:cubicBezTo>
                  <a:pt x="2574" y="3160"/>
                  <a:pt x="2573" y="3160"/>
                  <a:pt x="2573" y="3160"/>
                </a:cubicBezTo>
                <a:cubicBezTo>
                  <a:pt x="2572" y="3160"/>
                  <a:pt x="2571" y="3159"/>
                  <a:pt x="2571" y="3158"/>
                </a:cubicBezTo>
                <a:cubicBezTo>
                  <a:pt x="2570" y="3158"/>
                  <a:pt x="2569" y="3158"/>
                  <a:pt x="2568" y="3158"/>
                </a:cubicBezTo>
                <a:cubicBezTo>
                  <a:pt x="2568" y="3157"/>
                  <a:pt x="2567" y="3157"/>
                  <a:pt x="2566" y="3156"/>
                </a:cubicBezTo>
                <a:cubicBezTo>
                  <a:pt x="2565" y="3156"/>
                  <a:pt x="2565" y="3156"/>
                  <a:pt x="2564" y="3156"/>
                </a:cubicBezTo>
                <a:cubicBezTo>
                  <a:pt x="2563" y="3155"/>
                  <a:pt x="2563" y="3154"/>
                  <a:pt x="2562" y="3154"/>
                </a:cubicBezTo>
                <a:cubicBezTo>
                  <a:pt x="2560" y="3154"/>
                  <a:pt x="2559" y="3154"/>
                  <a:pt x="2558" y="3154"/>
                </a:cubicBezTo>
                <a:cubicBezTo>
                  <a:pt x="2556" y="3155"/>
                  <a:pt x="2555" y="3157"/>
                  <a:pt x="2554" y="3158"/>
                </a:cubicBezTo>
                <a:cubicBezTo>
                  <a:pt x="2553" y="3158"/>
                  <a:pt x="2552" y="3158"/>
                  <a:pt x="2551" y="3158"/>
                </a:cubicBezTo>
                <a:cubicBezTo>
                  <a:pt x="2550" y="3159"/>
                  <a:pt x="2550" y="3160"/>
                  <a:pt x="2549" y="3160"/>
                </a:cubicBezTo>
                <a:cubicBezTo>
                  <a:pt x="2549" y="3163"/>
                  <a:pt x="2549" y="3166"/>
                  <a:pt x="2549" y="3169"/>
                </a:cubicBezTo>
                <a:cubicBezTo>
                  <a:pt x="2548" y="3170"/>
                  <a:pt x="2548" y="3170"/>
                  <a:pt x="2547" y="3171"/>
                </a:cubicBezTo>
                <a:cubicBezTo>
                  <a:pt x="2547" y="3177"/>
                  <a:pt x="2547" y="3183"/>
                  <a:pt x="2547" y="3188"/>
                </a:cubicBezTo>
                <a:cubicBezTo>
                  <a:pt x="2548" y="3189"/>
                  <a:pt x="2549" y="3190"/>
                  <a:pt x="2549" y="3190"/>
                </a:cubicBezTo>
                <a:cubicBezTo>
                  <a:pt x="2549" y="3191"/>
                  <a:pt x="2549" y="3192"/>
                  <a:pt x="2549" y="3192"/>
                </a:cubicBezTo>
                <a:cubicBezTo>
                  <a:pt x="2548" y="3194"/>
                  <a:pt x="2546" y="3195"/>
                  <a:pt x="2545" y="3197"/>
                </a:cubicBezTo>
                <a:cubicBezTo>
                  <a:pt x="2544" y="3197"/>
                  <a:pt x="2543" y="3197"/>
                  <a:pt x="2543" y="3197"/>
                </a:cubicBezTo>
                <a:cubicBezTo>
                  <a:pt x="2541" y="3198"/>
                  <a:pt x="2540" y="3200"/>
                  <a:pt x="2539" y="3201"/>
                </a:cubicBezTo>
                <a:cubicBezTo>
                  <a:pt x="2539" y="3204"/>
                  <a:pt x="2539" y="3207"/>
                  <a:pt x="2539" y="3209"/>
                </a:cubicBezTo>
                <a:cubicBezTo>
                  <a:pt x="2538" y="3209"/>
                  <a:pt x="2537" y="3209"/>
                  <a:pt x="2536" y="3209"/>
                </a:cubicBezTo>
                <a:cubicBezTo>
                  <a:pt x="2535" y="3210"/>
                  <a:pt x="2535" y="3211"/>
                  <a:pt x="2534" y="3212"/>
                </a:cubicBezTo>
                <a:cubicBezTo>
                  <a:pt x="2534" y="3212"/>
                  <a:pt x="2534" y="3213"/>
                  <a:pt x="2534" y="3214"/>
                </a:cubicBezTo>
                <a:cubicBezTo>
                  <a:pt x="2533" y="3214"/>
                  <a:pt x="2533" y="3214"/>
                  <a:pt x="2532" y="3214"/>
                </a:cubicBezTo>
                <a:cubicBezTo>
                  <a:pt x="2531" y="3215"/>
                  <a:pt x="2531" y="3215"/>
                  <a:pt x="2530" y="3216"/>
                </a:cubicBezTo>
                <a:cubicBezTo>
                  <a:pt x="2529" y="3216"/>
                  <a:pt x="2529" y="3216"/>
                  <a:pt x="2528" y="3216"/>
                </a:cubicBezTo>
                <a:cubicBezTo>
                  <a:pt x="2527" y="3217"/>
                  <a:pt x="2526" y="3217"/>
                  <a:pt x="2526" y="3218"/>
                </a:cubicBezTo>
                <a:cubicBezTo>
                  <a:pt x="2526" y="3219"/>
                  <a:pt x="2526" y="3219"/>
                  <a:pt x="2526" y="3220"/>
                </a:cubicBezTo>
                <a:cubicBezTo>
                  <a:pt x="2525" y="3221"/>
                  <a:pt x="2524" y="3222"/>
                  <a:pt x="2524" y="3222"/>
                </a:cubicBezTo>
                <a:cubicBezTo>
                  <a:pt x="2524" y="3225"/>
                  <a:pt x="2524" y="3228"/>
                  <a:pt x="2524" y="3231"/>
                </a:cubicBezTo>
                <a:cubicBezTo>
                  <a:pt x="2524" y="3231"/>
                  <a:pt x="2525" y="3231"/>
                  <a:pt x="2526" y="3231"/>
                </a:cubicBezTo>
                <a:cubicBezTo>
                  <a:pt x="2526" y="3232"/>
                  <a:pt x="2527" y="3232"/>
                  <a:pt x="2528" y="3233"/>
                </a:cubicBezTo>
                <a:cubicBezTo>
                  <a:pt x="2528" y="3234"/>
                  <a:pt x="2528" y="3234"/>
                  <a:pt x="2528" y="3235"/>
                </a:cubicBezTo>
                <a:cubicBezTo>
                  <a:pt x="2529" y="3236"/>
                  <a:pt x="2529" y="3236"/>
                  <a:pt x="2530" y="3237"/>
                </a:cubicBezTo>
                <a:cubicBezTo>
                  <a:pt x="2530" y="3242"/>
                  <a:pt x="2530" y="3247"/>
                  <a:pt x="2530" y="3252"/>
                </a:cubicBezTo>
                <a:cubicBezTo>
                  <a:pt x="2529" y="3253"/>
                  <a:pt x="2529" y="3253"/>
                  <a:pt x="2528" y="3254"/>
                </a:cubicBezTo>
                <a:cubicBezTo>
                  <a:pt x="2528" y="3255"/>
                  <a:pt x="2528" y="3256"/>
                  <a:pt x="2528" y="3257"/>
                </a:cubicBezTo>
                <a:cubicBezTo>
                  <a:pt x="2527" y="3257"/>
                  <a:pt x="2526" y="3257"/>
                  <a:pt x="2526" y="3257"/>
                </a:cubicBezTo>
                <a:cubicBezTo>
                  <a:pt x="2524" y="3258"/>
                  <a:pt x="2523" y="3259"/>
                  <a:pt x="2521" y="3261"/>
                </a:cubicBezTo>
                <a:cubicBezTo>
                  <a:pt x="2521" y="3261"/>
                  <a:pt x="2521" y="3262"/>
                  <a:pt x="2521" y="3263"/>
                </a:cubicBezTo>
                <a:cubicBezTo>
                  <a:pt x="2521" y="3263"/>
                  <a:pt x="2520" y="3263"/>
                  <a:pt x="2519" y="3263"/>
                </a:cubicBezTo>
                <a:cubicBezTo>
                  <a:pt x="2519" y="3264"/>
                  <a:pt x="2518" y="3264"/>
                  <a:pt x="2517" y="3265"/>
                </a:cubicBezTo>
                <a:cubicBezTo>
                  <a:pt x="2517" y="3266"/>
                  <a:pt x="2517" y="3268"/>
                  <a:pt x="2517" y="3269"/>
                </a:cubicBezTo>
                <a:cubicBezTo>
                  <a:pt x="2518" y="3270"/>
                  <a:pt x="2518" y="3270"/>
                  <a:pt x="2519" y="3271"/>
                </a:cubicBezTo>
                <a:cubicBezTo>
                  <a:pt x="2519" y="3272"/>
                  <a:pt x="2518" y="3273"/>
                  <a:pt x="2517" y="3274"/>
                </a:cubicBezTo>
                <a:cubicBezTo>
                  <a:pt x="2516" y="3274"/>
                  <a:pt x="2516" y="3274"/>
                  <a:pt x="2515" y="3274"/>
                </a:cubicBezTo>
                <a:cubicBezTo>
                  <a:pt x="2514" y="3275"/>
                  <a:pt x="2512" y="3276"/>
                  <a:pt x="2511" y="3278"/>
                </a:cubicBezTo>
                <a:cubicBezTo>
                  <a:pt x="2510" y="3277"/>
                  <a:pt x="2509" y="3276"/>
                  <a:pt x="2509" y="3276"/>
                </a:cubicBezTo>
                <a:cubicBezTo>
                  <a:pt x="2508" y="3276"/>
                  <a:pt x="2507" y="3276"/>
                  <a:pt x="2506" y="3276"/>
                </a:cubicBezTo>
                <a:cubicBezTo>
                  <a:pt x="2506" y="3277"/>
                  <a:pt x="2506" y="3278"/>
                  <a:pt x="2506" y="3280"/>
                </a:cubicBezTo>
                <a:cubicBezTo>
                  <a:pt x="2505" y="3281"/>
                  <a:pt x="2504" y="3283"/>
                  <a:pt x="2502" y="3284"/>
                </a:cubicBezTo>
                <a:cubicBezTo>
                  <a:pt x="2502" y="3285"/>
                  <a:pt x="2502" y="3285"/>
                  <a:pt x="2502" y="3286"/>
                </a:cubicBezTo>
                <a:cubicBezTo>
                  <a:pt x="2503" y="3287"/>
                  <a:pt x="2503" y="3288"/>
                  <a:pt x="2504" y="3289"/>
                </a:cubicBezTo>
                <a:cubicBezTo>
                  <a:pt x="2503" y="3290"/>
                  <a:pt x="2501" y="3291"/>
                  <a:pt x="2500" y="3293"/>
                </a:cubicBezTo>
                <a:cubicBezTo>
                  <a:pt x="2499" y="3293"/>
                  <a:pt x="2499" y="3293"/>
                  <a:pt x="2498" y="3293"/>
                </a:cubicBezTo>
                <a:cubicBezTo>
                  <a:pt x="2497" y="3292"/>
                  <a:pt x="2497" y="3291"/>
                  <a:pt x="2496" y="3291"/>
                </a:cubicBezTo>
                <a:cubicBezTo>
                  <a:pt x="2495" y="3291"/>
                  <a:pt x="2494" y="3291"/>
                  <a:pt x="2494" y="3291"/>
                </a:cubicBezTo>
                <a:cubicBezTo>
                  <a:pt x="2493" y="3291"/>
                  <a:pt x="2492" y="3292"/>
                  <a:pt x="2491" y="3293"/>
                </a:cubicBezTo>
                <a:cubicBezTo>
                  <a:pt x="2491" y="3293"/>
                  <a:pt x="2490" y="3293"/>
                  <a:pt x="2489" y="3293"/>
                </a:cubicBezTo>
                <a:cubicBezTo>
                  <a:pt x="2489" y="3294"/>
                  <a:pt x="2489" y="3296"/>
                  <a:pt x="2489" y="3297"/>
                </a:cubicBezTo>
                <a:cubicBezTo>
                  <a:pt x="2489" y="3298"/>
                  <a:pt x="2488" y="3298"/>
                  <a:pt x="2487" y="3299"/>
                </a:cubicBezTo>
                <a:cubicBezTo>
                  <a:pt x="2487" y="3299"/>
                  <a:pt x="2486" y="3299"/>
                  <a:pt x="2485" y="3299"/>
                </a:cubicBezTo>
                <a:cubicBezTo>
                  <a:pt x="2484" y="3300"/>
                  <a:pt x="2484" y="3300"/>
                  <a:pt x="2483" y="3301"/>
                </a:cubicBezTo>
                <a:cubicBezTo>
                  <a:pt x="2482" y="3301"/>
                  <a:pt x="2480" y="3301"/>
                  <a:pt x="2479" y="3301"/>
                </a:cubicBezTo>
                <a:cubicBezTo>
                  <a:pt x="2478" y="3302"/>
                  <a:pt x="2477" y="3303"/>
                  <a:pt x="2477" y="3304"/>
                </a:cubicBezTo>
                <a:cubicBezTo>
                  <a:pt x="2476" y="3304"/>
                  <a:pt x="2475" y="3304"/>
                  <a:pt x="2474" y="3304"/>
                </a:cubicBezTo>
                <a:cubicBezTo>
                  <a:pt x="2473" y="3305"/>
                  <a:pt x="2471" y="3306"/>
                  <a:pt x="2470" y="3308"/>
                </a:cubicBezTo>
                <a:cubicBezTo>
                  <a:pt x="2469" y="3308"/>
                  <a:pt x="2469" y="3308"/>
                  <a:pt x="2468" y="3308"/>
                </a:cubicBezTo>
                <a:cubicBezTo>
                  <a:pt x="2467" y="3307"/>
                  <a:pt x="2467" y="3306"/>
                  <a:pt x="2466" y="3306"/>
                </a:cubicBezTo>
                <a:cubicBezTo>
                  <a:pt x="2462" y="3306"/>
                  <a:pt x="2459" y="3306"/>
                  <a:pt x="2455" y="3306"/>
                </a:cubicBezTo>
                <a:cubicBezTo>
                  <a:pt x="2454" y="3306"/>
                  <a:pt x="2454" y="3307"/>
                  <a:pt x="2453" y="3308"/>
                </a:cubicBezTo>
                <a:cubicBezTo>
                  <a:pt x="2452" y="3308"/>
                  <a:pt x="2450" y="3308"/>
                  <a:pt x="2449" y="3308"/>
                </a:cubicBezTo>
                <a:cubicBezTo>
                  <a:pt x="2448" y="3308"/>
                  <a:pt x="2448" y="3309"/>
                  <a:pt x="2447" y="3310"/>
                </a:cubicBezTo>
                <a:cubicBezTo>
                  <a:pt x="2446" y="3310"/>
                  <a:pt x="2445" y="3310"/>
                  <a:pt x="2444" y="3310"/>
                </a:cubicBezTo>
                <a:cubicBezTo>
                  <a:pt x="2444" y="3310"/>
                  <a:pt x="2443" y="3311"/>
                  <a:pt x="2442" y="3312"/>
                </a:cubicBezTo>
                <a:cubicBezTo>
                  <a:pt x="2442" y="3312"/>
                  <a:pt x="2441" y="3312"/>
                  <a:pt x="2440" y="3312"/>
                </a:cubicBezTo>
                <a:cubicBezTo>
                  <a:pt x="2440" y="3313"/>
                  <a:pt x="2439" y="3313"/>
                  <a:pt x="2438" y="3314"/>
                </a:cubicBezTo>
                <a:cubicBezTo>
                  <a:pt x="2437" y="3314"/>
                  <a:pt x="2437" y="3314"/>
                  <a:pt x="2436" y="3314"/>
                </a:cubicBezTo>
                <a:cubicBezTo>
                  <a:pt x="2436" y="3316"/>
                  <a:pt x="2436" y="3318"/>
                  <a:pt x="2436" y="3321"/>
                </a:cubicBezTo>
                <a:cubicBezTo>
                  <a:pt x="2435" y="3321"/>
                  <a:pt x="2435" y="3321"/>
                  <a:pt x="2434" y="3321"/>
                </a:cubicBezTo>
                <a:cubicBezTo>
                  <a:pt x="2433" y="3321"/>
                  <a:pt x="2433" y="3322"/>
                  <a:pt x="2432" y="3323"/>
                </a:cubicBezTo>
                <a:cubicBezTo>
                  <a:pt x="2430" y="3323"/>
                  <a:pt x="2429" y="3323"/>
                  <a:pt x="2427" y="3323"/>
                </a:cubicBezTo>
                <a:cubicBezTo>
                  <a:pt x="2427" y="3323"/>
                  <a:pt x="2427" y="3324"/>
                  <a:pt x="2427" y="3325"/>
                </a:cubicBezTo>
                <a:cubicBezTo>
                  <a:pt x="2428" y="3325"/>
                  <a:pt x="2429" y="3326"/>
                  <a:pt x="2429" y="3327"/>
                </a:cubicBezTo>
                <a:cubicBezTo>
                  <a:pt x="2429" y="3329"/>
                  <a:pt x="2429" y="3331"/>
                  <a:pt x="2429" y="3333"/>
                </a:cubicBezTo>
                <a:cubicBezTo>
                  <a:pt x="2425" y="3333"/>
                  <a:pt x="2420" y="3333"/>
                  <a:pt x="2414" y="3333"/>
                </a:cubicBezTo>
                <a:cubicBezTo>
                  <a:pt x="2414" y="3334"/>
                  <a:pt x="2413" y="3335"/>
                  <a:pt x="2412" y="3335"/>
                </a:cubicBezTo>
                <a:cubicBezTo>
                  <a:pt x="2408" y="3335"/>
                  <a:pt x="2404" y="3335"/>
                  <a:pt x="2400" y="3335"/>
                </a:cubicBezTo>
                <a:cubicBezTo>
                  <a:pt x="2399" y="3336"/>
                  <a:pt x="2398" y="3337"/>
                  <a:pt x="2397" y="3338"/>
                </a:cubicBezTo>
                <a:cubicBezTo>
                  <a:pt x="2397" y="3338"/>
                  <a:pt x="2397" y="3339"/>
                  <a:pt x="2397" y="3340"/>
                </a:cubicBezTo>
                <a:cubicBezTo>
                  <a:pt x="2396" y="3340"/>
                  <a:pt x="2395" y="3340"/>
                  <a:pt x="2393" y="3340"/>
                </a:cubicBezTo>
                <a:cubicBezTo>
                  <a:pt x="2393" y="3340"/>
                  <a:pt x="2392" y="3341"/>
                  <a:pt x="2391" y="3342"/>
                </a:cubicBezTo>
                <a:cubicBezTo>
                  <a:pt x="2390" y="3342"/>
                  <a:pt x="2390" y="3342"/>
                  <a:pt x="2389" y="3342"/>
                </a:cubicBezTo>
                <a:cubicBezTo>
                  <a:pt x="2388" y="3342"/>
                  <a:pt x="2388" y="3343"/>
                  <a:pt x="2387" y="3344"/>
                </a:cubicBezTo>
                <a:cubicBezTo>
                  <a:pt x="2387" y="3346"/>
                  <a:pt x="2387" y="3348"/>
                  <a:pt x="2387" y="3350"/>
                </a:cubicBezTo>
                <a:cubicBezTo>
                  <a:pt x="2386" y="3351"/>
                  <a:pt x="2386" y="3352"/>
                  <a:pt x="2385" y="3353"/>
                </a:cubicBezTo>
                <a:cubicBezTo>
                  <a:pt x="2385" y="3356"/>
                  <a:pt x="2385" y="3359"/>
                  <a:pt x="2385" y="3363"/>
                </a:cubicBezTo>
                <a:cubicBezTo>
                  <a:pt x="2387" y="3365"/>
                  <a:pt x="2389" y="3367"/>
                  <a:pt x="2391" y="3370"/>
                </a:cubicBezTo>
                <a:cubicBezTo>
                  <a:pt x="2392" y="3370"/>
                  <a:pt x="2392" y="3370"/>
                  <a:pt x="2393" y="3370"/>
                </a:cubicBezTo>
                <a:cubicBezTo>
                  <a:pt x="2393" y="3372"/>
                  <a:pt x="2393" y="3374"/>
                  <a:pt x="2393" y="3376"/>
                </a:cubicBezTo>
                <a:cubicBezTo>
                  <a:pt x="2393" y="3377"/>
                  <a:pt x="2392" y="3377"/>
                  <a:pt x="2391" y="3378"/>
                </a:cubicBezTo>
                <a:cubicBezTo>
                  <a:pt x="2391" y="3379"/>
                  <a:pt x="2391" y="3380"/>
                  <a:pt x="2391" y="3380"/>
                </a:cubicBezTo>
                <a:cubicBezTo>
                  <a:pt x="2390" y="3382"/>
                  <a:pt x="2388" y="3383"/>
                  <a:pt x="2387" y="3385"/>
                </a:cubicBezTo>
                <a:cubicBezTo>
                  <a:pt x="2387" y="3387"/>
                  <a:pt x="2387" y="3389"/>
                  <a:pt x="2387" y="3391"/>
                </a:cubicBezTo>
                <a:cubicBezTo>
                  <a:pt x="2386" y="3391"/>
                  <a:pt x="2386" y="3391"/>
                  <a:pt x="2385" y="3391"/>
                </a:cubicBezTo>
                <a:cubicBezTo>
                  <a:pt x="2384" y="3390"/>
                  <a:pt x="2383" y="3390"/>
                  <a:pt x="2382" y="3389"/>
                </a:cubicBezTo>
                <a:cubicBezTo>
                  <a:pt x="2382" y="3387"/>
                  <a:pt x="2382" y="3385"/>
                  <a:pt x="2382" y="3382"/>
                </a:cubicBezTo>
                <a:cubicBezTo>
                  <a:pt x="2382" y="3382"/>
                  <a:pt x="2381" y="3381"/>
                  <a:pt x="2380" y="3380"/>
                </a:cubicBezTo>
                <a:cubicBezTo>
                  <a:pt x="2380" y="3378"/>
                  <a:pt x="2380" y="3375"/>
                  <a:pt x="2380" y="3372"/>
                </a:cubicBezTo>
                <a:cubicBezTo>
                  <a:pt x="2379" y="3370"/>
                  <a:pt x="2378" y="3369"/>
                  <a:pt x="2376" y="3367"/>
                </a:cubicBezTo>
                <a:cubicBezTo>
                  <a:pt x="2376" y="3367"/>
                  <a:pt x="2376" y="3366"/>
                  <a:pt x="2376" y="3365"/>
                </a:cubicBezTo>
                <a:cubicBezTo>
                  <a:pt x="2376" y="3365"/>
                  <a:pt x="2375" y="3364"/>
                  <a:pt x="2374" y="3363"/>
                </a:cubicBezTo>
                <a:cubicBezTo>
                  <a:pt x="2373" y="3363"/>
                  <a:pt x="2373" y="3363"/>
                  <a:pt x="2372" y="3363"/>
                </a:cubicBezTo>
                <a:cubicBezTo>
                  <a:pt x="2370" y="3361"/>
                  <a:pt x="2368" y="3359"/>
                  <a:pt x="2365" y="3357"/>
                </a:cubicBezTo>
                <a:cubicBezTo>
                  <a:pt x="2365" y="3354"/>
                  <a:pt x="2365" y="3351"/>
                  <a:pt x="2365" y="3348"/>
                </a:cubicBezTo>
                <a:cubicBezTo>
                  <a:pt x="2365" y="3348"/>
                  <a:pt x="2364" y="3347"/>
                  <a:pt x="2363" y="3346"/>
                </a:cubicBezTo>
                <a:cubicBezTo>
                  <a:pt x="2363" y="3345"/>
                  <a:pt x="2363" y="3343"/>
                  <a:pt x="2363" y="3342"/>
                </a:cubicBezTo>
                <a:cubicBezTo>
                  <a:pt x="2362" y="3340"/>
                  <a:pt x="2361" y="3339"/>
                  <a:pt x="2359" y="3338"/>
                </a:cubicBezTo>
                <a:cubicBezTo>
                  <a:pt x="2356" y="3338"/>
                  <a:pt x="2353" y="3338"/>
                  <a:pt x="2351" y="3338"/>
                </a:cubicBezTo>
                <a:cubicBezTo>
                  <a:pt x="2350" y="3337"/>
                  <a:pt x="2349" y="3336"/>
                  <a:pt x="2348" y="3335"/>
                </a:cubicBezTo>
                <a:cubicBezTo>
                  <a:pt x="2347" y="3335"/>
                  <a:pt x="2346" y="3335"/>
                  <a:pt x="2344" y="3335"/>
                </a:cubicBezTo>
                <a:cubicBezTo>
                  <a:pt x="2344" y="3335"/>
                  <a:pt x="2343" y="3334"/>
                  <a:pt x="2342" y="3333"/>
                </a:cubicBezTo>
                <a:cubicBezTo>
                  <a:pt x="2341" y="3333"/>
                  <a:pt x="2341" y="3333"/>
                  <a:pt x="2340" y="3333"/>
                </a:cubicBezTo>
                <a:cubicBezTo>
                  <a:pt x="2338" y="3332"/>
                  <a:pt x="2337" y="3331"/>
                  <a:pt x="2336" y="3329"/>
                </a:cubicBezTo>
                <a:cubicBezTo>
                  <a:pt x="2335" y="3329"/>
                  <a:pt x="2334" y="3329"/>
                  <a:pt x="2333" y="3329"/>
                </a:cubicBezTo>
                <a:cubicBezTo>
                  <a:pt x="2332" y="3328"/>
                  <a:pt x="2331" y="3326"/>
                  <a:pt x="2329" y="3325"/>
                </a:cubicBezTo>
                <a:cubicBezTo>
                  <a:pt x="2329" y="3324"/>
                  <a:pt x="2329" y="3324"/>
                  <a:pt x="2329" y="3323"/>
                </a:cubicBezTo>
                <a:cubicBezTo>
                  <a:pt x="2328" y="3321"/>
                  <a:pt x="2326" y="3320"/>
                  <a:pt x="2325" y="3318"/>
                </a:cubicBezTo>
                <a:cubicBezTo>
                  <a:pt x="2324" y="3318"/>
                  <a:pt x="2323" y="3318"/>
                  <a:pt x="2323" y="3318"/>
                </a:cubicBezTo>
                <a:cubicBezTo>
                  <a:pt x="2323" y="3317"/>
                  <a:pt x="2323" y="3316"/>
                  <a:pt x="2323" y="3314"/>
                </a:cubicBezTo>
                <a:cubicBezTo>
                  <a:pt x="2323" y="3314"/>
                  <a:pt x="2324" y="3313"/>
                  <a:pt x="2325" y="3312"/>
                </a:cubicBezTo>
                <a:cubicBezTo>
                  <a:pt x="2326" y="3312"/>
                  <a:pt x="2326" y="3312"/>
                  <a:pt x="2327" y="3312"/>
                </a:cubicBezTo>
                <a:cubicBezTo>
                  <a:pt x="2328" y="3311"/>
                  <a:pt x="2329" y="3310"/>
                  <a:pt x="2329" y="3310"/>
                </a:cubicBezTo>
                <a:cubicBezTo>
                  <a:pt x="2329" y="3308"/>
                  <a:pt x="2329" y="3307"/>
                  <a:pt x="2329" y="3306"/>
                </a:cubicBezTo>
                <a:cubicBezTo>
                  <a:pt x="2327" y="3303"/>
                  <a:pt x="2325" y="3301"/>
                  <a:pt x="2323" y="3299"/>
                </a:cubicBezTo>
                <a:cubicBezTo>
                  <a:pt x="2323" y="3298"/>
                  <a:pt x="2323" y="3298"/>
                  <a:pt x="2323" y="3297"/>
                </a:cubicBezTo>
                <a:cubicBezTo>
                  <a:pt x="2322" y="3296"/>
                  <a:pt x="2321" y="3296"/>
                  <a:pt x="2321" y="3295"/>
                </a:cubicBezTo>
                <a:cubicBezTo>
                  <a:pt x="2321" y="3293"/>
                  <a:pt x="2321" y="3292"/>
                  <a:pt x="2321" y="3291"/>
                </a:cubicBezTo>
                <a:cubicBezTo>
                  <a:pt x="2320" y="3290"/>
                  <a:pt x="2319" y="3289"/>
                  <a:pt x="2319" y="3289"/>
                </a:cubicBezTo>
                <a:cubicBezTo>
                  <a:pt x="2319" y="3288"/>
                  <a:pt x="2319" y="3287"/>
                  <a:pt x="2319" y="3286"/>
                </a:cubicBezTo>
                <a:cubicBezTo>
                  <a:pt x="2318" y="3285"/>
                  <a:pt x="2317" y="3285"/>
                  <a:pt x="2316" y="3284"/>
                </a:cubicBezTo>
                <a:cubicBezTo>
                  <a:pt x="2316" y="3281"/>
                  <a:pt x="2316" y="3277"/>
                  <a:pt x="2316" y="3274"/>
                </a:cubicBezTo>
                <a:cubicBezTo>
                  <a:pt x="2312" y="3274"/>
                  <a:pt x="2308" y="3274"/>
                  <a:pt x="2304" y="3274"/>
                </a:cubicBezTo>
                <a:cubicBezTo>
                  <a:pt x="2303" y="3273"/>
                  <a:pt x="2302" y="3272"/>
                  <a:pt x="2301" y="3271"/>
                </a:cubicBezTo>
                <a:cubicBezTo>
                  <a:pt x="2298" y="3271"/>
                  <a:pt x="2296" y="3271"/>
                  <a:pt x="2293" y="3271"/>
                </a:cubicBezTo>
                <a:cubicBezTo>
                  <a:pt x="2293" y="3269"/>
                  <a:pt x="2293" y="3267"/>
                  <a:pt x="2293" y="3265"/>
                </a:cubicBezTo>
                <a:cubicBezTo>
                  <a:pt x="2292" y="3264"/>
                  <a:pt x="2291" y="3264"/>
                  <a:pt x="2291" y="3263"/>
                </a:cubicBezTo>
                <a:cubicBezTo>
                  <a:pt x="2290" y="3263"/>
                  <a:pt x="2289" y="3263"/>
                  <a:pt x="2289" y="3263"/>
                </a:cubicBezTo>
                <a:cubicBezTo>
                  <a:pt x="2286" y="3265"/>
                  <a:pt x="2284" y="3267"/>
                  <a:pt x="2282" y="3269"/>
                </a:cubicBezTo>
                <a:cubicBezTo>
                  <a:pt x="2281" y="3268"/>
                  <a:pt x="2281" y="3268"/>
                  <a:pt x="2280" y="3267"/>
                </a:cubicBezTo>
                <a:cubicBezTo>
                  <a:pt x="2279" y="3267"/>
                  <a:pt x="2279" y="3267"/>
                  <a:pt x="2278" y="3267"/>
                </a:cubicBezTo>
                <a:cubicBezTo>
                  <a:pt x="2277" y="3268"/>
                  <a:pt x="2276" y="3269"/>
                  <a:pt x="2276" y="3269"/>
                </a:cubicBezTo>
                <a:cubicBezTo>
                  <a:pt x="2273" y="3269"/>
                  <a:pt x="2271" y="3269"/>
                  <a:pt x="2269" y="3269"/>
                </a:cubicBezTo>
                <a:cubicBezTo>
                  <a:pt x="2268" y="3271"/>
                  <a:pt x="2266" y="3272"/>
                  <a:pt x="2265" y="3274"/>
                </a:cubicBezTo>
                <a:cubicBezTo>
                  <a:pt x="2265" y="3275"/>
                  <a:pt x="2265" y="3276"/>
                  <a:pt x="2265" y="3278"/>
                </a:cubicBezTo>
                <a:cubicBezTo>
                  <a:pt x="2263" y="3278"/>
                  <a:pt x="2261" y="3278"/>
                  <a:pt x="2259" y="3278"/>
                </a:cubicBezTo>
                <a:cubicBezTo>
                  <a:pt x="2258" y="3277"/>
                  <a:pt x="2257" y="3276"/>
                  <a:pt x="2256" y="3276"/>
                </a:cubicBezTo>
                <a:cubicBezTo>
                  <a:pt x="2256" y="3276"/>
                  <a:pt x="2255" y="3276"/>
                  <a:pt x="2254" y="3276"/>
                </a:cubicBezTo>
                <a:cubicBezTo>
                  <a:pt x="2253" y="3277"/>
                  <a:pt x="2251" y="3278"/>
                  <a:pt x="2250" y="3280"/>
                </a:cubicBezTo>
                <a:cubicBezTo>
                  <a:pt x="2250" y="3281"/>
                  <a:pt x="2250" y="3282"/>
                  <a:pt x="2250" y="3282"/>
                </a:cubicBezTo>
                <a:cubicBezTo>
                  <a:pt x="2247" y="3282"/>
                  <a:pt x="2244" y="3282"/>
                  <a:pt x="2242" y="3282"/>
                </a:cubicBezTo>
                <a:cubicBezTo>
                  <a:pt x="2241" y="3281"/>
                  <a:pt x="2240" y="3281"/>
                  <a:pt x="2239" y="3280"/>
                </a:cubicBezTo>
                <a:cubicBezTo>
                  <a:pt x="2239" y="3280"/>
                  <a:pt x="2238" y="3280"/>
                  <a:pt x="2237" y="3280"/>
                </a:cubicBezTo>
                <a:cubicBezTo>
                  <a:pt x="2236" y="3278"/>
                  <a:pt x="2234" y="3277"/>
                  <a:pt x="2233" y="3276"/>
                </a:cubicBezTo>
                <a:cubicBezTo>
                  <a:pt x="2233" y="3273"/>
                  <a:pt x="2233" y="3271"/>
                  <a:pt x="2233" y="3269"/>
                </a:cubicBezTo>
                <a:cubicBezTo>
                  <a:pt x="2232" y="3268"/>
                  <a:pt x="2231" y="3268"/>
                  <a:pt x="2231" y="3267"/>
                </a:cubicBezTo>
                <a:cubicBezTo>
                  <a:pt x="2231" y="3265"/>
                  <a:pt x="2231" y="3263"/>
                  <a:pt x="2231" y="3261"/>
                </a:cubicBezTo>
                <a:cubicBezTo>
                  <a:pt x="2232" y="3261"/>
                  <a:pt x="2234" y="3261"/>
                  <a:pt x="2235" y="3261"/>
                </a:cubicBezTo>
                <a:cubicBezTo>
                  <a:pt x="2235" y="3259"/>
                  <a:pt x="2235" y="3258"/>
                  <a:pt x="2235" y="3257"/>
                </a:cubicBezTo>
                <a:cubicBezTo>
                  <a:pt x="2236" y="3256"/>
                  <a:pt x="2237" y="3255"/>
                  <a:pt x="2237" y="3254"/>
                </a:cubicBezTo>
                <a:cubicBezTo>
                  <a:pt x="2237" y="3253"/>
                  <a:pt x="2237" y="3251"/>
                  <a:pt x="2237" y="3250"/>
                </a:cubicBezTo>
                <a:cubicBezTo>
                  <a:pt x="2238" y="3249"/>
                  <a:pt x="2239" y="3249"/>
                  <a:pt x="2239" y="3248"/>
                </a:cubicBezTo>
                <a:cubicBezTo>
                  <a:pt x="2239" y="3246"/>
                  <a:pt x="2239" y="3244"/>
                  <a:pt x="2239" y="3242"/>
                </a:cubicBezTo>
                <a:cubicBezTo>
                  <a:pt x="2240" y="3241"/>
                  <a:pt x="2241" y="3240"/>
                  <a:pt x="2242" y="3239"/>
                </a:cubicBezTo>
                <a:cubicBezTo>
                  <a:pt x="2242" y="3237"/>
                  <a:pt x="2242" y="3235"/>
                  <a:pt x="2242" y="3233"/>
                </a:cubicBezTo>
                <a:cubicBezTo>
                  <a:pt x="2242" y="3232"/>
                  <a:pt x="2243" y="3232"/>
                  <a:pt x="2244" y="3231"/>
                </a:cubicBezTo>
                <a:cubicBezTo>
                  <a:pt x="2244" y="3230"/>
                  <a:pt x="2244" y="3229"/>
                  <a:pt x="2244" y="3229"/>
                </a:cubicBezTo>
                <a:cubicBezTo>
                  <a:pt x="2244" y="3228"/>
                  <a:pt x="2245" y="3227"/>
                  <a:pt x="2246" y="3227"/>
                </a:cubicBezTo>
                <a:cubicBezTo>
                  <a:pt x="2246" y="3224"/>
                  <a:pt x="2246" y="3222"/>
                  <a:pt x="2246" y="3220"/>
                </a:cubicBezTo>
                <a:cubicBezTo>
                  <a:pt x="2247" y="3219"/>
                  <a:pt x="2247" y="3219"/>
                  <a:pt x="2248" y="3218"/>
                </a:cubicBezTo>
                <a:cubicBezTo>
                  <a:pt x="2248" y="3214"/>
                  <a:pt x="2248" y="3211"/>
                  <a:pt x="2248" y="3207"/>
                </a:cubicBezTo>
                <a:cubicBezTo>
                  <a:pt x="2249" y="3207"/>
                  <a:pt x="2249" y="3206"/>
                  <a:pt x="2250" y="3205"/>
                </a:cubicBezTo>
                <a:cubicBezTo>
                  <a:pt x="2250" y="3203"/>
                  <a:pt x="2250" y="3201"/>
                  <a:pt x="2250" y="3199"/>
                </a:cubicBezTo>
                <a:cubicBezTo>
                  <a:pt x="2251" y="3198"/>
                  <a:pt x="2252" y="3197"/>
                  <a:pt x="2252" y="3197"/>
                </a:cubicBezTo>
                <a:cubicBezTo>
                  <a:pt x="2252" y="3195"/>
                  <a:pt x="2252" y="3194"/>
                  <a:pt x="2252" y="3192"/>
                </a:cubicBezTo>
                <a:cubicBezTo>
                  <a:pt x="2253" y="3192"/>
                  <a:pt x="2254" y="3191"/>
                  <a:pt x="2254" y="3190"/>
                </a:cubicBezTo>
                <a:cubicBezTo>
                  <a:pt x="2254" y="3188"/>
                  <a:pt x="2254" y="3186"/>
                  <a:pt x="2254" y="3184"/>
                </a:cubicBezTo>
                <a:cubicBezTo>
                  <a:pt x="2255" y="3183"/>
                  <a:pt x="2256" y="3182"/>
                  <a:pt x="2256" y="3182"/>
                </a:cubicBezTo>
                <a:cubicBezTo>
                  <a:pt x="2256" y="3179"/>
                  <a:pt x="2256" y="3177"/>
                  <a:pt x="2256" y="3175"/>
                </a:cubicBezTo>
                <a:cubicBezTo>
                  <a:pt x="2257" y="3175"/>
                  <a:pt x="2258" y="3174"/>
                  <a:pt x="2259" y="3173"/>
                </a:cubicBezTo>
                <a:cubicBezTo>
                  <a:pt x="2259" y="3172"/>
                  <a:pt x="2259" y="3170"/>
                  <a:pt x="2259" y="3169"/>
                </a:cubicBezTo>
                <a:cubicBezTo>
                  <a:pt x="2259" y="3168"/>
                  <a:pt x="2260" y="3167"/>
                  <a:pt x="2261" y="3167"/>
                </a:cubicBezTo>
                <a:cubicBezTo>
                  <a:pt x="2261" y="3164"/>
                  <a:pt x="2261" y="3162"/>
                  <a:pt x="2261" y="3160"/>
                </a:cubicBezTo>
                <a:cubicBezTo>
                  <a:pt x="2262" y="3160"/>
                  <a:pt x="2262" y="3159"/>
                  <a:pt x="2263" y="3158"/>
                </a:cubicBezTo>
                <a:cubicBezTo>
                  <a:pt x="2263" y="3157"/>
                  <a:pt x="2263" y="3157"/>
                  <a:pt x="2263" y="3156"/>
                </a:cubicBezTo>
                <a:cubicBezTo>
                  <a:pt x="2262" y="3156"/>
                  <a:pt x="2260" y="3156"/>
                  <a:pt x="2259" y="3156"/>
                </a:cubicBezTo>
                <a:cubicBezTo>
                  <a:pt x="2258" y="3157"/>
                  <a:pt x="2257" y="3158"/>
                  <a:pt x="2256" y="3158"/>
                </a:cubicBezTo>
                <a:cubicBezTo>
                  <a:pt x="2256" y="3158"/>
                  <a:pt x="2255" y="3158"/>
                  <a:pt x="2254" y="3158"/>
                </a:cubicBezTo>
                <a:cubicBezTo>
                  <a:pt x="2254" y="3159"/>
                  <a:pt x="2253" y="3160"/>
                  <a:pt x="2252" y="3160"/>
                </a:cubicBezTo>
                <a:cubicBezTo>
                  <a:pt x="2251" y="3160"/>
                  <a:pt x="2251" y="3160"/>
                  <a:pt x="2250" y="3160"/>
                </a:cubicBezTo>
                <a:cubicBezTo>
                  <a:pt x="2249" y="3162"/>
                  <a:pt x="2247" y="3163"/>
                  <a:pt x="2246" y="3165"/>
                </a:cubicBezTo>
                <a:cubicBezTo>
                  <a:pt x="2245" y="3165"/>
                  <a:pt x="2244" y="3165"/>
                  <a:pt x="2244" y="3165"/>
                </a:cubicBezTo>
                <a:cubicBezTo>
                  <a:pt x="2243" y="3166"/>
                  <a:pt x="2242" y="3166"/>
                  <a:pt x="2242" y="3167"/>
                </a:cubicBezTo>
                <a:cubicBezTo>
                  <a:pt x="2238" y="3167"/>
                  <a:pt x="2234" y="3167"/>
                  <a:pt x="2231" y="3167"/>
                </a:cubicBezTo>
                <a:cubicBezTo>
                  <a:pt x="2230" y="3166"/>
                  <a:pt x="2229" y="3165"/>
                  <a:pt x="2229" y="3165"/>
                </a:cubicBezTo>
                <a:cubicBezTo>
                  <a:pt x="2222" y="3165"/>
                  <a:pt x="2216" y="3164"/>
                  <a:pt x="2209" y="3164"/>
                </a:cubicBezTo>
                <a:cubicBezTo>
                  <a:pt x="2206" y="3164"/>
                  <a:pt x="2202" y="3164"/>
                  <a:pt x="2199" y="3164"/>
                </a:cubicBezTo>
                <a:cubicBezTo>
                  <a:pt x="2199" y="3162"/>
                  <a:pt x="2199" y="3160"/>
                  <a:pt x="2199" y="3157"/>
                </a:cubicBezTo>
                <a:cubicBezTo>
                  <a:pt x="2199" y="3157"/>
                  <a:pt x="2200" y="3156"/>
                  <a:pt x="2201" y="3155"/>
                </a:cubicBezTo>
                <a:cubicBezTo>
                  <a:pt x="2201" y="3154"/>
                  <a:pt x="2201" y="3152"/>
                  <a:pt x="2201" y="3151"/>
                </a:cubicBezTo>
                <a:cubicBezTo>
                  <a:pt x="2199" y="3151"/>
                  <a:pt x="2197" y="3151"/>
                  <a:pt x="2194" y="3151"/>
                </a:cubicBezTo>
                <a:cubicBezTo>
                  <a:pt x="2194" y="3150"/>
                  <a:pt x="2193" y="3150"/>
                  <a:pt x="2192" y="3149"/>
                </a:cubicBezTo>
                <a:cubicBezTo>
                  <a:pt x="2187" y="3149"/>
                  <a:pt x="2182" y="3149"/>
                  <a:pt x="2177" y="3149"/>
                </a:cubicBezTo>
                <a:cubicBezTo>
                  <a:pt x="2177" y="3149"/>
                  <a:pt x="2176" y="3150"/>
                  <a:pt x="2175" y="3151"/>
                </a:cubicBezTo>
                <a:cubicBezTo>
                  <a:pt x="2175" y="3152"/>
                  <a:pt x="2175" y="3152"/>
                  <a:pt x="2175" y="3153"/>
                </a:cubicBezTo>
                <a:cubicBezTo>
                  <a:pt x="2175" y="3153"/>
                  <a:pt x="2174" y="3153"/>
                  <a:pt x="2173" y="3153"/>
                </a:cubicBezTo>
                <a:cubicBezTo>
                  <a:pt x="2172" y="3152"/>
                  <a:pt x="2172" y="3152"/>
                  <a:pt x="2171" y="3151"/>
                </a:cubicBezTo>
                <a:cubicBezTo>
                  <a:pt x="2170" y="3151"/>
                  <a:pt x="2169" y="3151"/>
                  <a:pt x="2169" y="3151"/>
                </a:cubicBezTo>
                <a:cubicBezTo>
                  <a:pt x="2168" y="3150"/>
                  <a:pt x="2167" y="3150"/>
                  <a:pt x="2167" y="3149"/>
                </a:cubicBezTo>
                <a:cubicBezTo>
                  <a:pt x="2166" y="3149"/>
                  <a:pt x="2165" y="3149"/>
                  <a:pt x="2165" y="3149"/>
                </a:cubicBezTo>
                <a:cubicBezTo>
                  <a:pt x="2164" y="3148"/>
                  <a:pt x="2163" y="3147"/>
                  <a:pt x="2162" y="3147"/>
                </a:cubicBezTo>
                <a:cubicBezTo>
                  <a:pt x="2161" y="3147"/>
                  <a:pt x="2159" y="3147"/>
                  <a:pt x="2158" y="3147"/>
                </a:cubicBezTo>
                <a:cubicBezTo>
                  <a:pt x="2157" y="3146"/>
                  <a:pt x="2157" y="3145"/>
                  <a:pt x="2156" y="3145"/>
                </a:cubicBezTo>
                <a:cubicBezTo>
                  <a:pt x="2152" y="3145"/>
                  <a:pt x="2149" y="3145"/>
                  <a:pt x="2145" y="3145"/>
                </a:cubicBezTo>
                <a:cubicBezTo>
                  <a:pt x="2145" y="3144"/>
                  <a:pt x="2144" y="3143"/>
                  <a:pt x="2143" y="3142"/>
                </a:cubicBezTo>
                <a:cubicBezTo>
                  <a:pt x="2142" y="3142"/>
                  <a:pt x="2142" y="3142"/>
                  <a:pt x="2141" y="3142"/>
                </a:cubicBezTo>
                <a:cubicBezTo>
                  <a:pt x="2141" y="3140"/>
                  <a:pt x="2141" y="3138"/>
                  <a:pt x="2141" y="3136"/>
                </a:cubicBezTo>
                <a:cubicBezTo>
                  <a:pt x="2140" y="3136"/>
                  <a:pt x="2138" y="3136"/>
                  <a:pt x="2137" y="3136"/>
                </a:cubicBezTo>
                <a:cubicBezTo>
                  <a:pt x="2136" y="3135"/>
                  <a:pt x="2135" y="3135"/>
                  <a:pt x="2135" y="3134"/>
                </a:cubicBezTo>
                <a:cubicBezTo>
                  <a:pt x="2134" y="3134"/>
                  <a:pt x="2133" y="3134"/>
                  <a:pt x="2132" y="3134"/>
                </a:cubicBezTo>
                <a:cubicBezTo>
                  <a:pt x="2132" y="3133"/>
                  <a:pt x="2131" y="3132"/>
                  <a:pt x="2130" y="3132"/>
                </a:cubicBezTo>
                <a:cubicBezTo>
                  <a:pt x="2130" y="3132"/>
                  <a:pt x="2129" y="3132"/>
                  <a:pt x="2128" y="3132"/>
                </a:cubicBezTo>
                <a:cubicBezTo>
                  <a:pt x="2127" y="3131"/>
                  <a:pt x="2127" y="3130"/>
                  <a:pt x="2126" y="3130"/>
                </a:cubicBezTo>
                <a:cubicBezTo>
                  <a:pt x="2125" y="3130"/>
                  <a:pt x="2123" y="3130"/>
                  <a:pt x="2122" y="3130"/>
                </a:cubicBezTo>
                <a:cubicBezTo>
                  <a:pt x="2122" y="3128"/>
                  <a:pt x="2122" y="3125"/>
                  <a:pt x="2122" y="3123"/>
                </a:cubicBezTo>
                <a:cubicBezTo>
                  <a:pt x="2120" y="3122"/>
                  <a:pt x="2119" y="3120"/>
                  <a:pt x="2117" y="3119"/>
                </a:cubicBezTo>
                <a:cubicBezTo>
                  <a:pt x="2117" y="3119"/>
                  <a:pt x="2116" y="3119"/>
                  <a:pt x="2115" y="3119"/>
                </a:cubicBezTo>
                <a:cubicBezTo>
                  <a:pt x="2115" y="3118"/>
                  <a:pt x="2114" y="3117"/>
                  <a:pt x="2113" y="3117"/>
                </a:cubicBezTo>
                <a:cubicBezTo>
                  <a:pt x="2113" y="3116"/>
                  <a:pt x="2113" y="3115"/>
                  <a:pt x="2113" y="3115"/>
                </a:cubicBezTo>
                <a:cubicBezTo>
                  <a:pt x="2112" y="3114"/>
                  <a:pt x="2112" y="3113"/>
                  <a:pt x="2111" y="3113"/>
                </a:cubicBezTo>
                <a:cubicBezTo>
                  <a:pt x="2111" y="3112"/>
                  <a:pt x="2111" y="3111"/>
                  <a:pt x="2111" y="3110"/>
                </a:cubicBezTo>
                <a:cubicBezTo>
                  <a:pt x="2110" y="3109"/>
                  <a:pt x="2108" y="3107"/>
                  <a:pt x="2107" y="3106"/>
                </a:cubicBezTo>
                <a:cubicBezTo>
                  <a:pt x="2106" y="3107"/>
                  <a:pt x="2105" y="3107"/>
                  <a:pt x="2105" y="3108"/>
                </a:cubicBezTo>
                <a:cubicBezTo>
                  <a:pt x="2098" y="3108"/>
                  <a:pt x="2092" y="3108"/>
                  <a:pt x="2085" y="3108"/>
                </a:cubicBezTo>
                <a:cubicBezTo>
                  <a:pt x="2085" y="3108"/>
                  <a:pt x="2084" y="3107"/>
                  <a:pt x="2083" y="3106"/>
                </a:cubicBezTo>
                <a:cubicBezTo>
                  <a:pt x="2082" y="3106"/>
                  <a:pt x="2080" y="3106"/>
                  <a:pt x="2079" y="3106"/>
                </a:cubicBezTo>
                <a:cubicBezTo>
                  <a:pt x="2078" y="3105"/>
                  <a:pt x="2078" y="3105"/>
                  <a:pt x="2077" y="3104"/>
                </a:cubicBezTo>
                <a:cubicBezTo>
                  <a:pt x="2076" y="3104"/>
                  <a:pt x="2076" y="3104"/>
                  <a:pt x="2075" y="3104"/>
                </a:cubicBezTo>
                <a:cubicBezTo>
                  <a:pt x="2074" y="3103"/>
                  <a:pt x="2073" y="3103"/>
                  <a:pt x="2073" y="3102"/>
                </a:cubicBezTo>
                <a:cubicBezTo>
                  <a:pt x="2072" y="3102"/>
                  <a:pt x="2071" y="3102"/>
                  <a:pt x="2070" y="3102"/>
                </a:cubicBezTo>
                <a:cubicBezTo>
                  <a:pt x="2070" y="3102"/>
                  <a:pt x="2069" y="3103"/>
                  <a:pt x="2068" y="3104"/>
                </a:cubicBezTo>
                <a:cubicBezTo>
                  <a:pt x="2068" y="3105"/>
                  <a:pt x="2068" y="3105"/>
                  <a:pt x="2068" y="3106"/>
                </a:cubicBezTo>
                <a:cubicBezTo>
                  <a:pt x="2068" y="3107"/>
                  <a:pt x="2067" y="3107"/>
                  <a:pt x="2066" y="3108"/>
                </a:cubicBezTo>
                <a:cubicBezTo>
                  <a:pt x="2065" y="3108"/>
                  <a:pt x="2065" y="3108"/>
                  <a:pt x="2064" y="3108"/>
                </a:cubicBezTo>
                <a:cubicBezTo>
                  <a:pt x="2063" y="3107"/>
                  <a:pt x="2061" y="3105"/>
                  <a:pt x="2060" y="3104"/>
                </a:cubicBezTo>
                <a:cubicBezTo>
                  <a:pt x="2060" y="3097"/>
                  <a:pt x="2060" y="3090"/>
                  <a:pt x="2060" y="3083"/>
                </a:cubicBezTo>
                <a:cubicBezTo>
                  <a:pt x="2060" y="3082"/>
                  <a:pt x="2061" y="3081"/>
                  <a:pt x="2062" y="3080"/>
                </a:cubicBezTo>
                <a:cubicBezTo>
                  <a:pt x="2062" y="3079"/>
                  <a:pt x="2062" y="3077"/>
                  <a:pt x="2062" y="3076"/>
                </a:cubicBezTo>
                <a:cubicBezTo>
                  <a:pt x="2061" y="3075"/>
                  <a:pt x="2061" y="3075"/>
                  <a:pt x="2060" y="3074"/>
                </a:cubicBezTo>
                <a:cubicBezTo>
                  <a:pt x="2060" y="3073"/>
                  <a:pt x="2060" y="3073"/>
                  <a:pt x="2060" y="3072"/>
                </a:cubicBezTo>
                <a:cubicBezTo>
                  <a:pt x="2058" y="3071"/>
                  <a:pt x="2057" y="3069"/>
                  <a:pt x="2055" y="3068"/>
                </a:cubicBezTo>
                <a:cubicBezTo>
                  <a:pt x="2055" y="3066"/>
                  <a:pt x="2055" y="3064"/>
                  <a:pt x="2055" y="3061"/>
                </a:cubicBezTo>
                <a:cubicBezTo>
                  <a:pt x="2055" y="3061"/>
                  <a:pt x="2054" y="3060"/>
                  <a:pt x="2053" y="3059"/>
                </a:cubicBezTo>
                <a:cubicBezTo>
                  <a:pt x="2052" y="3059"/>
                  <a:pt x="2051" y="3059"/>
                  <a:pt x="2049" y="3059"/>
                </a:cubicBezTo>
                <a:cubicBezTo>
                  <a:pt x="2048" y="3058"/>
                  <a:pt x="2048" y="3058"/>
                  <a:pt x="2047" y="3057"/>
                </a:cubicBezTo>
                <a:cubicBezTo>
                  <a:pt x="2046" y="3057"/>
                  <a:pt x="2046" y="3057"/>
                  <a:pt x="2045" y="3057"/>
                </a:cubicBezTo>
                <a:cubicBezTo>
                  <a:pt x="2044" y="3058"/>
                  <a:pt x="2044" y="3058"/>
                  <a:pt x="2043" y="3059"/>
                </a:cubicBezTo>
                <a:cubicBezTo>
                  <a:pt x="2042" y="3059"/>
                  <a:pt x="2041" y="3059"/>
                  <a:pt x="2040" y="3059"/>
                </a:cubicBezTo>
                <a:cubicBezTo>
                  <a:pt x="2040" y="3060"/>
                  <a:pt x="2039" y="3060"/>
                  <a:pt x="2038" y="3061"/>
                </a:cubicBezTo>
                <a:cubicBezTo>
                  <a:pt x="2038" y="3061"/>
                  <a:pt x="2037" y="3061"/>
                  <a:pt x="2036" y="3061"/>
                </a:cubicBezTo>
                <a:cubicBezTo>
                  <a:pt x="2036" y="3061"/>
                  <a:pt x="2035" y="3060"/>
                  <a:pt x="2034" y="3059"/>
                </a:cubicBezTo>
                <a:cubicBezTo>
                  <a:pt x="2031" y="3059"/>
                  <a:pt x="2028" y="3059"/>
                  <a:pt x="2025" y="3059"/>
                </a:cubicBezTo>
                <a:cubicBezTo>
                  <a:pt x="2025" y="3060"/>
                  <a:pt x="2024" y="3060"/>
                  <a:pt x="2023" y="3061"/>
                </a:cubicBezTo>
                <a:cubicBezTo>
                  <a:pt x="2021" y="3061"/>
                  <a:pt x="2019" y="3061"/>
                  <a:pt x="2017" y="3061"/>
                </a:cubicBezTo>
                <a:cubicBezTo>
                  <a:pt x="2016" y="3061"/>
                  <a:pt x="2016" y="3060"/>
                  <a:pt x="2015" y="3059"/>
                </a:cubicBezTo>
                <a:cubicBezTo>
                  <a:pt x="2015" y="3058"/>
                  <a:pt x="2015" y="3056"/>
                  <a:pt x="2015" y="3055"/>
                </a:cubicBezTo>
                <a:cubicBezTo>
                  <a:pt x="2014" y="3055"/>
                  <a:pt x="2014" y="3055"/>
                  <a:pt x="2013" y="3055"/>
                </a:cubicBezTo>
                <a:cubicBezTo>
                  <a:pt x="2012" y="3055"/>
                  <a:pt x="2011" y="3056"/>
                  <a:pt x="2011" y="3057"/>
                </a:cubicBezTo>
                <a:cubicBezTo>
                  <a:pt x="2009" y="3057"/>
                  <a:pt x="2008" y="3057"/>
                  <a:pt x="2006" y="3057"/>
                </a:cubicBezTo>
                <a:cubicBezTo>
                  <a:pt x="2006" y="3056"/>
                  <a:pt x="2006" y="3056"/>
                  <a:pt x="2006" y="3055"/>
                </a:cubicBezTo>
                <a:cubicBezTo>
                  <a:pt x="2006" y="3054"/>
                  <a:pt x="2005" y="3053"/>
                  <a:pt x="2004" y="3053"/>
                </a:cubicBezTo>
                <a:cubicBezTo>
                  <a:pt x="2004" y="3052"/>
                  <a:pt x="2004" y="3051"/>
                  <a:pt x="2004" y="3050"/>
                </a:cubicBezTo>
                <a:cubicBezTo>
                  <a:pt x="2004" y="3050"/>
                  <a:pt x="2003" y="3050"/>
                  <a:pt x="2002" y="3050"/>
                </a:cubicBezTo>
                <a:cubicBezTo>
                  <a:pt x="2002" y="3051"/>
                  <a:pt x="2001" y="3052"/>
                  <a:pt x="2000" y="3053"/>
                </a:cubicBezTo>
                <a:cubicBezTo>
                  <a:pt x="1998" y="3053"/>
                  <a:pt x="1997" y="3053"/>
                  <a:pt x="1996" y="3053"/>
                </a:cubicBezTo>
                <a:cubicBezTo>
                  <a:pt x="1995" y="3053"/>
                  <a:pt x="1994" y="3054"/>
                  <a:pt x="1994" y="3055"/>
                </a:cubicBezTo>
                <a:cubicBezTo>
                  <a:pt x="1991" y="3055"/>
                  <a:pt x="1989" y="3055"/>
                  <a:pt x="1987" y="3055"/>
                </a:cubicBezTo>
                <a:cubicBezTo>
                  <a:pt x="1987" y="3055"/>
                  <a:pt x="1986" y="3056"/>
                  <a:pt x="1985" y="3057"/>
                </a:cubicBezTo>
                <a:cubicBezTo>
                  <a:pt x="1986" y="3058"/>
                  <a:pt x="1987" y="3058"/>
                  <a:pt x="1987" y="3059"/>
                </a:cubicBezTo>
                <a:cubicBezTo>
                  <a:pt x="1987" y="3060"/>
                  <a:pt x="1987" y="3062"/>
                  <a:pt x="1987" y="3063"/>
                </a:cubicBezTo>
                <a:cubicBezTo>
                  <a:pt x="1986" y="3063"/>
                  <a:pt x="1984" y="3063"/>
                  <a:pt x="1983" y="3063"/>
                </a:cubicBezTo>
                <a:cubicBezTo>
                  <a:pt x="1983" y="3065"/>
                  <a:pt x="1983" y="3066"/>
                  <a:pt x="1983" y="3068"/>
                </a:cubicBezTo>
                <a:cubicBezTo>
                  <a:pt x="1982" y="3068"/>
                  <a:pt x="1981" y="3068"/>
                  <a:pt x="1981" y="3068"/>
                </a:cubicBezTo>
                <a:cubicBezTo>
                  <a:pt x="1979" y="3069"/>
                  <a:pt x="1978" y="3071"/>
                  <a:pt x="1976" y="3072"/>
                </a:cubicBezTo>
                <a:cubicBezTo>
                  <a:pt x="1976" y="3072"/>
                  <a:pt x="1975" y="3072"/>
                  <a:pt x="1974" y="3072"/>
                </a:cubicBezTo>
                <a:cubicBezTo>
                  <a:pt x="1973" y="3073"/>
                  <a:pt x="1973" y="3073"/>
                  <a:pt x="1972" y="3074"/>
                </a:cubicBezTo>
                <a:cubicBezTo>
                  <a:pt x="1971" y="3074"/>
                  <a:pt x="1971" y="3074"/>
                  <a:pt x="1970" y="3074"/>
                </a:cubicBezTo>
                <a:cubicBezTo>
                  <a:pt x="1969" y="3073"/>
                  <a:pt x="1968" y="3073"/>
                  <a:pt x="1968" y="3072"/>
                </a:cubicBezTo>
                <a:cubicBezTo>
                  <a:pt x="1967" y="3072"/>
                  <a:pt x="1966" y="3072"/>
                  <a:pt x="1966" y="3072"/>
                </a:cubicBezTo>
                <a:cubicBezTo>
                  <a:pt x="1965" y="3073"/>
                  <a:pt x="1964" y="3073"/>
                  <a:pt x="1964" y="3074"/>
                </a:cubicBezTo>
                <a:cubicBezTo>
                  <a:pt x="1964" y="3075"/>
                  <a:pt x="1964" y="3077"/>
                  <a:pt x="1964" y="3078"/>
                </a:cubicBezTo>
                <a:cubicBezTo>
                  <a:pt x="1963" y="3079"/>
                  <a:pt x="1962" y="3080"/>
                  <a:pt x="1962" y="3080"/>
                </a:cubicBezTo>
                <a:cubicBezTo>
                  <a:pt x="1962" y="3081"/>
                  <a:pt x="1962" y="3082"/>
                  <a:pt x="1962" y="3083"/>
                </a:cubicBezTo>
                <a:cubicBezTo>
                  <a:pt x="1962" y="3083"/>
                  <a:pt x="1963" y="3084"/>
                  <a:pt x="1964" y="3085"/>
                </a:cubicBezTo>
                <a:cubicBezTo>
                  <a:pt x="1964" y="3086"/>
                  <a:pt x="1964" y="3088"/>
                  <a:pt x="1964" y="3089"/>
                </a:cubicBezTo>
                <a:cubicBezTo>
                  <a:pt x="1965" y="3090"/>
                  <a:pt x="1966" y="3092"/>
                  <a:pt x="1968" y="3093"/>
                </a:cubicBezTo>
                <a:cubicBezTo>
                  <a:pt x="1968" y="3094"/>
                  <a:pt x="1968" y="3095"/>
                  <a:pt x="1968" y="3095"/>
                </a:cubicBezTo>
                <a:cubicBezTo>
                  <a:pt x="1968" y="3096"/>
                  <a:pt x="1969" y="3097"/>
                  <a:pt x="1970" y="3098"/>
                </a:cubicBezTo>
                <a:cubicBezTo>
                  <a:pt x="1970" y="3099"/>
                  <a:pt x="1970" y="3100"/>
                  <a:pt x="1970" y="3102"/>
                </a:cubicBezTo>
                <a:cubicBezTo>
                  <a:pt x="1972" y="3102"/>
                  <a:pt x="1974" y="3102"/>
                  <a:pt x="1976" y="3102"/>
                </a:cubicBezTo>
                <a:cubicBezTo>
                  <a:pt x="1977" y="3102"/>
                  <a:pt x="1978" y="3103"/>
                  <a:pt x="1979" y="3104"/>
                </a:cubicBezTo>
                <a:cubicBezTo>
                  <a:pt x="1979" y="3105"/>
                  <a:pt x="1979" y="3105"/>
                  <a:pt x="1979" y="3106"/>
                </a:cubicBezTo>
                <a:cubicBezTo>
                  <a:pt x="1979" y="3107"/>
                  <a:pt x="1980" y="3107"/>
                  <a:pt x="1981" y="3108"/>
                </a:cubicBezTo>
                <a:cubicBezTo>
                  <a:pt x="1981" y="3108"/>
                  <a:pt x="1982" y="3108"/>
                  <a:pt x="1983" y="3108"/>
                </a:cubicBezTo>
                <a:cubicBezTo>
                  <a:pt x="1983" y="3109"/>
                  <a:pt x="1984" y="3109"/>
                  <a:pt x="1985" y="3110"/>
                </a:cubicBezTo>
                <a:cubicBezTo>
                  <a:pt x="1986" y="3110"/>
                  <a:pt x="1988" y="3110"/>
                  <a:pt x="1989" y="3110"/>
                </a:cubicBezTo>
                <a:cubicBezTo>
                  <a:pt x="1990" y="3111"/>
                  <a:pt x="1991" y="3112"/>
                  <a:pt x="1991" y="3113"/>
                </a:cubicBezTo>
                <a:cubicBezTo>
                  <a:pt x="1994" y="3113"/>
                  <a:pt x="1996" y="3113"/>
                  <a:pt x="1998" y="3113"/>
                </a:cubicBezTo>
                <a:cubicBezTo>
                  <a:pt x="1998" y="3112"/>
                  <a:pt x="1999" y="3111"/>
                  <a:pt x="2000" y="3110"/>
                </a:cubicBezTo>
                <a:cubicBezTo>
                  <a:pt x="2000" y="3111"/>
                  <a:pt x="2001" y="3112"/>
                  <a:pt x="2002" y="3113"/>
                </a:cubicBezTo>
                <a:cubicBezTo>
                  <a:pt x="2007" y="3113"/>
                  <a:pt x="2012" y="3113"/>
                  <a:pt x="2017" y="3113"/>
                </a:cubicBezTo>
                <a:cubicBezTo>
                  <a:pt x="2018" y="3113"/>
                  <a:pt x="2018" y="3114"/>
                  <a:pt x="2019" y="3115"/>
                </a:cubicBezTo>
                <a:cubicBezTo>
                  <a:pt x="2019" y="3116"/>
                  <a:pt x="2019" y="3117"/>
                  <a:pt x="2019" y="3119"/>
                </a:cubicBezTo>
                <a:cubicBezTo>
                  <a:pt x="2020" y="3120"/>
                  <a:pt x="2020" y="3120"/>
                  <a:pt x="2021" y="3121"/>
                </a:cubicBezTo>
                <a:cubicBezTo>
                  <a:pt x="2021" y="3122"/>
                  <a:pt x="2021" y="3122"/>
                  <a:pt x="2021" y="3123"/>
                </a:cubicBezTo>
                <a:cubicBezTo>
                  <a:pt x="2021" y="3123"/>
                  <a:pt x="2020" y="3123"/>
                  <a:pt x="2019" y="3123"/>
                </a:cubicBezTo>
                <a:cubicBezTo>
                  <a:pt x="2019" y="3124"/>
                  <a:pt x="2018" y="3124"/>
                  <a:pt x="2017" y="3125"/>
                </a:cubicBezTo>
                <a:cubicBezTo>
                  <a:pt x="2016" y="3125"/>
                  <a:pt x="2016" y="3125"/>
                  <a:pt x="2015" y="3125"/>
                </a:cubicBezTo>
                <a:cubicBezTo>
                  <a:pt x="2014" y="3126"/>
                  <a:pt x="2014" y="3126"/>
                  <a:pt x="2013" y="3127"/>
                </a:cubicBezTo>
                <a:cubicBezTo>
                  <a:pt x="2011" y="3127"/>
                  <a:pt x="2010" y="3127"/>
                  <a:pt x="2008" y="3127"/>
                </a:cubicBezTo>
                <a:cubicBezTo>
                  <a:pt x="2008" y="3128"/>
                  <a:pt x="2007" y="3129"/>
                  <a:pt x="2006" y="3130"/>
                </a:cubicBezTo>
                <a:cubicBezTo>
                  <a:pt x="2005" y="3130"/>
                  <a:pt x="2004" y="3130"/>
                  <a:pt x="2002" y="3130"/>
                </a:cubicBezTo>
                <a:cubicBezTo>
                  <a:pt x="2002" y="3130"/>
                  <a:pt x="2001" y="3131"/>
                  <a:pt x="2000" y="3132"/>
                </a:cubicBezTo>
                <a:cubicBezTo>
                  <a:pt x="1998" y="3132"/>
                  <a:pt x="1997" y="3132"/>
                  <a:pt x="1996" y="3132"/>
                </a:cubicBezTo>
                <a:cubicBezTo>
                  <a:pt x="1995" y="3132"/>
                  <a:pt x="1994" y="3133"/>
                  <a:pt x="1994" y="3134"/>
                </a:cubicBezTo>
                <a:cubicBezTo>
                  <a:pt x="1993" y="3133"/>
                  <a:pt x="1992" y="3132"/>
                  <a:pt x="1991" y="3132"/>
                </a:cubicBezTo>
                <a:cubicBezTo>
                  <a:pt x="1991" y="3131"/>
                  <a:pt x="1991" y="3130"/>
                  <a:pt x="1991" y="3130"/>
                </a:cubicBezTo>
                <a:cubicBezTo>
                  <a:pt x="1991" y="3129"/>
                  <a:pt x="1990" y="3128"/>
                  <a:pt x="1989" y="3127"/>
                </a:cubicBezTo>
                <a:cubicBezTo>
                  <a:pt x="1989" y="3127"/>
                  <a:pt x="1988" y="3127"/>
                  <a:pt x="1987" y="3127"/>
                </a:cubicBezTo>
                <a:cubicBezTo>
                  <a:pt x="1986" y="3126"/>
                  <a:pt x="1984" y="3125"/>
                  <a:pt x="1983" y="3123"/>
                </a:cubicBezTo>
                <a:cubicBezTo>
                  <a:pt x="1981" y="3123"/>
                  <a:pt x="1980" y="3123"/>
                  <a:pt x="1979" y="3123"/>
                </a:cubicBezTo>
                <a:cubicBezTo>
                  <a:pt x="1979" y="3124"/>
                  <a:pt x="1979" y="3126"/>
                  <a:pt x="1979" y="3127"/>
                </a:cubicBezTo>
                <a:cubicBezTo>
                  <a:pt x="1978" y="3128"/>
                  <a:pt x="1977" y="3129"/>
                  <a:pt x="1976" y="3130"/>
                </a:cubicBezTo>
                <a:cubicBezTo>
                  <a:pt x="1976" y="3131"/>
                  <a:pt x="1976" y="3132"/>
                  <a:pt x="1976" y="3134"/>
                </a:cubicBezTo>
                <a:cubicBezTo>
                  <a:pt x="1972" y="3134"/>
                  <a:pt x="1968" y="3134"/>
                  <a:pt x="1964" y="3134"/>
                </a:cubicBezTo>
                <a:cubicBezTo>
                  <a:pt x="1964" y="3134"/>
                  <a:pt x="1964" y="3135"/>
                  <a:pt x="1964" y="3136"/>
                </a:cubicBezTo>
                <a:cubicBezTo>
                  <a:pt x="1964" y="3137"/>
                  <a:pt x="1965" y="3137"/>
                  <a:pt x="1966" y="3138"/>
                </a:cubicBezTo>
                <a:cubicBezTo>
                  <a:pt x="1966" y="3140"/>
                  <a:pt x="1966" y="3142"/>
                  <a:pt x="1966" y="3145"/>
                </a:cubicBezTo>
                <a:cubicBezTo>
                  <a:pt x="1966" y="3145"/>
                  <a:pt x="1967" y="3146"/>
                  <a:pt x="1968" y="3147"/>
                </a:cubicBezTo>
                <a:cubicBezTo>
                  <a:pt x="1968" y="3151"/>
                  <a:pt x="1968" y="3155"/>
                  <a:pt x="1968" y="3160"/>
                </a:cubicBezTo>
                <a:cubicBezTo>
                  <a:pt x="1968" y="3160"/>
                  <a:pt x="1969" y="3161"/>
                  <a:pt x="1970" y="3162"/>
                </a:cubicBezTo>
                <a:cubicBezTo>
                  <a:pt x="1970" y="3164"/>
                  <a:pt x="1970" y="3166"/>
                  <a:pt x="1970" y="3168"/>
                </a:cubicBezTo>
                <a:cubicBezTo>
                  <a:pt x="1971" y="3169"/>
                  <a:pt x="1971" y="3169"/>
                  <a:pt x="1972" y="3170"/>
                </a:cubicBezTo>
                <a:cubicBezTo>
                  <a:pt x="1972" y="3175"/>
                  <a:pt x="1972" y="3180"/>
                  <a:pt x="1972" y="3185"/>
                </a:cubicBezTo>
                <a:cubicBezTo>
                  <a:pt x="1973" y="3186"/>
                  <a:pt x="1973" y="3186"/>
                  <a:pt x="1974" y="3187"/>
                </a:cubicBezTo>
                <a:cubicBezTo>
                  <a:pt x="1974" y="3188"/>
                  <a:pt x="1974" y="3189"/>
                  <a:pt x="1974" y="3189"/>
                </a:cubicBezTo>
                <a:cubicBezTo>
                  <a:pt x="1972" y="3189"/>
                  <a:pt x="1970" y="3189"/>
                  <a:pt x="1968" y="3189"/>
                </a:cubicBezTo>
                <a:cubicBezTo>
                  <a:pt x="1967" y="3189"/>
                  <a:pt x="1967" y="3188"/>
                  <a:pt x="1966" y="3187"/>
                </a:cubicBezTo>
                <a:cubicBezTo>
                  <a:pt x="1964" y="3187"/>
                  <a:pt x="1962" y="3187"/>
                  <a:pt x="1959" y="3187"/>
                </a:cubicBezTo>
                <a:cubicBezTo>
                  <a:pt x="1959" y="3188"/>
                  <a:pt x="1958" y="3189"/>
                  <a:pt x="1957" y="3189"/>
                </a:cubicBezTo>
                <a:cubicBezTo>
                  <a:pt x="1955" y="3189"/>
                  <a:pt x="1953" y="3189"/>
                  <a:pt x="1951" y="3189"/>
                </a:cubicBezTo>
                <a:cubicBezTo>
                  <a:pt x="1951" y="3192"/>
                  <a:pt x="1951" y="3195"/>
                  <a:pt x="1951" y="3198"/>
                </a:cubicBezTo>
                <a:cubicBezTo>
                  <a:pt x="1950" y="3198"/>
                  <a:pt x="1949" y="3199"/>
                  <a:pt x="1949" y="3200"/>
                </a:cubicBezTo>
                <a:cubicBezTo>
                  <a:pt x="1949" y="3201"/>
                  <a:pt x="1950" y="3201"/>
                  <a:pt x="1951" y="3202"/>
                </a:cubicBezTo>
                <a:cubicBezTo>
                  <a:pt x="1951" y="3202"/>
                  <a:pt x="1952" y="3202"/>
                  <a:pt x="1953" y="3202"/>
                </a:cubicBezTo>
                <a:cubicBezTo>
                  <a:pt x="1953" y="3205"/>
                  <a:pt x="1953" y="3208"/>
                  <a:pt x="1953" y="3211"/>
                </a:cubicBezTo>
                <a:cubicBezTo>
                  <a:pt x="1951" y="3211"/>
                  <a:pt x="1949" y="3211"/>
                  <a:pt x="1947" y="3211"/>
                </a:cubicBezTo>
                <a:cubicBezTo>
                  <a:pt x="1945" y="3209"/>
                  <a:pt x="1944" y="3208"/>
                  <a:pt x="1942" y="3206"/>
                </a:cubicBezTo>
                <a:cubicBezTo>
                  <a:pt x="1942" y="3206"/>
                  <a:pt x="1941" y="3206"/>
                  <a:pt x="1940" y="3206"/>
                </a:cubicBezTo>
                <a:cubicBezTo>
                  <a:pt x="1940" y="3207"/>
                  <a:pt x="1940" y="3208"/>
                  <a:pt x="1940" y="3209"/>
                </a:cubicBezTo>
                <a:cubicBezTo>
                  <a:pt x="1940" y="3209"/>
                  <a:pt x="1939" y="3210"/>
                  <a:pt x="1938" y="3211"/>
                </a:cubicBezTo>
                <a:cubicBezTo>
                  <a:pt x="1937" y="3211"/>
                  <a:pt x="1935" y="3211"/>
                  <a:pt x="1934" y="3211"/>
                </a:cubicBezTo>
                <a:cubicBezTo>
                  <a:pt x="1933" y="3210"/>
                  <a:pt x="1932" y="3209"/>
                  <a:pt x="1932" y="3209"/>
                </a:cubicBezTo>
                <a:cubicBezTo>
                  <a:pt x="1930" y="3209"/>
                  <a:pt x="1929" y="3209"/>
                  <a:pt x="1927" y="3209"/>
                </a:cubicBezTo>
                <a:cubicBezTo>
                  <a:pt x="1926" y="3207"/>
                  <a:pt x="1924" y="3206"/>
                  <a:pt x="1923" y="3204"/>
                </a:cubicBezTo>
                <a:cubicBezTo>
                  <a:pt x="1922" y="3205"/>
                  <a:pt x="1922" y="3206"/>
                  <a:pt x="1921" y="3206"/>
                </a:cubicBezTo>
                <a:cubicBezTo>
                  <a:pt x="1920" y="3206"/>
                  <a:pt x="1919" y="3205"/>
                  <a:pt x="1919" y="3204"/>
                </a:cubicBezTo>
                <a:cubicBezTo>
                  <a:pt x="1917" y="3204"/>
                  <a:pt x="1915" y="3204"/>
                  <a:pt x="1912" y="3204"/>
                </a:cubicBezTo>
                <a:cubicBezTo>
                  <a:pt x="1912" y="3204"/>
                  <a:pt x="1911" y="3203"/>
                  <a:pt x="1910" y="3202"/>
                </a:cubicBezTo>
                <a:cubicBezTo>
                  <a:pt x="1909" y="3202"/>
                  <a:pt x="1907" y="3202"/>
                  <a:pt x="1906" y="3202"/>
                </a:cubicBezTo>
                <a:cubicBezTo>
                  <a:pt x="1905" y="3203"/>
                  <a:pt x="1905" y="3204"/>
                  <a:pt x="1904" y="3204"/>
                </a:cubicBezTo>
                <a:cubicBezTo>
                  <a:pt x="1904" y="3206"/>
                  <a:pt x="1904" y="3209"/>
                  <a:pt x="1904" y="3211"/>
                </a:cubicBezTo>
                <a:cubicBezTo>
                  <a:pt x="1903" y="3211"/>
                  <a:pt x="1902" y="3212"/>
                  <a:pt x="1902" y="3213"/>
                </a:cubicBezTo>
                <a:cubicBezTo>
                  <a:pt x="1902" y="3214"/>
                  <a:pt x="1902" y="3216"/>
                  <a:pt x="1902" y="3217"/>
                </a:cubicBezTo>
                <a:cubicBezTo>
                  <a:pt x="1901" y="3218"/>
                  <a:pt x="1900" y="3218"/>
                  <a:pt x="1900" y="3219"/>
                </a:cubicBezTo>
                <a:cubicBezTo>
                  <a:pt x="1898" y="3219"/>
                  <a:pt x="1895" y="3219"/>
                  <a:pt x="1893" y="3219"/>
                </a:cubicBezTo>
                <a:cubicBezTo>
                  <a:pt x="1892" y="3221"/>
                  <a:pt x="1890" y="3222"/>
                  <a:pt x="1889" y="3223"/>
                </a:cubicBezTo>
                <a:cubicBezTo>
                  <a:pt x="1888" y="3223"/>
                  <a:pt x="1887" y="3223"/>
                  <a:pt x="1887" y="3223"/>
                </a:cubicBezTo>
                <a:cubicBezTo>
                  <a:pt x="1885" y="3226"/>
                  <a:pt x="1883" y="3228"/>
                  <a:pt x="1880" y="3230"/>
                </a:cubicBezTo>
                <a:cubicBezTo>
                  <a:pt x="1877" y="3227"/>
                  <a:pt x="1873" y="3223"/>
                  <a:pt x="1870" y="3219"/>
                </a:cubicBezTo>
                <a:cubicBezTo>
                  <a:pt x="1869" y="3219"/>
                  <a:pt x="1868" y="3219"/>
                  <a:pt x="1867" y="3219"/>
                </a:cubicBezTo>
                <a:cubicBezTo>
                  <a:pt x="1867" y="3219"/>
                  <a:pt x="1866" y="3218"/>
                  <a:pt x="1865" y="3217"/>
                </a:cubicBezTo>
                <a:cubicBezTo>
                  <a:pt x="1861" y="3217"/>
                  <a:pt x="1857" y="3217"/>
                  <a:pt x="1852" y="3217"/>
                </a:cubicBezTo>
                <a:cubicBezTo>
                  <a:pt x="1850" y="3219"/>
                  <a:pt x="1848" y="3221"/>
                  <a:pt x="1846" y="3223"/>
                </a:cubicBezTo>
                <a:cubicBezTo>
                  <a:pt x="1846" y="3225"/>
                  <a:pt x="1846" y="3226"/>
                  <a:pt x="1846" y="3228"/>
                </a:cubicBezTo>
                <a:cubicBezTo>
                  <a:pt x="1845" y="3228"/>
                  <a:pt x="1845" y="3229"/>
                  <a:pt x="1844" y="3230"/>
                </a:cubicBezTo>
                <a:cubicBezTo>
                  <a:pt x="1844" y="3231"/>
                  <a:pt x="1844" y="3231"/>
                  <a:pt x="1844" y="3232"/>
                </a:cubicBezTo>
                <a:cubicBezTo>
                  <a:pt x="1841" y="3235"/>
                  <a:pt x="1838" y="3238"/>
                  <a:pt x="1835" y="3241"/>
                </a:cubicBezTo>
                <a:cubicBezTo>
                  <a:pt x="1835" y="3241"/>
                  <a:pt x="1834" y="3241"/>
                  <a:pt x="1833" y="3241"/>
                </a:cubicBezTo>
                <a:cubicBezTo>
                  <a:pt x="1833" y="3241"/>
                  <a:pt x="1832" y="3242"/>
                  <a:pt x="1831" y="3243"/>
                </a:cubicBezTo>
                <a:cubicBezTo>
                  <a:pt x="1830" y="3243"/>
                  <a:pt x="1828" y="3243"/>
                  <a:pt x="1827" y="3243"/>
                </a:cubicBezTo>
                <a:cubicBezTo>
                  <a:pt x="1826" y="3241"/>
                  <a:pt x="1824" y="3240"/>
                  <a:pt x="1823" y="3238"/>
                </a:cubicBezTo>
                <a:cubicBezTo>
                  <a:pt x="1822" y="3238"/>
                  <a:pt x="1821" y="3238"/>
                  <a:pt x="1820" y="3238"/>
                </a:cubicBezTo>
                <a:cubicBezTo>
                  <a:pt x="1820" y="3239"/>
                  <a:pt x="1819" y="3240"/>
                  <a:pt x="1818" y="3241"/>
                </a:cubicBezTo>
                <a:cubicBezTo>
                  <a:pt x="1818" y="3242"/>
                  <a:pt x="1818" y="3242"/>
                  <a:pt x="1818" y="3243"/>
                </a:cubicBezTo>
                <a:cubicBezTo>
                  <a:pt x="1818" y="3244"/>
                  <a:pt x="1817" y="3244"/>
                  <a:pt x="1816" y="3245"/>
                </a:cubicBezTo>
                <a:cubicBezTo>
                  <a:pt x="1816" y="3247"/>
                  <a:pt x="1816" y="3249"/>
                  <a:pt x="1816" y="3251"/>
                </a:cubicBezTo>
                <a:cubicBezTo>
                  <a:pt x="1815" y="3252"/>
                  <a:pt x="1815" y="3253"/>
                  <a:pt x="1814" y="3253"/>
                </a:cubicBezTo>
                <a:cubicBezTo>
                  <a:pt x="1814" y="3258"/>
                  <a:pt x="1814" y="3262"/>
                  <a:pt x="1814" y="3266"/>
                </a:cubicBezTo>
                <a:cubicBezTo>
                  <a:pt x="1813" y="3268"/>
                  <a:pt x="1811" y="3269"/>
                  <a:pt x="1810" y="3270"/>
                </a:cubicBezTo>
                <a:cubicBezTo>
                  <a:pt x="1810" y="3273"/>
                  <a:pt x="1810" y="3276"/>
                  <a:pt x="1810" y="3279"/>
                </a:cubicBezTo>
                <a:cubicBezTo>
                  <a:pt x="1809" y="3279"/>
                  <a:pt x="1808" y="3279"/>
                  <a:pt x="1808" y="3279"/>
                </a:cubicBezTo>
                <a:cubicBezTo>
                  <a:pt x="1807" y="3280"/>
                  <a:pt x="1806" y="3281"/>
                  <a:pt x="1805" y="3281"/>
                </a:cubicBezTo>
                <a:cubicBezTo>
                  <a:pt x="1805" y="3282"/>
                  <a:pt x="1805" y="3283"/>
                  <a:pt x="1805" y="3283"/>
                </a:cubicBezTo>
                <a:cubicBezTo>
                  <a:pt x="1806" y="3284"/>
                  <a:pt x="1807" y="3285"/>
                  <a:pt x="1808" y="3285"/>
                </a:cubicBezTo>
                <a:cubicBezTo>
                  <a:pt x="1808" y="3288"/>
                  <a:pt x="1808" y="3291"/>
                  <a:pt x="1808" y="3294"/>
                </a:cubicBezTo>
                <a:cubicBezTo>
                  <a:pt x="1809" y="3295"/>
                  <a:pt x="1809" y="3296"/>
                  <a:pt x="1810" y="3296"/>
                </a:cubicBezTo>
                <a:cubicBezTo>
                  <a:pt x="1810" y="3299"/>
                  <a:pt x="1810" y="3301"/>
                  <a:pt x="1810" y="3303"/>
                </a:cubicBezTo>
                <a:cubicBezTo>
                  <a:pt x="1809" y="3303"/>
                  <a:pt x="1808" y="3304"/>
                  <a:pt x="1808" y="3305"/>
                </a:cubicBezTo>
                <a:cubicBezTo>
                  <a:pt x="1808" y="3306"/>
                  <a:pt x="1808" y="3306"/>
                  <a:pt x="1808" y="3307"/>
                </a:cubicBezTo>
                <a:cubicBezTo>
                  <a:pt x="1805" y="3307"/>
                  <a:pt x="1803" y="3307"/>
                  <a:pt x="1801" y="3307"/>
                </a:cubicBezTo>
                <a:cubicBezTo>
                  <a:pt x="1800" y="3308"/>
                  <a:pt x="1800" y="3308"/>
                  <a:pt x="1799" y="3309"/>
                </a:cubicBezTo>
                <a:cubicBezTo>
                  <a:pt x="1797" y="3309"/>
                  <a:pt x="1795" y="3309"/>
                  <a:pt x="1793" y="3309"/>
                </a:cubicBezTo>
                <a:cubicBezTo>
                  <a:pt x="1793" y="3310"/>
                  <a:pt x="1793" y="3310"/>
                  <a:pt x="1793" y="3311"/>
                </a:cubicBezTo>
                <a:cubicBezTo>
                  <a:pt x="1792" y="3312"/>
                  <a:pt x="1791" y="3313"/>
                  <a:pt x="1790" y="3313"/>
                </a:cubicBezTo>
                <a:cubicBezTo>
                  <a:pt x="1790" y="3316"/>
                  <a:pt x="1790" y="3319"/>
                  <a:pt x="1790" y="3322"/>
                </a:cubicBezTo>
                <a:cubicBezTo>
                  <a:pt x="1789" y="3322"/>
                  <a:pt x="1788" y="3322"/>
                  <a:pt x="1786" y="3322"/>
                </a:cubicBezTo>
                <a:cubicBezTo>
                  <a:pt x="1785" y="3323"/>
                  <a:pt x="1784" y="3325"/>
                  <a:pt x="1782" y="3326"/>
                </a:cubicBezTo>
                <a:cubicBezTo>
                  <a:pt x="1780" y="3326"/>
                  <a:pt x="1778" y="3326"/>
                  <a:pt x="1776" y="3326"/>
                </a:cubicBezTo>
                <a:cubicBezTo>
                  <a:pt x="1776" y="3328"/>
                  <a:pt x="1776" y="3331"/>
                  <a:pt x="1776" y="3333"/>
                </a:cubicBezTo>
                <a:cubicBezTo>
                  <a:pt x="1776" y="3333"/>
                  <a:pt x="1777" y="3334"/>
                  <a:pt x="1778" y="3335"/>
                </a:cubicBezTo>
                <a:cubicBezTo>
                  <a:pt x="1778" y="3337"/>
                  <a:pt x="1778" y="3339"/>
                  <a:pt x="1778" y="3341"/>
                </a:cubicBezTo>
                <a:cubicBezTo>
                  <a:pt x="1777" y="3341"/>
                  <a:pt x="1776" y="3341"/>
                  <a:pt x="1776" y="3341"/>
                </a:cubicBezTo>
                <a:cubicBezTo>
                  <a:pt x="1775" y="3342"/>
                  <a:pt x="1774" y="3343"/>
                  <a:pt x="1773" y="3343"/>
                </a:cubicBezTo>
                <a:cubicBezTo>
                  <a:pt x="1771" y="3343"/>
                  <a:pt x="1769" y="3343"/>
                  <a:pt x="1767" y="3343"/>
                </a:cubicBezTo>
                <a:cubicBezTo>
                  <a:pt x="1766" y="3345"/>
                  <a:pt x="1764" y="3346"/>
                  <a:pt x="1763" y="3348"/>
                </a:cubicBezTo>
                <a:cubicBezTo>
                  <a:pt x="1763" y="3348"/>
                  <a:pt x="1764" y="3350"/>
                  <a:pt x="1765" y="3350"/>
                </a:cubicBezTo>
                <a:cubicBezTo>
                  <a:pt x="1765" y="3351"/>
                  <a:pt x="1765" y="3352"/>
                  <a:pt x="1765" y="3353"/>
                </a:cubicBezTo>
                <a:cubicBezTo>
                  <a:pt x="1767" y="3355"/>
                  <a:pt x="1769" y="3357"/>
                  <a:pt x="1772" y="3359"/>
                </a:cubicBezTo>
                <a:cubicBezTo>
                  <a:pt x="1772" y="3359"/>
                  <a:pt x="1773" y="3359"/>
                  <a:pt x="1774" y="3359"/>
                </a:cubicBezTo>
                <a:cubicBezTo>
                  <a:pt x="1774" y="3360"/>
                  <a:pt x="1775" y="3360"/>
                  <a:pt x="1776" y="3361"/>
                </a:cubicBezTo>
                <a:cubicBezTo>
                  <a:pt x="1777" y="3361"/>
                  <a:pt x="1779" y="3361"/>
                  <a:pt x="1780" y="3361"/>
                </a:cubicBezTo>
                <a:cubicBezTo>
                  <a:pt x="1780" y="3363"/>
                  <a:pt x="1780" y="3364"/>
                  <a:pt x="1780" y="3365"/>
                </a:cubicBezTo>
                <a:cubicBezTo>
                  <a:pt x="1778" y="3367"/>
                  <a:pt x="1776" y="3370"/>
                  <a:pt x="1774" y="3372"/>
                </a:cubicBezTo>
                <a:cubicBezTo>
                  <a:pt x="1774" y="3372"/>
                  <a:pt x="1774" y="3373"/>
                  <a:pt x="1774" y="3374"/>
                </a:cubicBezTo>
                <a:cubicBezTo>
                  <a:pt x="1776" y="3374"/>
                  <a:pt x="1778" y="3374"/>
                  <a:pt x="1780" y="3374"/>
                </a:cubicBezTo>
                <a:cubicBezTo>
                  <a:pt x="1781" y="3375"/>
                  <a:pt x="1781" y="3375"/>
                  <a:pt x="1782" y="3376"/>
                </a:cubicBezTo>
                <a:cubicBezTo>
                  <a:pt x="1784" y="3376"/>
                  <a:pt x="1785" y="3376"/>
                  <a:pt x="1787" y="3376"/>
                </a:cubicBezTo>
                <a:cubicBezTo>
                  <a:pt x="1789" y="3378"/>
                  <a:pt x="1791" y="3380"/>
                  <a:pt x="1793" y="3382"/>
                </a:cubicBezTo>
                <a:cubicBezTo>
                  <a:pt x="1793" y="3384"/>
                  <a:pt x="1793" y="3385"/>
                  <a:pt x="1793" y="3387"/>
                </a:cubicBezTo>
                <a:cubicBezTo>
                  <a:pt x="1792" y="3387"/>
                  <a:pt x="1791" y="3388"/>
                  <a:pt x="1791" y="3389"/>
                </a:cubicBezTo>
                <a:cubicBezTo>
                  <a:pt x="1791" y="3392"/>
                  <a:pt x="1791" y="3396"/>
                  <a:pt x="1791" y="3400"/>
                </a:cubicBezTo>
                <a:cubicBezTo>
                  <a:pt x="1790" y="3400"/>
                  <a:pt x="1789" y="3400"/>
                  <a:pt x="1789" y="3400"/>
                </a:cubicBezTo>
                <a:cubicBezTo>
                  <a:pt x="1788" y="3400"/>
                  <a:pt x="1787" y="3401"/>
                  <a:pt x="1787" y="3402"/>
                </a:cubicBezTo>
                <a:cubicBezTo>
                  <a:pt x="1786" y="3402"/>
                  <a:pt x="1785" y="3402"/>
                  <a:pt x="1784" y="3402"/>
                </a:cubicBezTo>
                <a:cubicBezTo>
                  <a:pt x="1784" y="3402"/>
                  <a:pt x="1783" y="3403"/>
                  <a:pt x="1782" y="3404"/>
                </a:cubicBezTo>
                <a:cubicBezTo>
                  <a:pt x="1782" y="3404"/>
                  <a:pt x="1781" y="3404"/>
                  <a:pt x="1780" y="3404"/>
                </a:cubicBezTo>
                <a:cubicBezTo>
                  <a:pt x="1779" y="3404"/>
                  <a:pt x="1779" y="3405"/>
                  <a:pt x="1778" y="3406"/>
                </a:cubicBezTo>
                <a:cubicBezTo>
                  <a:pt x="1777" y="3406"/>
                  <a:pt x="1777" y="3406"/>
                  <a:pt x="1776" y="3406"/>
                </a:cubicBezTo>
                <a:cubicBezTo>
                  <a:pt x="1775" y="3407"/>
                  <a:pt x="1774" y="3407"/>
                  <a:pt x="1774" y="3408"/>
                </a:cubicBezTo>
                <a:cubicBezTo>
                  <a:pt x="1772" y="3408"/>
                  <a:pt x="1771" y="3408"/>
                  <a:pt x="1769" y="3408"/>
                </a:cubicBezTo>
                <a:cubicBezTo>
                  <a:pt x="1769" y="3409"/>
                  <a:pt x="1768" y="3410"/>
                  <a:pt x="1767" y="3410"/>
                </a:cubicBezTo>
                <a:cubicBezTo>
                  <a:pt x="1767" y="3410"/>
                  <a:pt x="1766" y="3410"/>
                  <a:pt x="1765" y="3410"/>
                </a:cubicBezTo>
                <a:cubicBezTo>
                  <a:pt x="1764" y="3411"/>
                  <a:pt x="1764" y="3412"/>
                  <a:pt x="1763" y="3412"/>
                </a:cubicBezTo>
                <a:cubicBezTo>
                  <a:pt x="1763" y="3413"/>
                  <a:pt x="1763" y="3414"/>
                  <a:pt x="1763" y="3415"/>
                </a:cubicBezTo>
                <a:cubicBezTo>
                  <a:pt x="1761" y="3417"/>
                  <a:pt x="1759" y="3419"/>
                  <a:pt x="1757" y="3421"/>
                </a:cubicBezTo>
                <a:cubicBezTo>
                  <a:pt x="1757" y="3422"/>
                  <a:pt x="1757" y="3424"/>
                  <a:pt x="1757" y="3425"/>
                </a:cubicBezTo>
                <a:cubicBezTo>
                  <a:pt x="1755" y="3427"/>
                  <a:pt x="1754" y="3428"/>
                  <a:pt x="1752" y="3429"/>
                </a:cubicBezTo>
                <a:cubicBezTo>
                  <a:pt x="1753" y="3430"/>
                  <a:pt x="1754" y="3431"/>
                  <a:pt x="1754" y="3432"/>
                </a:cubicBezTo>
                <a:cubicBezTo>
                  <a:pt x="1754" y="3439"/>
                  <a:pt x="1754" y="3446"/>
                  <a:pt x="1754" y="3453"/>
                </a:cubicBezTo>
                <a:cubicBezTo>
                  <a:pt x="1755" y="3454"/>
                  <a:pt x="1756" y="3454"/>
                  <a:pt x="1757" y="3455"/>
                </a:cubicBezTo>
                <a:cubicBezTo>
                  <a:pt x="1757" y="3458"/>
                  <a:pt x="1757" y="3461"/>
                  <a:pt x="1757" y="3464"/>
                </a:cubicBezTo>
                <a:cubicBezTo>
                  <a:pt x="1755" y="3465"/>
                  <a:pt x="1754" y="3467"/>
                  <a:pt x="1752" y="3468"/>
                </a:cubicBezTo>
                <a:cubicBezTo>
                  <a:pt x="1752" y="3469"/>
                  <a:pt x="1752" y="3469"/>
                  <a:pt x="1752" y="3470"/>
                </a:cubicBezTo>
                <a:cubicBezTo>
                  <a:pt x="1752" y="3471"/>
                  <a:pt x="1751" y="3471"/>
                  <a:pt x="1750" y="3472"/>
                </a:cubicBezTo>
                <a:cubicBezTo>
                  <a:pt x="1750" y="3473"/>
                  <a:pt x="1750" y="3474"/>
                  <a:pt x="1750" y="3474"/>
                </a:cubicBezTo>
                <a:cubicBezTo>
                  <a:pt x="1748" y="3476"/>
                  <a:pt x="1746" y="3478"/>
                  <a:pt x="1744" y="3481"/>
                </a:cubicBezTo>
                <a:cubicBezTo>
                  <a:pt x="1743" y="3481"/>
                  <a:pt x="1742" y="3481"/>
                  <a:pt x="1742" y="3481"/>
                </a:cubicBezTo>
                <a:cubicBezTo>
                  <a:pt x="1741" y="3481"/>
                  <a:pt x="1740" y="3482"/>
                  <a:pt x="1739" y="3483"/>
                </a:cubicBezTo>
                <a:cubicBezTo>
                  <a:pt x="1739" y="3484"/>
                  <a:pt x="1739" y="3486"/>
                  <a:pt x="1739" y="3487"/>
                </a:cubicBezTo>
                <a:cubicBezTo>
                  <a:pt x="1739" y="3488"/>
                  <a:pt x="1738" y="3488"/>
                  <a:pt x="1737" y="3489"/>
                </a:cubicBezTo>
                <a:cubicBezTo>
                  <a:pt x="1737" y="3490"/>
                  <a:pt x="1737" y="3491"/>
                  <a:pt x="1737" y="3492"/>
                </a:cubicBezTo>
                <a:cubicBezTo>
                  <a:pt x="1738" y="3492"/>
                  <a:pt x="1739" y="3493"/>
                  <a:pt x="1739" y="3494"/>
                </a:cubicBezTo>
                <a:cubicBezTo>
                  <a:pt x="1739" y="3494"/>
                  <a:pt x="1738" y="3495"/>
                  <a:pt x="1737" y="3496"/>
                </a:cubicBezTo>
                <a:cubicBezTo>
                  <a:pt x="1737" y="3496"/>
                  <a:pt x="1737" y="3497"/>
                  <a:pt x="1737" y="3498"/>
                </a:cubicBezTo>
                <a:cubicBezTo>
                  <a:pt x="1737" y="3499"/>
                  <a:pt x="1736" y="3499"/>
                  <a:pt x="1735" y="3500"/>
                </a:cubicBezTo>
                <a:cubicBezTo>
                  <a:pt x="1735" y="3501"/>
                  <a:pt x="1735" y="3501"/>
                  <a:pt x="1735" y="3502"/>
                </a:cubicBezTo>
                <a:cubicBezTo>
                  <a:pt x="1734" y="3503"/>
                  <a:pt x="1734" y="3503"/>
                  <a:pt x="1733" y="3504"/>
                </a:cubicBezTo>
                <a:cubicBezTo>
                  <a:pt x="1733" y="3505"/>
                  <a:pt x="1733" y="3506"/>
                  <a:pt x="1733" y="3506"/>
                </a:cubicBezTo>
                <a:cubicBezTo>
                  <a:pt x="1732" y="3506"/>
                  <a:pt x="1730" y="3506"/>
                  <a:pt x="1729" y="3506"/>
                </a:cubicBezTo>
                <a:cubicBezTo>
                  <a:pt x="1729" y="3510"/>
                  <a:pt x="1729" y="3514"/>
                  <a:pt x="1729" y="3517"/>
                </a:cubicBezTo>
                <a:cubicBezTo>
                  <a:pt x="1729" y="3518"/>
                  <a:pt x="1730" y="3518"/>
                  <a:pt x="1731" y="3519"/>
                </a:cubicBezTo>
                <a:cubicBezTo>
                  <a:pt x="1731" y="3525"/>
                  <a:pt x="1731" y="3531"/>
                  <a:pt x="1731" y="3536"/>
                </a:cubicBezTo>
                <a:cubicBezTo>
                  <a:pt x="1732" y="3537"/>
                  <a:pt x="1732" y="3538"/>
                  <a:pt x="1733" y="3539"/>
                </a:cubicBezTo>
                <a:cubicBezTo>
                  <a:pt x="1733" y="3541"/>
                  <a:pt x="1733" y="3544"/>
                  <a:pt x="1733" y="3547"/>
                </a:cubicBezTo>
                <a:cubicBezTo>
                  <a:pt x="1734" y="3548"/>
                  <a:pt x="1734" y="3548"/>
                  <a:pt x="1735" y="3549"/>
                </a:cubicBezTo>
                <a:cubicBezTo>
                  <a:pt x="1735" y="3554"/>
                  <a:pt x="1735" y="3559"/>
                  <a:pt x="1735" y="3564"/>
                </a:cubicBezTo>
                <a:cubicBezTo>
                  <a:pt x="1736" y="3565"/>
                  <a:pt x="1737" y="3565"/>
                  <a:pt x="1737" y="3566"/>
                </a:cubicBezTo>
                <a:cubicBezTo>
                  <a:pt x="1737" y="3570"/>
                  <a:pt x="1737" y="3573"/>
                  <a:pt x="1737" y="3577"/>
                </a:cubicBezTo>
                <a:cubicBezTo>
                  <a:pt x="1733" y="3577"/>
                  <a:pt x="1729" y="3577"/>
                  <a:pt x="1724" y="3577"/>
                </a:cubicBezTo>
                <a:cubicBezTo>
                  <a:pt x="1724" y="3576"/>
                  <a:pt x="1723" y="3576"/>
                  <a:pt x="1722" y="3575"/>
                </a:cubicBezTo>
                <a:cubicBezTo>
                  <a:pt x="1713" y="3575"/>
                  <a:pt x="1704" y="3575"/>
                  <a:pt x="1695" y="3575"/>
                </a:cubicBezTo>
                <a:cubicBezTo>
                  <a:pt x="1694" y="3575"/>
                  <a:pt x="1693" y="3576"/>
                  <a:pt x="1692" y="3577"/>
                </a:cubicBezTo>
                <a:cubicBezTo>
                  <a:pt x="1687" y="3577"/>
                  <a:pt x="1681" y="3577"/>
                  <a:pt x="1675" y="3577"/>
                </a:cubicBezTo>
                <a:cubicBezTo>
                  <a:pt x="1675" y="3577"/>
                  <a:pt x="1674" y="3578"/>
                  <a:pt x="1673" y="3579"/>
                </a:cubicBezTo>
                <a:cubicBezTo>
                  <a:pt x="1670" y="3579"/>
                  <a:pt x="1666" y="3579"/>
                  <a:pt x="1663" y="3579"/>
                </a:cubicBezTo>
                <a:cubicBezTo>
                  <a:pt x="1662" y="3580"/>
                  <a:pt x="1661" y="3580"/>
                  <a:pt x="1660" y="3581"/>
                </a:cubicBezTo>
                <a:cubicBezTo>
                  <a:pt x="1660" y="3581"/>
                  <a:pt x="1659" y="3581"/>
                  <a:pt x="1658" y="3581"/>
                </a:cubicBezTo>
                <a:cubicBezTo>
                  <a:pt x="1657" y="3583"/>
                  <a:pt x="1656" y="3584"/>
                  <a:pt x="1654" y="3585"/>
                </a:cubicBezTo>
                <a:cubicBezTo>
                  <a:pt x="1653" y="3585"/>
                  <a:pt x="1653" y="3585"/>
                  <a:pt x="1652" y="3585"/>
                </a:cubicBezTo>
                <a:cubicBezTo>
                  <a:pt x="1650" y="3588"/>
                  <a:pt x="1648" y="3590"/>
                  <a:pt x="1645" y="3592"/>
                </a:cubicBezTo>
                <a:cubicBezTo>
                  <a:pt x="1645" y="3592"/>
                  <a:pt x="1644" y="3592"/>
                  <a:pt x="1643" y="3592"/>
                </a:cubicBezTo>
                <a:cubicBezTo>
                  <a:pt x="1641" y="3594"/>
                  <a:pt x="1639" y="3596"/>
                  <a:pt x="1637" y="3598"/>
                </a:cubicBezTo>
                <a:cubicBezTo>
                  <a:pt x="1636" y="3598"/>
                  <a:pt x="1636" y="3598"/>
                  <a:pt x="1635" y="3598"/>
                </a:cubicBezTo>
                <a:cubicBezTo>
                  <a:pt x="1633" y="3600"/>
                  <a:pt x="1632" y="3601"/>
                  <a:pt x="1631" y="3603"/>
                </a:cubicBezTo>
                <a:cubicBezTo>
                  <a:pt x="1630" y="3603"/>
                  <a:pt x="1629" y="3603"/>
                  <a:pt x="1628" y="3603"/>
                </a:cubicBezTo>
                <a:cubicBezTo>
                  <a:pt x="1626" y="3605"/>
                  <a:pt x="1624" y="3607"/>
                  <a:pt x="1622" y="3609"/>
                </a:cubicBezTo>
                <a:cubicBezTo>
                  <a:pt x="1621" y="3609"/>
                  <a:pt x="1621" y="3609"/>
                  <a:pt x="1620" y="3609"/>
                </a:cubicBezTo>
                <a:cubicBezTo>
                  <a:pt x="1619" y="3610"/>
                  <a:pt x="1618" y="3610"/>
                  <a:pt x="1618" y="3611"/>
                </a:cubicBezTo>
                <a:cubicBezTo>
                  <a:pt x="1616" y="3611"/>
                  <a:pt x="1615" y="3611"/>
                  <a:pt x="1613" y="3611"/>
                </a:cubicBezTo>
                <a:cubicBezTo>
                  <a:pt x="1613" y="3612"/>
                  <a:pt x="1612" y="3612"/>
                  <a:pt x="1611" y="3613"/>
                </a:cubicBezTo>
                <a:cubicBezTo>
                  <a:pt x="1609" y="3613"/>
                  <a:pt x="1606" y="3613"/>
                  <a:pt x="1603" y="3613"/>
                </a:cubicBezTo>
                <a:cubicBezTo>
                  <a:pt x="1602" y="3614"/>
                  <a:pt x="1601" y="3615"/>
                  <a:pt x="1601" y="3615"/>
                </a:cubicBezTo>
                <a:cubicBezTo>
                  <a:pt x="1599" y="3615"/>
                  <a:pt x="1598" y="3615"/>
                  <a:pt x="1596" y="3615"/>
                </a:cubicBezTo>
                <a:cubicBezTo>
                  <a:pt x="1596" y="3616"/>
                  <a:pt x="1595" y="3617"/>
                  <a:pt x="1594" y="3617"/>
                </a:cubicBezTo>
                <a:cubicBezTo>
                  <a:pt x="1594" y="3617"/>
                  <a:pt x="1593" y="3617"/>
                  <a:pt x="1592" y="3617"/>
                </a:cubicBezTo>
                <a:cubicBezTo>
                  <a:pt x="1591" y="3617"/>
                  <a:pt x="1591" y="3616"/>
                  <a:pt x="1590" y="3615"/>
                </a:cubicBezTo>
                <a:cubicBezTo>
                  <a:pt x="1588" y="3615"/>
                  <a:pt x="1587" y="3615"/>
                  <a:pt x="1586" y="3615"/>
                </a:cubicBezTo>
                <a:cubicBezTo>
                  <a:pt x="1584" y="3614"/>
                  <a:pt x="1583" y="3613"/>
                  <a:pt x="1581" y="3611"/>
                </a:cubicBezTo>
                <a:cubicBezTo>
                  <a:pt x="1580" y="3611"/>
                  <a:pt x="1579" y="3611"/>
                  <a:pt x="1577" y="3611"/>
                </a:cubicBezTo>
                <a:cubicBezTo>
                  <a:pt x="1577" y="3610"/>
                  <a:pt x="1576" y="3610"/>
                  <a:pt x="1575" y="3609"/>
                </a:cubicBezTo>
                <a:cubicBezTo>
                  <a:pt x="1574" y="3609"/>
                  <a:pt x="1574" y="3609"/>
                  <a:pt x="1573" y="3609"/>
                </a:cubicBezTo>
                <a:cubicBezTo>
                  <a:pt x="1572" y="3608"/>
                  <a:pt x="1571" y="3608"/>
                  <a:pt x="1571" y="3607"/>
                </a:cubicBezTo>
                <a:cubicBezTo>
                  <a:pt x="1569" y="3607"/>
                  <a:pt x="1567" y="3607"/>
                  <a:pt x="1564" y="3607"/>
                </a:cubicBezTo>
                <a:cubicBezTo>
                  <a:pt x="1564" y="3608"/>
                  <a:pt x="1564" y="3608"/>
                  <a:pt x="1564" y="3609"/>
                </a:cubicBezTo>
                <a:cubicBezTo>
                  <a:pt x="1565" y="3610"/>
                  <a:pt x="1566" y="3610"/>
                  <a:pt x="1566" y="3611"/>
                </a:cubicBezTo>
                <a:cubicBezTo>
                  <a:pt x="1566" y="3613"/>
                  <a:pt x="1566" y="3614"/>
                  <a:pt x="1566" y="3615"/>
                </a:cubicBezTo>
                <a:cubicBezTo>
                  <a:pt x="1565" y="3617"/>
                  <a:pt x="1563" y="3618"/>
                  <a:pt x="1562" y="3620"/>
                </a:cubicBezTo>
                <a:cubicBezTo>
                  <a:pt x="1562" y="3623"/>
                  <a:pt x="1562" y="3627"/>
                  <a:pt x="1562" y="3630"/>
                </a:cubicBezTo>
                <a:cubicBezTo>
                  <a:pt x="1567" y="3630"/>
                  <a:pt x="1571" y="3630"/>
                  <a:pt x="1575" y="3630"/>
                </a:cubicBezTo>
                <a:cubicBezTo>
                  <a:pt x="1575" y="3637"/>
                  <a:pt x="1575" y="3643"/>
                  <a:pt x="1575" y="3649"/>
                </a:cubicBezTo>
                <a:cubicBezTo>
                  <a:pt x="1574" y="3650"/>
                  <a:pt x="1574" y="3651"/>
                  <a:pt x="1573" y="3652"/>
                </a:cubicBezTo>
                <a:cubicBezTo>
                  <a:pt x="1573" y="3657"/>
                  <a:pt x="1573" y="3662"/>
                  <a:pt x="1573" y="3667"/>
                </a:cubicBezTo>
                <a:cubicBezTo>
                  <a:pt x="1572" y="3668"/>
                  <a:pt x="1571" y="3668"/>
                  <a:pt x="1571" y="3669"/>
                </a:cubicBezTo>
                <a:cubicBezTo>
                  <a:pt x="1571" y="3670"/>
                  <a:pt x="1571" y="3672"/>
                  <a:pt x="1571" y="3673"/>
                </a:cubicBezTo>
                <a:cubicBezTo>
                  <a:pt x="1571" y="3674"/>
                  <a:pt x="1572" y="3675"/>
                  <a:pt x="1573" y="3675"/>
                </a:cubicBezTo>
                <a:cubicBezTo>
                  <a:pt x="1572" y="3676"/>
                  <a:pt x="1571" y="3677"/>
                  <a:pt x="1571" y="3677"/>
                </a:cubicBezTo>
                <a:cubicBezTo>
                  <a:pt x="1571" y="3679"/>
                  <a:pt x="1571" y="3680"/>
                  <a:pt x="1571" y="3682"/>
                </a:cubicBezTo>
                <a:cubicBezTo>
                  <a:pt x="1571" y="3682"/>
                  <a:pt x="1572" y="3683"/>
                  <a:pt x="1573" y="3684"/>
                </a:cubicBezTo>
                <a:cubicBezTo>
                  <a:pt x="1573" y="3685"/>
                  <a:pt x="1573" y="3685"/>
                  <a:pt x="1573" y="3686"/>
                </a:cubicBezTo>
                <a:cubicBezTo>
                  <a:pt x="1574" y="3687"/>
                  <a:pt x="1574" y="3687"/>
                  <a:pt x="1575" y="3688"/>
                </a:cubicBezTo>
                <a:cubicBezTo>
                  <a:pt x="1576" y="3688"/>
                  <a:pt x="1577" y="3688"/>
                  <a:pt x="1577" y="3688"/>
                </a:cubicBezTo>
                <a:cubicBezTo>
                  <a:pt x="1579" y="3688"/>
                  <a:pt x="1581" y="3688"/>
                  <a:pt x="1584" y="3688"/>
                </a:cubicBezTo>
                <a:cubicBezTo>
                  <a:pt x="1585" y="3689"/>
                  <a:pt x="1586" y="3691"/>
                  <a:pt x="1588" y="3692"/>
                </a:cubicBezTo>
                <a:cubicBezTo>
                  <a:pt x="1588" y="3694"/>
                  <a:pt x="1588" y="3695"/>
                  <a:pt x="1588" y="3697"/>
                </a:cubicBezTo>
                <a:cubicBezTo>
                  <a:pt x="1577" y="3697"/>
                  <a:pt x="1567" y="3697"/>
                  <a:pt x="1556" y="3697"/>
                </a:cubicBezTo>
                <a:cubicBezTo>
                  <a:pt x="1555" y="3697"/>
                  <a:pt x="1554" y="3698"/>
                  <a:pt x="1554" y="3699"/>
                </a:cubicBezTo>
                <a:cubicBezTo>
                  <a:pt x="1554" y="3702"/>
                  <a:pt x="1554" y="3704"/>
                  <a:pt x="1554" y="3707"/>
                </a:cubicBezTo>
                <a:cubicBezTo>
                  <a:pt x="1544" y="3707"/>
                  <a:pt x="1534" y="3707"/>
                  <a:pt x="1524" y="3707"/>
                </a:cubicBezTo>
                <a:cubicBezTo>
                  <a:pt x="1524" y="3708"/>
                  <a:pt x="1524" y="3709"/>
                  <a:pt x="1524" y="3709"/>
                </a:cubicBezTo>
                <a:cubicBezTo>
                  <a:pt x="1523" y="3710"/>
                  <a:pt x="1522" y="3711"/>
                  <a:pt x="1522" y="3712"/>
                </a:cubicBezTo>
                <a:cubicBezTo>
                  <a:pt x="1522" y="3715"/>
                  <a:pt x="1522" y="3719"/>
                  <a:pt x="1522" y="3722"/>
                </a:cubicBezTo>
                <a:cubicBezTo>
                  <a:pt x="1520" y="3722"/>
                  <a:pt x="1517" y="3722"/>
                  <a:pt x="1515" y="3722"/>
                </a:cubicBezTo>
                <a:cubicBezTo>
                  <a:pt x="1515" y="3724"/>
                  <a:pt x="1515" y="3726"/>
                  <a:pt x="1515" y="3729"/>
                </a:cubicBezTo>
                <a:cubicBezTo>
                  <a:pt x="1514" y="3729"/>
                  <a:pt x="1514" y="3730"/>
                  <a:pt x="1513" y="3731"/>
                </a:cubicBezTo>
                <a:cubicBezTo>
                  <a:pt x="1513" y="3733"/>
                  <a:pt x="1513" y="3735"/>
                  <a:pt x="1513" y="3737"/>
                </a:cubicBezTo>
                <a:cubicBezTo>
                  <a:pt x="1510" y="3737"/>
                  <a:pt x="1507" y="3737"/>
                  <a:pt x="1504" y="3737"/>
                </a:cubicBezTo>
                <a:cubicBezTo>
                  <a:pt x="1504" y="3745"/>
                  <a:pt x="1504" y="3753"/>
                  <a:pt x="1504" y="3761"/>
                </a:cubicBezTo>
                <a:cubicBezTo>
                  <a:pt x="1501" y="3761"/>
                  <a:pt x="1497" y="3761"/>
                  <a:pt x="1494" y="3761"/>
                </a:cubicBezTo>
                <a:cubicBezTo>
                  <a:pt x="1494" y="3761"/>
                  <a:pt x="1494" y="3762"/>
                  <a:pt x="1494" y="3763"/>
                </a:cubicBezTo>
                <a:cubicBezTo>
                  <a:pt x="1495" y="3764"/>
                  <a:pt x="1497" y="3766"/>
                  <a:pt x="1498" y="3767"/>
                </a:cubicBezTo>
                <a:cubicBezTo>
                  <a:pt x="1498" y="3769"/>
                  <a:pt x="1498" y="3771"/>
                  <a:pt x="1498" y="3774"/>
                </a:cubicBezTo>
                <a:cubicBezTo>
                  <a:pt x="1497" y="3774"/>
                  <a:pt x="1497" y="3775"/>
                  <a:pt x="1496" y="3776"/>
                </a:cubicBezTo>
                <a:cubicBezTo>
                  <a:pt x="1496" y="3776"/>
                  <a:pt x="1496" y="3777"/>
                  <a:pt x="1496" y="3778"/>
                </a:cubicBezTo>
                <a:cubicBezTo>
                  <a:pt x="1495" y="3778"/>
                  <a:pt x="1495" y="3779"/>
                  <a:pt x="1494" y="3780"/>
                </a:cubicBezTo>
                <a:cubicBezTo>
                  <a:pt x="1494" y="3781"/>
                  <a:pt x="1494" y="3783"/>
                  <a:pt x="1494" y="3784"/>
                </a:cubicBezTo>
                <a:cubicBezTo>
                  <a:pt x="1493" y="3785"/>
                  <a:pt x="1493" y="3785"/>
                  <a:pt x="1492" y="3786"/>
                </a:cubicBezTo>
                <a:cubicBezTo>
                  <a:pt x="1492" y="3787"/>
                  <a:pt x="1492" y="3788"/>
                  <a:pt x="1492" y="3788"/>
                </a:cubicBezTo>
                <a:cubicBezTo>
                  <a:pt x="1490" y="3791"/>
                  <a:pt x="1488" y="3793"/>
                  <a:pt x="1485" y="3795"/>
                </a:cubicBezTo>
                <a:cubicBezTo>
                  <a:pt x="1484" y="3795"/>
                  <a:pt x="1482" y="3795"/>
                  <a:pt x="1481" y="3795"/>
                </a:cubicBezTo>
                <a:cubicBezTo>
                  <a:pt x="1480" y="3793"/>
                  <a:pt x="1478" y="3792"/>
                  <a:pt x="1477" y="3791"/>
                </a:cubicBezTo>
                <a:cubicBezTo>
                  <a:pt x="1477" y="3790"/>
                  <a:pt x="1477" y="3789"/>
                  <a:pt x="1477" y="3788"/>
                </a:cubicBezTo>
                <a:cubicBezTo>
                  <a:pt x="1476" y="3788"/>
                  <a:pt x="1475" y="3787"/>
                  <a:pt x="1474" y="3786"/>
                </a:cubicBezTo>
                <a:cubicBezTo>
                  <a:pt x="1474" y="3786"/>
                  <a:pt x="1473" y="3786"/>
                  <a:pt x="1472" y="3786"/>
                </a:cubicBezTo>
                <a:cubicBezTo>
                  <a:pt x="1472" y="3785"/>
                  <a:pt x="1472" y="3783"/>
                  <a:pt x="1472" y="3782"/>
                </a:cubicBezTo>
                <a:cubicBezTo>
                  <a:pt x="1470" y="3782"/>
                  <a:pt x="1467" y="3782"/>
                  <a:pt x="1464" y="3782"/>
                </a:cubicBezTo>
                <a:cubicBezTo>
                  <a:pt x="1463" y="3781"/>
                  <a:pt x="1463" y="3781"/>
                  <a:pt x="1462" y="3780"/>
                </a:cubicBezTo>
                <a:cubicBezTo>
                  <a:pt x="1460" y="3780"/>
                  <a:pt x="1458" y="3780"/>
                  <a:pt x="1455" y="3780"/>
                </a:cubicBezTo>
                <a:cubicBezTo>
                  <a:pt x="1455" y="3785"/>
                  <a:pt x="1455" y="3791"/>
                  <a:pt x="1455" y="3797"/>
                </a:cubicBezTo>
                <a:cubicBezTo>
                  <a:pt x="1455" y="3797"/>
                  <a:pt x="1454" y="3797"/>
                  <a:pt x="1453" y="3797"/>
                </a:cubicBezTo>
                <a:cubicBezTo>
                  <a:pt x="1453" y="3796"/>
                  <a:pt x="1452" y="3796"/>
                  <a:pt x="1451" y="3795"/>
                </a:cubicBezTo>
                <a:cubicBezTo>
                  <a:pt x="1450" y="3795"/>
                  <a:pt x="1450" y="3795"/>
                  <a:pt x="1449" y="3795"/>
                </a:cubicBezTo>
                <a:cubicBezTo>
                  <a:pt x="1448" y="3795"/>
                  <a:pt x="1448" y="3796"/>
                  <a:pt x="1447" y="3797"/>
                </a:cubicBezTo>
                <a:cubicBezTo>
                  <a:pt x="1445" y="3797"/>
                  <a:pt x="1443" y="3797"/>
                  <a:pt x="1440" y="3797"/>
                </a:cubicBezTo>
                <a:cubicBezTo>
                  <a:pt x="1440" y="3798"/>
                  <a:pt x="1440" y="3800"/>
                  <a:pt x="1440" y="3801"/>
                </a:cubicBezTo>
                <a:cubicBezTo>
                  <a:pt x="1440" y="3802"/>
                  <a:pt x="1439" y="3803"/>
                  <a:pt x="1438" y="3803"/>
                </a:cubicBezTo>
                <a:cubicBezTo>
                  <a:pt x="1438" y="3807"/>
                  <a:pt x="1438" y="3810"/>
                  <a:pt x="1438" y="3814"/>
                </a:cubicBezTo>
                <a:cubicBezTo>
                  <a:pt x="1438" y="3815"/>
                  <a:pt x="1437" y="3815"/>
                  <a:pt x="1436" y="3816"/>
                </a:cubicBezTo>
                <a:cubicBezTo>
                  <a:pt x="1436" y="3817"/>
                  <a:pt x="1436" y="3818"/>
                  <a:pt x="1436" y="3818"/>
                </a:cubicBezTo>
                <a:cubicBezTo>
                  <a:pt x="1436" y="3818"/>
                  <a:pt x="1435" y="3818"/>
                  <a:pt x="1434" y="3818"/>
                </a:cubicBezTo>
                <a:cubicBezTo>
                  <a:pt x="1433" y="3820"/>
                  <a:pt x="1431" y="3821"/>
                  <a:pt x="1430" y="3823"/>
                </a:cubicBezTo>
                <a:cubicBezTo>
                  <a:pt x="1429" y="3823"/>
                  <a:pt x="1428" y="3823"/>
                  <a:pt x="1428" y="3823"/>
                </a:cubicBezTo>
                <a:cubicBezTo>
                  <a:pt x="1428" y="3823"/>
                  <a:pt x="1428" y="3824"/>
                  <a:pt x="1428" y="3825"/>
                </a:cubicBezTo>
                <a:cubicBezTo>
                  <a:pt x="1421" y="3831"/>
                  <a:pt x="1415" y="3838"/>
                  <a:pt x="1408" y="3844"/>
                </a:cubicBezTo>
                <a:cubicBezTo>
                  <a:pt x="1408" y="3845"/>
                  <a:pt x="1408" y="3845"/>
                  <a:pt x="1408" y="3846"/>
                </a:cubicBezTo>
                <a:cubicBezTo>
                  <a:pt x="1407" y="3848"/>
                  <a:pt x="1406" y="3849"/>
                  <a:pt x="1404" y="3850"/>
                </a:cubicBezTo>
                <a:cubicBezTo>
                  <a:pt x="1403" y="3850"/>
                  <a:pt x="1401" y="3850"/>
                  <a:pt x="1400" y="3850"/>
                </a:cubicBezTo>
                <a:cubicBezTo>
                  <a:pt x="1400" y="3849"/>
                  <a:pt x="1400" y="3848"/>
                  <a:pt x="1400" y="3846"/>
                </a:cubicBezTo>
                <a:cubicBezTo>
                  <a:pt x="1399" y="3845"/>
                  <a:pt x="1398" y="3845"/>
                  <a:pt x="1398" y="3844"/>
                </a:cubicBezTo>
                <a:cubicBezTo>
                  <a:pt x="1398" y="3843"/>
                  <a:pt x="1398" y="3841"/>
                  <a:pt x="1398" y="3840"/>
                </a:cubicBezTo>
                <a:cubicBezTo>
                  <a:pt x="1396" y="3840"/>
                  <a:pt x="1395" y="3840"/>
                  <a:pt x="1393" y="3840"/>
                </a:cubicBezTo>
                <a:cubicBezTo>
                  <a:pt x="1393" y="3840"/>
                  <a:pt x="1392" y="3841"/>
                  <a:pt x="1391" y="3842"/>
                </a:cubicBezTo>
                <a:cubicBezTo>
                  <a:pt x="1391" y="3843"/>
                  <a:pt x="1391" y="3845"/>
                  <a:pt x="1391" y="3846"/>
                </a:cubicBezTo>
                <a:cubicBezTo>
                  <a:pt x="1391" y="3846"/>
                  <a:pt x="1390" y="3846"/>
                  <a:pt x="1389" y="3846"/>
                </a:cubicBezTo>
                <a:cubicBezTo>
                  <a:pt x="1388" y="3845"/>
                  <a:pt x="1386" y="3843"/>
                  <a:pt x="1385" y="3842"/>
                </a:cubicBezTo>
                <a:cubicBezTo>
                  <a:pt x="1384" y="3842"/>
                  <a:pt x="1383" y="3842"/>
                  <a:pt x="1383" y="3842"/>
                </a:cubicBezTo>
                <a:cubicBezTo>
                  <a:pt x="1383" y="3841"/>
                  <a:pt x="1383" y="3841"/>
                  <a:pt x="1383" y="3840"/>
                </a:cubicBezTo>
                <a:cubicBezTo>
                  <a:pt x="1381" y="3838"/>
                  <a:pt x="1380" y="3837"/>
                  <a:pt x="1378" y="3835"/>
                </a:cubicBezTo>
                <a:cubicBezTo>
                  <a:pt x="1378" y="3835"/>
                  <a:pt x="1377" y="3835"/>
                  <a:pt x="1376" y="3835"/>
                </a:cubicBezTo>
                <a:cubicBezTo>
                  <a:pt x="1376" y="3835"/>
                  <a:pt x="1376" y="3834"/>
                  <a:pt x="1376" y="3833"/>
                </a:cubicBezTo>
                <a:cubicBezTo>
                  <a:pt x="1378" y="3832"/>
                  <a:pt x="1379" y="3831"/>
                  <a:pt x="1381" y="3829"/>
                </a:cubicBezTo>
                <a:cubicBezTo>
                  <a:pt x="1382" y="3829"/>
                  <a:pt x="1383" y="3829"/>
                  <a:pt x="1385" y="3829"/>
                </a:cubicBezTo>
                <a:cubicBezTo>
                  <a:pt x="1385" y="3828"/>
                  <a:pt x="1385" y="3828"/>
                  <a:pt x="1385" y="3827"/>
                </a:cubicBezTo>
                <a:cubicBezTo>
                  <a:pt x="1385" y="3826"/>
                  <a:pt x="1386" y="3826"/>
                  <a:pt x="1387" y="3825"/>
                </a:cubicBezTo>
                <a:cubicBezTo>
                  <a:pt x="1387" y="3823"/>
                  <a:pt x="1387" y="3821"/>
                  <a:pt x="1387" y="3818"/>
                </a:cubicBezTo>
                <a:cubicBezTo>
                  <a:pt x="1388" y="3818"/>
                  <a:pt x="1388" y="3818"/>
                  <a:pt x="1389" y="3818"/>
                </a:cubicBezTo>
                <a:cubicBezTo>
                  <a:pt x="1390" y="3818"/>
                  <a:pt x="1390" y="3817"/>
                  <a:pt x="1391" y="3816"/>
                </a:cubicBezTo>
                <a:cubicBezTo>
                  <a:pt x="1391" y="3814"/>
                  <a:pt x="1391" y="3812"/>
                  <a:pt x="1391" y="3810"/>
                </a:cubicBezTo>
                <a:cubicBezTo>
                  <a:pt x="1392" y="3809"/>
                  <a:pt x="1393" y="3808"/>
                  <a:pt x="1393" y="3808"/>
                </a:cubicBezTo>
                <a:cubicBezTo>
                  <a:pt x="1394" y="3808"/>
                  <a:pt x="1395" y="3808"/>
                  <a:pt x="1396" y="3808"/>
                </a:cubicBezTo>
                <a:cubicBezTo>
                  <a:pt x="1396" y="3807"/>
                  <a:pt x="1397" y="3806"/>
                  <a:pt x="1398" y="3806"/>
                </a:cubicBezTo>
                <a:cubicBezTo>
                  <a:pt x="1398" y="3803"/>
                  <a:pt x="1398" y="3800"/>
                  <a:pt x="1398" y="3797"/>
                </a:cubicBezTo>
                <a:cubicBezTo>
                  <a:pt x="1396" y="3797"/>
                  <a:pt x="1395" y="3797"/>
                  <a:pt x="1393" y="3797"/>
                </a:cubicBezTo>
                <a:cubicBezTo>
                  <a:pt x="1393" y="3796"/>
                  <a:pt x="1393" y="3794"/>
                  <a:pt x="1393" y="3793"/>
                </a:cubicBezTo>
                <a:cubicBezTo>
                  <a:pt x="1393" y="3793"/>
                  <a:pt x="1392" y="3793"/>
                  <a:pt x="1391" y="3793"/>
                </a:cubicBezTo>
                <a:cubicBezTo>
                  <a:pt x="1390" y="3791"/>
                  <a:pt x="1388" y="3790"/>
                  <a:pt x="1387" y="3788"/>
                </a:cubicBezTo>
                <a:cubicBezTo>
                  <a:pt x="1386" y="3788"/>
                  <a:pt x="1386" y="3788"/>
                  <a:pt x="1385" y="3788"/>
                </a:cubicBezTo>
                <a:cubicBezTo>
                  <a:pt x="1372" y="3776"/>
                  <a:pt x="1359" y="3763"/>
                  <a:pt x="1346" y="3750"/>
                </a:cubicBezTo>
                <a:cubicBezTo>
                  <a:pt x="1346" y="3750"/>
                  <a:pt x="1345" y="3750"/>
                  <a:pt x="1344" y="3750"/>
                </a:cubicBezTo>
                <a:cubicBezTo>
                  <a:pt x="1330" y="3736"/>
                  <a:pt x="1316" y="3722"/>
                  <a:pt x="1302" y="3707"/>
                </a:cubicBezTo>
                <a:cubicBezTo>
                  <a:pt x="1301" y="3707"/>
                  <a:pt x="1300" y="3707"/>
                  <a:pt x="1299" y="3707"/>
                </a:cubicBezTo>
                <a:cubicBezTo>
                  <a:pt x="1299" y="3707"/>
                  <a:pt x="1298" y="3706"/>
                  <a:pt x="1297" y="3705"/>
                </a:cubicBezTo>
                <a:cubicBezTo>
                  <a:pt x="1297" y="3704"/>
                  <a:pt x="1297" y="3704"/>
                  <a:pt x="1297" y="3703"/>
                </a:cubicBezTo>
                <a:cubicBezTo>
                  <a:pt x="1295" y="3701"/>
                  <a:pt x="1293" y="3699"/>
                  <a:pt x="1291" y="3697"/>
                </a:cubicBezTo>
                <a:cubicBezTo>
                  <a:pt x="1290" y="3697"/>
                  <a:pt x="1289" y="3697"/>
                  <a:pt x="1289" y="3697"/>
                </a:cubicBezTo>
                <a:cubicBezTo>
                  <a:pt x="1277" y="3685"/>
                  <a:pt x="1264" y="3672"/>
                  <a:pt x="1252" y="3660"/>
                </a:cubicBezTo>
                <a:cubicBezTo>
                  <a:pt x="1252" y="3660"/>
                  <a:pt x="1251" y="3660"/>
                  <a:pt x="1250" y="3660"/>
                </a:cubicBezTo>
                <a:cubicBezTo>
                  <a:pt x="1250" y="3663"/>
                  <a:pt x="1250" y="3666"/>
                  <a:pt x="1250" y="3669"/>
                </a:cubicBezTo>
                <a:cubicBezTo>
                  <a:pt x="1250" y="3669"/>
                  <a:pt x="1249" y="3670"/>
                  <a:pt x="1248" y="3671"/>
                </a:cubicBezTo>
                <a:cubicBezTo>
                  <a:pt x="1247" y="3671"/>
                  <a:pt x="1245" y="3671"/>
                  <a:pt x="1244" y="3671"/>
                </a:cubicBezTo>
                <a:cubicBezTo>
                  <a:pt x="1244" y="3674"/>
                  <a:pt x="1244" y="3678"/>
                  <a:pt x="1244" y="3682"/>
                </a:cubicBezTo>
                <a:cubicBezTo>
                  <a:pt x="1244" y="3682"/>
                  <a:pt x="1245" y="3683"/>
                  <a:pt x="1246" y="3684"/>
                </a:cubicBezTo>
                <a:cubicBezTo>
                  <a:pt x="1246" y="3685"/>
                  <a:pt x="1246" y="3687"/>
                  <a:pt x="1246" y="3688"/>
                </a:cubicBezTo>
                <a:cubicBezTo>
                  <a:pt x="1245" y="3689"/>
                  <a:pt x="1245" y="3689"/>
                  <a:pt x="1244" y="3690"/>
                </a:cubicBezTo>
                <a:cubicBezTo>
                  <a:pt x="1240" y="3690"/>
                  <a:pt x="1237" y="3690"/>
                  <a:pt x="1233" y="3690"/>
                </a:cubicBezTo>
                <a:cubicBezTo>
                  <a:pt x="1232" y="3689"/>
                  <a:pt x="1232" y="3689"/>
                  <a:pt x="1231" y="3688"/>
                </a:cubicBezTo>
                <a:cubicBezTo>
                  <a:pt x="1229" y="3688"/>
                  <a:pt x="1227" y="3688"/>
                  <a:pt x="1225" y="3688"/>
                </a:cubicBezTo>
                <a:cubicBezTo>
                  <a:pt x="1224" y="3687"/>
                  <a:pt x="1223" y="3687"/>
                  <a:pt x="1222" y="3686"/>
                </a:cubicBezTo>
                <a:cubicBezTo>
                  <a:pt x="1222" y="3683"/>
                  <a:pt x="1222" y="3680"/>
                  <a:pt x="1222" y="3677"/>
                </a:cubicBezTo>
                <a:cubicBezTo>
                  <a:pt x="1220" y="3674"/>
                  <a:pt x="1217" y="3672"/>
                  <a:pt x="1214" y="3669"/>
                </a:cubicBezTo>
                <a:cubicBezTo>
                  <a:pt x="1213" y="3669"/>
                  <a:pt x="1213" y="3669"/>
                  <a:pt x="1212" y="3669"/>
                </a:cubicBezTo>
                <a:cubicBezTo>
                  <a:pt x="1211" y="3669"/>
                  <a:pt x="1211" y="3670"/>
                  <a:pt x="1210" y="3671"/>
                </a:cubicBezTo>
                <a:cubicBezTo>
                  <a:pt x="1208" y="3671"/>
                  <a:pt x="1207" y="3671"/>
                  <a:pt x="1205" y="3671"/>
                </a:cubicBezTo>
                <a:cubicBezTo>
                  <a:pt x="1204" y="3670"/>
                  <a:pt x="1203" y="3668"/>
                  <a:pt x="1201" y="3667"/>
                </a:cubicBezTo>
                <a:cubicBezTo>
                  <a:pt x="1201" y="3666"/>
                  <a:pt x="1201" y="3665"/>
                  <a:pt x="1201" y="3664"/>
                </a:cubicBezTo>
                <a:cubicBezTo>
                  <a:pt x="1200" y="3664"/>
                  <a:pt x="1200" y="3663"/>
                  <a:pt x="1199" y="3662"/>
                </a:cubicBezTo>
                <a:cubicBezTo>
                  <a:pt x="1198" y="3662"/>
                  <a:pt x="1198" y="3662"/>
                  <a:pt x="1197" y="3662"/>
                </a:cubicBezTo>
                <a:cubicBezTo>
                  <a:pt x="1196" y="3662"/>
                  <a:pt x="1196" y="3661"/>
                  <a:pt x="1195" y="3660"/>
                </a:cubicBezTo>
                <a:cubicBezTo>
                  <a:pt x="1194" y="3660"/>
                  <a:pt x="1193" y="3660"/>
                  <a:pt x="1192" y="3660"/>
                </a:cubicBezTo>
                <a:cubicBezTo>
                  <a:pt x="1192" y="3660"/>
                  <a:pt x="1191" y="3659"/>
                  <a:pt x="1190" y="3658"/>
                </a:cubicBezTo>
                <a:cubicBezTo>
                  <a:pt x="1188" y="3658"/>
                  <a:pt x="1185" y="3658"/>
                  <a:pt x="1182" y="3658"/>
                </a:cubicBezTo>
                <a:cubicBezTo>
                  <a:pt x="1181" y="3657"/>
                  <a:pt x="1181" y="3657"/>
                  <a:pt x="1180" y="3656"/>
                </a:cubicBezTo>
                <a:cubicBezTo>
                  <a:pt x="1179" y="3656"/>
                  <a:pt x="1178" y="3656"/>
                  <a:pt x="1178" y="3656"/>
                </a:cubicBezTo>
                <a:cubicBezTo>
                  <a:pt x="1176" y="3657"/>
                  <a:pt x="1175" y="3659"/>
                  <a:pt x="1173" y="3660"/>
                </a:cubicBezTo>
                <a:cubicBezTo>
                  <a:pt x="1171" y="3660"/>
                  <a:pt x="1169" y="3660"/>
                  <a:pt x="1167" y="3660"/>
                </a:cubicBezTo>
                <a:cubicBezTo>
                  <a:pt x="1166" y="3661"/>
                  <a:pt x="1166" y="3662"/>
                  <a:pt x="1165" y="3662"/>
                </a:cubicBezTo>
                <a:cubicBezTo>
                  <a:pt x="1161" y="3662"/>
                  <a:pt x="1158" y="3662"/>
                  <a:pt x="1154" y="3662"/>
                </a:cubicBezTo>
                <a:cubicBezTo>
                  <a:pt x="1154" y="3663"/>
                  <a:pt x="1153" y="3664"/>
                  <a:pt x="1152" y="3664"/>
                </a:cubicBezTo>
                <a:cubicBezTo>
                  <a:pt x="1148" y="3664"/>
                  <a:pt x="1145" y="3664"/>
                  <a:pt x="1141" y="3664"/>
                </a:cubicBezTo>
                <a:cubicBezTo>
                  <a:pt x="1140" y="3666"/>
                  <a:pt x="1138" y="3667"/>
                  <a:pt x="1137" y="3669"/>
                </a:cubicBezTo>
                <a:cubicBezTo>
                  <a:pt x="1135" y="3669"/>
                  <a:pt x="1133" y="3669"/>
                  <a:pt x="1131" y="3669"/>
                </a:cubicBezTo>
                <a:cubicBezTo>
                  <a:pt x="1130" y="3668"/>
                  <a:pt x="1129" y="3667"/>
                  <a:pt x="1129" y="3667"/>
                </a:cubicBezTo>
                <a:cubicBezTo>
                  <a:pt x="1129" y="3665"/>
                  <a:pt x="1129" y="3663"/>
                  <a:pt x="1129" y="3660"/>
                </a:cubicBezTo>
                <a:cubicBezTo>
                  <a:pt x="1128" y="3660"/>
                  <a:pt x="1127" y="3659"/>
                  <a:pt x="1126" y="3658"/>
                </a:cubicBezTo>
                <a:cubicBezTo>
                  <a:pt x="1126" y="3657"/>
                  <a:pt x="1126" y="3657"/>
                  <a:pt x="1126" y="3656"/>
                </a:cubicBezTo>
                <a:cubicBezTo>
                  <a:pt x="1125" y="3655"/>
                  <a:pt x="1123" y="3653"/>
                  <a:pt x="1122" y="3652"/>
                </a:cubicBezTo>
                <a:cubicBezTo>
                  <a:pt x="1122" y="3651"/>
                  <a:pt x="1122" y="3650"/>
                  <a:pt x="1122" y="3649"/>
                </a:cubicBezTo>
                <a:cubicBezTo>
                  <a:pt x="1121" y="3649"/>
                  <a:pt x="1121" y="3648"/>
                  <a:pt x="1120" y="3647"/>
                </a:cubicBezTo>
                <a:cubicBezTo>
                  <a:pt x="1120" y="3646"/>
                  <a:pt x="1120" y="3645"/>
                  <a:pt x="1120" y="3643"/>
                </a:cubicBezTo>
                <a:cubicBezTo>
                  <a:pt x="1119" y="3643"/>
                  <a:pt x="1119" y="3643"/>
                  <a:pt x="1118" y="3643"/>
                </a:cubicBezTo>
                <a:cubicBezTo>
                  <a:pt x="1117" y="3644"/>
                  <a:pt x="1116" y="3645"/>
                  <a:pt x="1116" y="3645"/>
                </a:cubicBezTo>
                <a:cubicBezTo>
                  <a:pt x="1116" y="3646"/>
                  <a:pt x="1116" y="3647"/>
                  <a:pt x="1116" y="3647"/>
                </a:cubicBezTo>
                <a:cubicBezTo>
                  <a:pt x="1115" y="3648"/>
                  <a:pt x="1114" y="3649"/>
                  <a:pt x="1114" y="3649"/>
                </a:cubicBezTo>
                <a:cubicBezTo>
                  <a:pt x="1110" y="3649"/>
                  <a:pt x="1107" y="3649"/>
                  <a:pt x="1103" y="3649"/>
                </a:cubicBezTo>
                <a:cubicBezTo>
                  <a:pt x="1103" y="3651"/>
                  <a:pt x="1103" y="3652"/>
                  <a:pt x="1103" y="3654"/>
                </a:cubicBezTo>
                <a:cubicBezTo>
                  <a:pt x="1102" y="3654"/>
                  <a:pt x="1101" y="3655"/>
                  <a:pt x="1101" y="3656"/>
                </a:cubicBezTo>
                <a:cubicBezTo>
                  <a:pt x="1101" y="3657"/>
                  <a:pt x="1101" y="3657"/>
                  <a:pt x="1101" y="3658"/>
                </a:cubicBezTo>
                <a:cubicBezTo>
                  <a:pt x="1101" y="3659"/>
                  <a:pt x="1102" y="3660"/>
                  <a:pt x="1103" y="3660"/>
                </a:cubicBezTo>
                <a:cubicBezTo>
                  <a:pt x="1103" y="3662"/>
                  <a:pt x="1103" y="3663"/>
                  <a:pt x="1103" y="3664"/>
                </a:cubicBezTo>
                <a:cubicBezTo>
                  <a:pt x="1102" y="3665"/>
                  <a:pt x="1101" y="3666"/>
                  <a:pt x="1101" y="3667"/>
                </a:cubicBezTo>
                <a:cubicBezTo>
                  <a:pt x="1101" y="3669"/>
                  <a:pt x="1101" y="3671"/>
                  <a:pt x="1101" y="3673"/>
                </a:cubicBezTo>
                <a:cubicBezTo>
                  <a:pt x="1099" y="3674"/>
                  <a:pt x="1098" y="3676"/>
                  <a:pt x="1096" y="3677"/>
                </a:cubicBezTo>
                <a:cubicBezTo>
                  <a:pt x="1096" y="3681"/>
                  <a:pt x="1096" y="3684"/>
                  <a:pt x="1096" y="3688"/>
                </a:cubicBezTo>
                <a:cubicBezTo>
                  <a:pt x="1096" y="3688"/>
                  <a:pt x="1095" y="3688"/>
                  <a:pt x="1094" y="3688"/>
                </a:cubicBezTo>
                <a:cubicBezTo>
                  <a:pt x="1093" y="3689"/>
                  <a:pt x="1091" y="3691"/>
                  <a:pt x="1090" y="3692"/>
                </a:cubicBezTo>
                <a:cubicBezTo>
                  <a:pt x="1088" y="3692"/>
                  <a:pt x="1086" y="3692"/>
                  <a:pt x="1084" y="3692"/>
                </a:cubicBezTo>
                <a:cubicBezTo>
                  <a:pt x="1082" y="3694"/>
                  <a:pt x="1081" y="3695"/>
                  <a:pt x="1079" y="3697"/>
                </a:cubicBezTo>
                <a:cubicBezTo>
                  <a:pt x="1079" y="3699"/>
                  <a:pt x="1079" y="3701"/>
                  <a:pt x="1079" y="3703"/>
                </a:cubicBezTo>
                <a:cubicBezTo>
                  <a:pt x="1079" y="3704"/>
                  <a:pt x="1078" y="3704"/>
                  <a:pt x="1077" y="3705"/>
                </a:cubicBezTo>
                <a:cubicBezTo>
                  <a:pt x="1077" y="3709"/>
                  <a:pt x="1077" y="3714"/>
                  <a:pt x="1077" y="3718"/>
                </a:cubicBezTo>
                <a:cubicBezTo>
                  <a:pt x="1077" y="3719"/>
                  <a:pt x="1076" y="3719"/>
                  <a:pt x="1075" y="3720"/>
                </a:cubicBezTo>
                <a:cubicBezTo>
                  <a:pt x="1075" y="3721"/>
                  <a:pt x="1075" y="3723"/>
                  <a:pt x="1075" y="3724"/>
                </a:cubicBezTo>
                <a:cubicBezTo>
                  <a:pt x="1074" y="3725"/>
                  <a:pt x="1074" y="3726"/>
                  <a:pt x="1073" y="3727"/>
                </a:cubicBezTo>
                <a:cubicBezTo>
                  <a:pt x="1073" y="3728"/>
                  <a:pt x="1073" y="3729"/>
                  <a:pt x="1073" y="3731"/>
                </a:cubicBezTo>
                <a:cubicBezTo>
                  <a:pt x="1074" y="3731"/>
                  <a:pt x="1074" y="3732"/>
                  <a:pt x="1075" y="3733"/>
                </a:cubicBezTo>
                <a:cubicBezTo>
                  <a:pt x="1075" y="3734"/>
                  <a:pt x="1075" y="3734"/>
                  <a:pt x="1075" y="3735"/>
                </a:cubicBezTo>
                <a:cubicBezTo>
                  <a:pt x="1076" y="3736"/>
                  <a:pt x="1076" y="3736"/>
                  <a:pt x="1077" y="3737"/>
                </a:cubicBezTo>
                <a:cubicBezTo>
                  <a:pt x="1077" y="3738"/>
                  <a:pt x="1077" y="3740"/>
                  <a:pt x="1077" y="3741"/>
                </a:cubicBezTo>
                <a:cubicBezTo>
                  <a:pt x="1077" y="3742"/>
                  <a:pt x="1076" y="3743"/>
                  <a:pt x="1075" y="3744"/>
                </a:cubicBezTo>
                <a:cubicBezTo>
                  <a:pt x="1075" y="3746"/>
                  <a:pt x="1075" y="3749"/>
                  <a:pt x="1075" y="3752"/>
                </a:cubicBezTo>
                <a:cubicBezTo>
                  <a:pt x="1076" y="3753"/>
                  <a:pt x="1076" y="3753"/>
                  <a:pt x="1077" y="3754"/>
                </a:cubicBezTo>
                <a:cubicBezTo>
                  <a:pt x="1077" y="3755"/>
                  <a:pt x="1077" y="3755"/>
                  <a:pt x="1077" y="3756"/>
                </a:cubicBezTo>
                <a:cubicBezTo>
                  <a:pt x="1077" y="3757"/>
                  <a:pt x="1076" y="3758"/>
                  <a:pt x="1075" y="3759"/>
                </a:cubicBezTo>
                <a:cubicBezTo>
                  <a:pt x="1076" y="3760"/>
                  <a:pt x="1078" y="3761"/>
                  <a:pt x="1079" y="3763"/>
                </a:cubicBezTo>
                <a:cubicBezTo>
                  <a:pt x="1081" y="3763"/>
                  <a:pt x="1082" y="3763"/>
                  <a:pt x="1084" y="3763"/>
                </a:cubicBezTo>
                <a:cubicBezTo>
                  <a:pt x="1084" y="3762"/>
                  <a:pt x="1085" y="3761"/>
                  <a:pt x="1086" y="3761"/>
                </a:cubicBezTo>
                <a:cubicBezTo>
                  <a:pt x="1086" y="3759"/>
                  <a:pt x="1086" y="3758"/>
                  <a:pt x="1086" y="3756"/>
                </a:cubicBezTo>
                <a:cubicBezTo>
                  <a:pt x="1087" y="3756"/>
                  <a:pt x="1089" y="3756"/>
                  <a:pt x="1090" y="3756"/>
                </a:cubicBezTo>
                <a:cubicBezTo>
                  <a:pt x="1090" y="3765"/>
                  <a:pt x="1090" y="3773"/>
                  <a:pt x="1090" y="3782"/>
                </a:cubicBezTo>
                <a:cubicBezTo>
                  <a:pt x="1089" y="3782"/>
                  <a:pt x="1089" y="3782"/>
                  <a:pt x="1088" y="3782"/>
                </a:cubicBezTo>
                <a:cubicBezTo>
                  <a:pt x="1087" y="3783"/>
                  <a:pt x="1086" y="3783"/>
                  <a:pt x="1086" y="3784"/>
                </a:cubicBezTo>
                <a:cubicBezTo>
                  <a:pt x="1082" y="3784"/>
                  <a:pt x="1079" y="3784"/>
                  <a:pt x="1075" y="3784"/>
                </a:cubicBezTo>
                <a:cubicBezTo>
                  <a:pt x="1074" y="3784"/>
                  <a:pt x="1074" y="3783"/>
                  <a:pt x="1073" y="3782"/>
                </a:cubicBezTo>
                <a:cubicBezTo>
                  <a:pt x="1071" y="3782"/>
                  <a:pt x="1069" y="3782"/>
                  <a:pt x="1067" y="3782"/>
                </a:cubicBezTo>
                <a:cubicBezTo>
                  <a:pt x="1066" y="3781"/>
                  <a:pt x="1065" y="3781"/>
                  <a:pt x="1064" y="3780"/>
                </a:cubicBezTo>
                <a:cubicBezTo>
                  <a:pt x="1062" y="3780"/>
                  <a:pt x="1060" y="3780"/>
                  <a:pt x="1058" y="3780"/>
                </a:cubicBezTo>
                <a:cubicBezTo>
                  <a:pt x="1057" y="3779"/>
                  <a:pt x="1057" y="3779"/>
                  <a:pt x="1056" y="3778"/>
                </a:cubicBezTo>
                <a:cubicBezTo>
                  <a:pt x="1051" y="3778"/>
                  <a:pt x="1046" y="3778"/>
                  <a:pt x="1041" y="3778"/>
                </a:cubicBezTo>
                <a:cubicBezTo>
                  <a:pt x="1040" y="3776"/>
                  <a:pt x="1038" y="3775"/>
                  <a:pt x="1037" y="3774"/>
                </a:cubicBezTo>
                <a:cubicBezTo>
                  <a:pt x="1036" y="3774"/>
                  <a:pt x="1035" y="3774"/>
                  <a:pt x="1034" y="3774"/>
                </a:cubicBezTo>
                <a:cubicBezTo>
                  <a:pt x="1034" y="3773"/>
                  <a:pt x="1033" y="3772"/>
                  <a:pt x="1032" y="3771"/>
                </a:cubicBezTo>
                <a:cubicBezTo>
                  <a:pt x="1032" y="3771"/>
                  <a:pt x="1031" y="3771"/>
                  <a:pt x="1030" y="3771"/>
                </a:cubicBezTo>
                <a:cubicBezTo>
                  <a:pt x="1030" y="3773"/>
                  <a:pt x="1030" y="3774"/>
                  <a:pt x="1030" y="3776"/>
                </a:cubicBezTo>
                <a:cubicBezTo>
                  <a:pt x="1029" y="3776"/>
                  <a:pt x="1029" y="3777"/>
                  <a:pt x="1028" y="3778"/>
                </a:cubicBezTo>
                <a:cubicBezTo>
                  <a:pt x="1028" y="3780"/>
                  <a:pt x="1028" y="3783"/>
                  <a:pt x="1028" y="3786"/>
                </a:cubicBezTo>
                <a:cubicBezTo>
                  <a:pt x="1027" y="3787"/>
                  <a:pt x="1027" y="3788"/>
                  <a:pt x="1026" y="3788"/>
                </a:cubicBezTo>
                <a:cubicBezTo>
                  <a:pt x="1026" y="3791"/>
                  <a:pt x="1026" y="3793"/>
                  <a:pt x="1026" y="3795"/>
                </a:cubicBezTo>
                <a:cubicBezTo>
                  <a:pt x="1025" y="3795"/>
                  <a:pt x="1025" y="3796"/>
                  <a:pt x="1024" y="3797"/>
                </a:cubicBezTo>
                <a:cubicBezTo>
                  <a:pt x="1024" y="3800"/>
                  <a:pt x="1024" y="3803"/>
                  <a:pt x="1024" y="3806"/>
                </a:cubicBezTo>
                <a:cubicBezTo>
                  <a:pt x="1023" y="3806"/>
                  <a:pt x="1023" y="3807"/>
                  <a:pt x="1022" y="3808"/>
                </a:cubicBezTo>
                <a:cubicBezTo>
                  <a:pt x="1022" y="3810"/>
                  <a:pt x="1022" y="3813"/>
                  <a:pt x="1022" y="3816"/>
                </a:cubicBezTo>
                <a:cubicBezTo>
                  <a:pt x="1021" y="3817"/>
                  <a:pt x="1020" y="3818"/>
                  <a:pt x="1019" y="3818"/>
                </a:cubicBezTo>
                <a:cubicBezTo>
                  <a:pt x="1019" y="3820"/>
                  <a:pt x="1019" y="3821"/>
                  <a:pt x="1019" y="3823"/>
                </a:cubicBezTo>
                <a:cubicBezTo>
                  <a:pt x="1020" y="3823"/>
                  <a:pt x="1021" y="3824"/>
                  <a:pt x="1022" y="3825"/>
                </a:cubicBezTo>
                <a:cubicBezTo>
                  <a:pt x="1022" y="3825"/>
                  <a:pt x="1023" y="3825"/>
                  <a:pt x="1024" y="3825"/>
                </a:cubicBezTo>
                <a:cubicBezTo>
                  <a:pt x="1027" y="3827"/>
                  <a:pt x="1029" y="3830"/>
                  <a:pt x="1032" y="3833"/>
                </a:cubicBezTo>
                <a:cubicBezTo>
                  <a:pt x="1032" y="3834"/>
                  <a:pt x="1031" y="3835"/>
                  <a:pt x="1030" y="3835"/>
                </a:cubicBezTo>
                <a:cubicBezTo>
                  <a:pt x="1030" y="3837"/>
                  <a:pt x="1030" y="3838"/>
                  <a:pt x="1030" y="3840"/>
                </a:cubicBezTo>
                <a:cubicBezTo>
                  <a:pt x="1029" y="3841"/>
                  <a:pt x="1027" y="3843"/>
                  <a:pt x="1026" y="3844"/>
                </a:cubicBezTo>
                <a:cubicBezTo>
                  <a:pt x="1026" y="3845"/>
                  <a:pt x="1026" y="3845"/>
                  <a:pt x="1026" y="3846"/>
                </a:cubicBezTo>
                <a:cubicBezTo>
                  <a:pt x="1025" y="3848"/>
                  <a:pt x="1023" y="3849"/>
                  <a:pt x="1022" y="3850"/>
                </a:cubicBezTo>
                <a:cubicBezTo>
                  <a:pt x="1022" y="3852"/>
                  <a:pt x="1022" y="3853"/>
                  <a:pt x="1022" y="3855"/>
                </a:cubicBezTo>
                <a:cubicBezTo>
                  <a:pt x="1020" y="3856"/>
                  <a:pt x="1019" y="3857"/>
                  <a:pt x="1017" y="3859"/>
                </a:cubicBezTo>
                <a:cubicBezTo>
                  <a:pt x="1017" y="3859"/>
                  <a:pt x="1017" y="3860"/>
                  <a:pt x="1017" y="3861"/>
                </a:cubicBezTo>
                <a:cubicBezTo>
                  <a:pt x="1017" y="3862"/>
                  <a:pt x="1016" y="3862"/>
                  <a:pt x="1015" y="3863"/>
                </a:cubicBezTo>
                <a:cubicBezTo>
                  <a:pt x="1015" y="3864"/>
                  <a:pt x="1015" y="3865"/>
                  <a:pt x="1015" y="3865"/>
                </a:cubicBezTo>
                <a:cubicBezTo>
                  <a:pt x="1015" y="3866"/>
                  <a:pt x="1014" y="3867"/>
                  <a:pt x="1013" y="3867"/>
                </a:cubicBezTo>
                <a:cubicBezTo>
                  <a:pt x="1013" y="3868"/>
                  <a:pt x="1013" y="3869"/>
                  <a:pt x="1013" y="3870"/>
                </a:cubicBezTo>
                <a:cubicBezTo>
                  <a:pt x="1012" y="3871"/>
                  <a:pt x="1010" y="3872"/>
                  <a:pt x="1009" y="3874"/>
                </a:cubicBezTo>
                <a:cubicBezTo>
                  <a:pt x="1009" y="3880"/>
                  <a:pt x="1009" y="3885"/>
                  <a:pt x="1009" y="3891"/>
                </a:cubicBezTo>
                <a:cubicBezTo>
                  <a:pt x="1008" y="3892"/>
                  <a:pt x="1008" y="3892"/>
                  <a:pt x="1007" y="3893"/>
                </a:cubicBezTo>
                <a:cubicBezTo>
                  <a:pt x="1007" y="3894"/>
                  <a:pt x="1007" y="3895"/>
                  <a:pt x="1007" y="3895"/>
                </a:cubicBezTo>
                <a:cubicBezTo>
                  <a:pt x="1006" y="3895"/>
                  <a:pt x="1005" y="3895"/>
                  <a:pt x="1004" y="3895"/>
                </a:cubicBezTo>
                <a:cubicBezTo>
                  <a:pt x="1004" y="3896"/>
                  <a:pt x="1003" y="3897"/>
                  <a:pt x="1002" y="3897"/>
                </a:cubicBezTo>
                <a:cubicBezTo>
                  <a:pt x="1002" y="3898"/>
                  <a:pt x="1002" y="3899"/>
                  <a:pt x="1002" y="3899"/>
                </a:cubicBezTo>
                <a:cubicBezTo>
                  <a:pt x="1004" y="3901"/>
                  <a:pt x="1005" y="3902"/>
                  <a:pt x="1007" y="3904"/>
                </a:cubicBezTo>
                <a:cubicBezTo>
                  <a:pt x="1007" y="3905"/>
                  <a:pt x="1007" y="3907"/>
                  <a:pt x="1007" y="3908"/>
                </a:cubicBezTo>
                <a:cubicBezTo>
                  <a:pt x="1009" y="3910"/>
                  <a:pt x="1011" y="3912"/>
                  <a:pt x="1013" y="3914"/>
                </a:cubicBezTo>
                <a:cubicBezTo>
                  <a:pt x="1013" y="3916"/>
                  <a:pt x="1013" y="3917"/>
                  <a:pt x="1013" y="3919"/>
                </a:cubicBezTo>
                <a:cubicBezTo>
                  <a:pt x="1012" y="3919"/>
                  <a:pt x="1012" y="3920"/>
                  <a:pt x="1011" y="3921"/>
                </a:cubicBezTo>
                <a:cubicBezTo>
                  <a:pt x="1010" y="3921"/>
                  <a:pt x="1008" y="3921"/>
                  <a:pt x="1007" y="3921"/>
                </a:cubicBezTo>
                <a:cubicBezTo>
                  <a:pt x="1006" y="3922"/>
                  <a:pt x="1005" y="3922"/>
                  <a:pt x="1004" y="3923"/>
                </a:cubicBezTo>
                <a:cubicBezTo>
                  <a:pt x="1003" y="3923"/>
                  <a:pt x="1002" y="3923"/>
                  <a:pt x="1000" y="3923"/>
                </a:cubicBezTo>
                <a:cubicBezTo>
                  <a:pt x="999" y="3922"/>
                  <a:pt x="997" y="3920"/>
                  <a:pt x="996" y="3919"/>
                </a:cubicBezTo>
                <a:cubicBezTo>
                  <a:pt x="996" y="3917"/>
                  <a:pt x="996" y="3915"/>
                  <a:pt x="996" y="3912"/>
                </a:cubicBezTo>
                <a:cubicBezTo>
                  <a:pt x="995" y="3912"/>
                  <a:pt x="995" y="3911"/>
                  <a:pt x="994" y="3910"/>
                </a:cubicBezTo>
                <a:cubicBezTo>
                  <a:pt x="994" y="3909"/>
                  <a:pt x="994" y="3907"/>
                  <a:pt x="994" y="3906"/>
                </a:cubicBezTo>
                <a:cubicBezTo>
                  <a:pt x="993" y="3905"/>
                  <a:pt x="991" y="3903"/>
                  <a:pt x="990" y="3902"/>
                </a:cubicBezTo>
                <a:cubicBezTo>
                  <a:pt x="990" y="3901"/>
                  <a:pt x="990" y="3900"/>
                  <a:pt x="990" y="3899"/>
                </a:cubicBezTo>
                <a:cubicBezTo>
                  <a:pt x="988" y="3899"/>
                  <a:pt x="987" y="3899"/>
                  <a:pt x="985" y="3899"/>
                </a:cubicBezTo>
                <a:cubicBezTo>
                  <a:pt x="985" y="3899"/>
                  <a:pt x="984" y="3898"/>
                  <a:pt x="983" y="3897"/>
                </a:cubicBezTo>
                <a:cubicBezTo>
                  <a:pt x="983" y="3897"/>
                  <a:pt x="982" y="3897"/>
                  <a:pt x="981" y="3897"/>
                </a:cubicBezTo>
                <a:cubicBezTo>
                  <a:pt x="980" y="3897"/>
                  <a:pt x="980" y="3896"/>
                  <a:pt x="979" y="3895"/>
                </a:cubicBezTo>
                <a:cubicBezTo>
                  <a:pt x="977" y="3895"/>
                  <a:pt x="975" y="3895"/>
                  <a:pt x="972" y="3895"/>
                </a:cubicBezTo>
                <a:cubicBezTo>
                  <a:pt x="972" y="3895"/>
                  <a:pt x="971" y="3894"/>
                  <a:pt x="970" y="3893"/>
                </a:cubicBezTo>
                <a:cubicBezTo>
                  <a:pt x="969" y="3893"/>
                  <a:pt x="968" y="3893"/>
                  <a:pt x="966" y="3893"/>
                </a:cubicBezTo>
                <a:cubicBezTo>
                  <a:pt x="963" y="3890"/>
                  <a:pt x="959" y="3886"/>
                  <a:pt x="955" y="3882"/>
                </a:cubicBezTo>
                <a:cubicBezTo>
                  <a:pt x="955" y="3882"/>
                  <a:pt x="955" y="3881"/>
                  <a:pt x="955" y="3880"/>
                </a:cubicBezTo>
                <a:cubicBezTo>
                  <a:pt x="956" y="3880"/>
                  <a:pt x="957" y="3879"/>
                  <a:pt x="958" y="3878"/>
                </a:cubicBezTo>
                <a:cubicBezTo>
                  <a:pt x="957" y="3877"/>
                  <a:pt x="956" y="3877"/>
                  <a:pt x="955" y="3876"/>
                </a:cubicBezTo>
                <a:cubicBezTo>
                  <a:pt x="955" y="3875"/>
                  <a:pt x="955" y="3875"/>
                  <a:pt x="955" y="3874"/>
                </a:cubicBezTo>
                <a:cubicBezTo>
                  <a:pt x="955" y="3873"/>
                  <a:pt x="954" y="3873"/>
                  <a:pt x="953" y="3872"/>
                </a:cubicBezTo>
                <a:cubicBezTo>
                  <a:pt x="953" y="3870"/>
                  <a:pt x="953" y="3869"/>
                  <a:pt x="953" y="3867"/>
                </a:cubicBezTo>
                <a:cubicBezTo>
                  <a:pt x="950" y="3867"/>
                  <a:pt x="946" y="3867"/>
                  <a:pt x="943" y="3867"/>
                </a:cubicBezTo>
                <a:cubicBezTo>
                  <a:pt x="942" y="3868"/>
                  <a:pt x="941" y="3869"/>
                  <a:pt x="940" y="3870"/>
                </a:cubicBezTo>
                <a:cubicBezTo>
                  <a:pt x="938" y="3870"/>
                  <a:pt x="936" y="3870"/>
                  <a:pt x="934" y="3870"/>
                </a:cubicBezTo>
                <a:cubicBezTo>
                  <a:pt x="934" y="3869"/>
                  <a:pt x="933" y="3868"/>
                  <a:pt x="932" y="3867"/>
                </a:cubicBezTo>
                <a:cubicBezTo>
                  <a:pt x="932" y="3867"/>
                  <a:pt x="932" y="3866"/>
                  <a:pt x="932" y="3865"/>
                </a:cubicBezTo>
                <a:cubicBezTo>
                  <a:pt x="931" y="3865"/>
                  <a:pt x="931" y="3864"/>
                  <a:pt x="930" y="3863"/>
                </a:cubicBezTo>
                <a:cubicBezTo>
                  <a:pt x="930" y="3859"/>
                  <a:pt x="930" y="3855"/>
                  <a:pt x="930" y="3850"/>
                </a:cubicBezTo>
                <a:cubicBezTo>
                  <a:pt x="928" y="3848"/>
                  <a:pt x="926" y="3846"/>
                  <a:pt x="923" y="3844"/>
                </a:cubicBezTo>
                <a:cubicBezTo>
                  <a:pt x="923" y="3843"/>
                  <a:pt x="923" y="3843"/>
                  <a:pt x="923" y="3842"/>
                </a:cubicBezTo>
                <a:cubicBezTo>
                  <a:pt x="923" y="3841"/>
                  <a:pt x="922" y="3841"/>
                  <a:pt x="921" y="3840"/>
                </a:cubicBezTo>
                <a:cubicBezTo>
                  <a:pt x="921" y="3840"/>
                  <a:pt x="920" y="3840"/>
                  <a:pt x="919" y="3840"/>
                </a:cubicBezTo>
                <a:cubicBezTo>
                  <a:pt x="918" y="3838"/>
                  <a:pt x="916" y="3837"/>
                  <a:pt x="915" y="3835"/>
                </a:cubicBezTo>
                <a:cubicBezTo>
                  <a:pt x="914" y="3835"/>
                  <a:pt x="913" y="3835"/>
                  <a:pt x="913" y="3835"/>
                </a:cubicBezTo>
                <a:cubicBezTo>
                  <a:pt x="912" y="3835"/>
                  <a:pt x="911" y="3834"/>
                  <a:pt x="911" y="3833"/>
                </a:cubicBezTo>
                <a:cubicBezTo>
                  <a:pt x="910" y="3833"/>
                  <a:pt x="909" y="3833"/>
                  <a:pt x="908" y="3833"/>
                </a:cubicBezTo>
                <a:cubicBezTo>
                  <a:pt x="907" y="3832"/>
                  <a:pt x="906" y="3831"/>
                  <a:pt x="904" y="3829"/>
                </a:cubicBezTo>
                <a:cubicBezTo>
                  <a:pt x="904" y="3828"/>
                  <a:pt x="904" y="3828"/>
                  <a:pt x="904" y="3827"/>
                </a:cubicBezTo>
                <a:cubicBezTo>
                  <a:pt x="904" y="3826"/>
                  <a:pt x="903" y="3826"/>
                  <a:pt x="902" y="3825"/>
                </a:cubicBezTo>
                <a:cubicBezTo>
                  <a:pt x="900" y="3825"/>
                  <a:pt x="898" y="3825"/>
                  <a:pt x="896" y="3825"/>
                </a:cubicBezTo>
                <a:cubicBezTo>
                  <a:pt x="895" y="3825"/>
                  <a:pt x="894" y="3826"/>
                  <a:pt x="894" y="3827"/>
                </a:cubicBezTo>
                <a:cubicBezTo>
                  <a:pt x="893" y="3827"/>
                  <a:pt x="892" y="3827"/>
                  <a:pt x="891" y="3827"/>
                </a:cubicBezTo>
                <a:cubicBezTo>
                  <a:pt x="891" y="3827"/>
                  <a:pt x="890" y="3828"/>
                  <a:pt x="889" y="3829"/>
                </a:cubicBezTo>
                <a:cubicBezTo>
                  <a:pt x="879" y="3829"/>
                  <a:pt x="869" y="3829"/>
                  <a:pt x="859" y="3829"/>
                </a:cubicBezTo>
                <a:cubicBezTo>
                  <a:pt x="859" y="3830"/>
                  <a:pt x="858" y="3830"/>
                  <a:pt x="857" y="3831"/>
                </a:cubicBezTo>
                <a:cubicBezTo>
                  <a:pt x="854" y="3831"/>
                  <a:pt x="851" y="3831"/>
                  <a:pt x="849" y="3831"/>
                </a:cubicBezTo>
                <a:cubicBezTo>
                  <a:pt x="848" y="3831"/>
                  <a:pt x="847" y="3830"/>
                  <a:pt x="847" y="3829"/>
                </a:cubicBezTo>
                <a:cubicBezTo>
                  <a:pt x="846" y="3830"/>
                  <a:pt x="845" y="3830"/>
                  <a:pt x="844" y="3831"/>
                </a:cubicBezTo>
                <a:cubicBezTo>
                  <a:pt x="843" y="3831"/>
                  <a:pt x="841" y="3831"/>
                  <a:pt x="840" y="3831"/>
                </a:cubicBezTo>
                <a:cubicBezTo>
                  <a:pt x="839" y="3831"/>
                  <a:pt x="839" y="3830"/>
                  <a:pt x="838" y="3829"/>
                </a:cubicBezTo>
                <a:cubicBezTo>
                  <a:pt x="837" y="3829"/>
                  <a:pt x="837" y="3829"/>
                  <a:pt x="836" y="3829"/>
                </a:cubicBezTo>
                <a:cubicBezTo>
                  <a:pt x="835" y="3828"/>
                  <a:pt x="834" y="3828"/>
                  <a:pt x="834" y="3827"/>
                </a:cubicBezTo>
                <a:cubicBezTo>
                  <a:pt x="832" y="3827"/>
                  <a:pt x="831" y="3827"/>
                  <a:pt x="829" y="3827"/>
                </a:cubicBezTo>
                <a:cubicBezTo>
                  <a:pt x="829" y="3826"/>
                  <a:pt x="828" y="3826"/>
                  <a:pt x="827" y="3825"/>
                </a:cubicBezTo>
                <a:cubicBezTo>
                  <a:pt x="827" y="3823"/>
                  <a:pt x="827" y="3821"/>
                  <a:pt x="827" y="3818"/>
                </a:cubicBezTo>
                <a:cubicBezTo>
                  <a:pt x="828" y="3818"/>
                  <a:pt x="829" y="3817"/>
                  <a:pt x="829" y="3816"/>
                </a:cubicBezTo>
                <a:cubicBezTo>
                  <a:pt x="829" y="3816"/>
                  <a:pt x="829" y="3815"/>
                  <a:pt x="829" y="3814"/>
                </a:cubicBezTo>
                <a:cubicBezTo>
                  <a:pt x="830" y="3814"/>
                  <a:pt x="831" y="3813"/>
                  <a:pt x="832" y="3812"/>
                </a:cubicBezTo>
                <a:cubicBezTo>
                  <a:pt x="832" y="3811"/>
                  <a:pt x="832" y="3811"/>
                  <a:pt x="832" y="3810"/>
                </a:cubicBezTo>
                <a:cubicBezTo>
                  <a:pt x="831" y="3809"/>
                  <a:pt x="830" y="3808"/>
                  <a:pt x="829" y="3808"/>
                </a:cubicBezTo>
                <a:cubicBezTo>
                  <a:pt x="829" y="3806"/>
                  <a:pt x="829" y="3805"/>
                  <a:pt x="829" y="3803"/>
                </a:cubicBezTo>
                <a:cubicBezTo>
                  <a:pt x="831" y="3802"/>
                  <a:pt x="832" y="3801"/>
                  <a:pt x="834" y="3799"/>
                </a:cubicBezTo>
                <a:cubicBezTo>
                  <a:pt x="834" y="3798"/>
                  <a:pt x="834" y="3796"/>
                  <a:pt x="834" y="3795"/>
                </a:cubicBezTo>
                <a:cubicBezTo>
                  <a:pt x="833" y="3794"/>
                  <a:pt x="832" y="3794"/>
                  <a:pt x="832" y="3793"/>
                </a:cubicBezTo>
                <a:cubicBezTo>
                  <a:pt x="832" y="3791"/>
                  <a:pt x="832" y="3788"/>
                  <a:pt x="832" y="3786"/>
                </a:cubicBezTo>
                <a:cubicBezTo>
                  <a:pt x="831" y="3786"/>
                  <a:pt x="830" y="3786"/>
                  <a:pt x="829" y="3786"/>
                </a:cubicBezTo>
                <a:cubicBezTo>
                  <a:pt x="829" y="3787"/>
                  <a:pt x="828" y="3788"/>
                  <a:pt x="827" y="3788"/>
                </a:cubicBezTo>
                <a:cubicBezTo>
                  <a:pt x="827" y="3788"/>
                  <a:pt x="826" y="3788"/>
                  <a:pt x="825" y="3788"/>
                </a:cubicBezTo>
                <a:cubicBezTo>
                  <a:pt x="824" y="3788"/>
                  <a:pt x="824" y="3787"/>
                  <a:pt x="823" y="3786"/>
                </a:cubicBezTo>
                <a:cubicBezTo>
                  <a:pt x="822" y="3786"/>
                  <a:pt x="822" y="3786"/>
                  <a:pt x="821" y="3786"/>
                </a:cubicBezTo>
                <a:cubicBezTo>
                  <a:pt x="820" y="3786"/>
                  <a:pt x="819" y="3785"/>
                  <a:pt x="819" y="3784"/>
                </a:cubicBezTo>
                <a:cubicBezTo>
                  <a:pt x="816" y="3784"/>
                  <a:pt x="813" y="3784"/>
                  <a:pt x="810" y="3784"/>
                </a:cubicBezTo>
                <a:cubicBezTo>
                  <a:pt x="809" y="3786"/>
                  <a:pt x="807" y="3787"/>
                  <a:pt x="806" y="3788"/>
                </a:cubicBezTo>
                <a:cubicBezTo>
                  <a:pt x="805" y="3788"/>
                  <a:pt x="805" y="3788"/>
                  <a:pt x="804" y="3788"/>
                </a:cubicBezTo>
                <a:cubicBezTo>
                  <a:pt x="803" y="3789"/>
                  <a:pt x="802" y="3790"/>
                  <a:pt x="802" y="3791"/>
                </a:cubicBezTo>
                <a:cubicBezTo>
                  <a:pt x="801" y="3791"/>
                  <a:pt x="800" y="3791"/>
                  <a:pt x="799" y="3791"/>
                </a:cubicBezTo>
                <a:cubicBezTo>
                  <a:pt x="798" y="3792"/>
                  <a:pt x="797" y="3793"/>
                  <a:pt x="795" y="3795"/>
                </a:cubicBezTo>
                <a:cubicBezTo>
                  <a:pt x="794" y="3795"/>
                  <a:pt x="794" y="3795"/>
                  <a:pt x="793" y="3795"/>
                </a:cubicBezTo>
                <a:cubicBezTo>
                  <a:pt x="792" y="3795"/>
                  <a:pt x="792" y="3796"/>
                  <a:pt x="791" y="3797"/>
                </a:cubicBezTo>
                <a:cubicBezTo>
                  <a:pt x="791" y="3798"/>
                  <a:pt x="791" y="3798"/>
                  <a:pt x="791" y="3799"/>
                </a:cubicBezTo>
                <a:cubicBezTo>
                  <a:pt x="790" y="3801"/>
                  <a:pt x="788" y="3802"/>
                  <a:pt x="787" y="3803"/>
                </a:cubicBezTo>
                <a:cubicBezTo>
                  <a:pt x="786" y="3803"/>
                  <a:pt x="785" y="3803"/>
                  <a:pt x="784" y="3803"/>
                </a:cubicBezTo>
                <a:cubicBezTo>
                  <a:pt x="784" y="3804"/>
                  <a:pt x="783" y="3805"/>
                  <a:pt x="782" y="3806"/>
                </a:cubicBezTo>
                <a:cubicBezTo>
                  <a:pt x="782" y="3806"/>
                  <a:pt x="782" y="3807"/>
                  <a:pt x="782" y="3808"/>
                </a:cubicBezTo>
                <a:cubicBezTo>
                  <a:pt x="782" y="3808"/>
                  <a:pt x="781" y="3808"/>
                  <a:pt x="780" y="3808"/>
                </a:cubicBezTo>
                <a:cubicBezTo>
                  <a:pt x="778" y="3810"/>
                  <a:pt x="776" y="3812"/>
                  <a:pt x="774" y="3814"/>
                </a:cubicBezTo>
                <a:cubicBezTo>
                  <a:pt x="773" y="3814"/>
                  <a:pt x="773" y="3814"/>
                  <a:pt x="772" y="3814"/>
                </a:cubicBezTo>
                <a:cubicBezTo>
                  <a:pt x="771" y="3815"/>
                  <a:pt x="770" y="3815"/>
                  <a:pt x="769" y="3816"/>
                </a:cubicBezTo>
                <a:cubicBezTo>
                  <a:pt x="769" y="3816"/>
                  <a:pt x="768" y="3816"/>
                  <a:pt x="767" y="3816"/>
                </a:cubicBezTo>
                <a:cubicBezTo>
                  <a:pt x="767" y="3817"/>
                  <a:pt x="766" y="3818"/>
                  <a:pt x="765" y="3818"/>
                </a:cubicBezTo>
                <a:cubicBezTo>
                  <a:pt x="765" y="3818"/>
                  <a:pt x="764" y="3818"/>
                  <a:pt x="763" y="3818"/>
                </a:cubicBezTo>
                <a:cubicBezTo>
                  <a:pt x="761" y="3820"/>
                  <a:pt x="759" y="3823"/>
                  <a:pt x="757" y="3825"/>
                </a:cubicBezTo>
                <a:cubicBezTo>
                  <a:pt x="757" y="3826"/>
                  <a:pt x="757" y="3828"/>
                  <a:pt x="757" y="3829"/>
                </a:cubicBezTo>
                <a:cubicBezTo>
                  <a:pt x="756" y="3830"/>
                  <a:pt x="756" y="3830"/>
                  <a:pt x="755" y="3831"/>
                </a:cubicBezTo>
                <a:cubicBezTo>
                  <a:pt x="753" y="3831"/>
                  <a:pt x="752" y="3831"/>
                  <a:pt x="750" y="3831"/>
                </a:cubicBezTo>
                <a:cubicBezTo>
                  <a:pt x="750" y="3832"/>
                  <a:pt x="749" y="3832"/>
                  <a:pt x="748" y="3833"/>
                </a:cubicBezTo>
                <a:cubicBezTo>
                  <a:pt x="745" y="3833"/>
                  <a:pt x="741" y="3833"/>
                  <a:pt x="737" y="3833"/>
                </a:cubicBezTo>
                <a:cubicBezTo>
                  <a:pt x="736" y="3835"/>
                  <a:pt x="735" y="3836"/>
                  <a:pt x="733" y="3838"/>
                </a:cubicBezTo>
                <a:cubicBezTo>
                  <a:pt x="731" y="3838"/>
                  <a:pt x="729" y="3838"/>
                  <a:pt x="727" y="3838"/>
                </a:cubicBezTo>
                <a:cubicBezTo>
                  <a:pt x="724" y="3840"/>
                  <a:pt x="721" y="3843"/>
                  <a:pt x="718" y="3846"/>
                </a:cubicBezTo>
                <a:cubicBezTo>
                  <a:pt x="717" y="3846"/>
                  <a:pt x="716" y="3846"/>
                  <a:pt x="714" y="3846"/>
                </a:cubicBezTo>
                <a:cubicBezTo>
                  <a:pt x="712" y="3848"/>
                  <a:pt x="710" y="3850"/>
                  <a:pt x="708" y="3852"/>
                </a:cubicBezTo>
                <a:cubicBezTo>
                  <a:pt x="707" y="3852"/>
                  <a:pt x="706" y="3852"/>
                  <a:pt x="705" y="3852"/>
                </a:cubicBezTo>
                <a:cubicBezTo>
                  <a:pt x="705" y="3853"/>
                  <a:pt x="704" y="3854"/>
                  <a:pt x="703" y="3855"/>
                </a:cubicBezTo>
                <a:cubicBezTo>
                  <a:pt x="703" y="3855"/>
                  <a:pt x="702" y="3855"/>
                  <a:pt x="701" y="3855"/>
                </a:cubicBezTo>
                <a:cubicBezTo>
                  <a:pt x="701" y="3855"/>
                  <a:pt x="700" y="3856"/>
                  <a:pt x="699" y="3857"/>
                </a:cubicBezTo>
                <a:cubicBezTo>
                  <a:pt x="698" y="3857"/>
                  <a:pt x="696" y="3857"/>
                  <a:pt x="695" y="3857"/>
                </a:cubicBezTo>
                <a:cubicBezTo>
                  <a:pt x="693" y="3858"/>
                  <a:pt x="692" y="3860"/>
                  <a:pt x="691" y="3861"/>
                </a:cubicBezTo>
                <a:cubicBezTo>
                  <a:pt x="689" y="3861"/>
                  <a:pt x="688" y="3861"/>
                  <a:pt x="686" y="3861"/>
                </a:cubicBezTo>
                <a:cubicBezTo>
                  <a:pt x="686" y="3862"/>
                  <a:pt x="685" y="3862"/>
                  <a:pt x="684" y="3863"/>
                </a:cubicBezTo>
                <a:cubicBezTo>
                  <a:pt x="683" y="3863"/>
                  <a:pt x="681" y="3863"/>
                  <a:pt x="680" y="3863"/>
                </a:cubicBezTo>
                <a:cubicBezTo>
                  <a:pt x="679" y="3864"/>
                  <a:pt x="678" y="3865"/>
                  <a:pt x="678" y="3865"/>
                </a:cubicBezTo>
                <a:cubicBezTo>
                  <a:pt x="676" y="3865"/>
                  <a:pt x="675" y="3865"/>
                  <a:pt x="674" y="3865"/>
                </a:cubicBezTo>
                <a:cubicBezTo>
                  <a:pt x="674" y="3865"/>
                  <a:pt x="674" y="3864"/>
                  <a:pt x="674" y="3863"/>
                </a:cubicBezTo>
                <a:cubicBezTo>
                  <a:pt x="673" y="3863"/>
                  <a:pt x="672" y="3862"/>
                  <a:pt x="671" y="3861"/>
                </a:cubicBezTo>
                <a:cubicBezTo>
                  <a:pt x="671" y="3860"/>
                  <a:pt x="671" y="3858"/>
                  <a:pt x="671" y="3857"/>
                </a:cubicBezTo>
                <a:cubicBezTo>
                  <a:pt x="669" y="3857"/>
                  <a:pt x="667" y="3857"/>
                  <a:pt x="665" y="3857"/>
                </a:cubicBezTo>
                <a:cubicBezTo>
                  <a:pt x="665" y="3857"/>
                  <a:pt x="665" y="3858"/>
                  <a:pt x="665" y="3859"/>
                </a:cubicBezTo>
                <a:cubicBezTo>
                  <a:pt x="663" y="3861"/>
                  <a:pt x="661" y="3863"/>
                  <a:pt x="659" y="3865"/>
                </a:cubicBezTo>
                <a:cubicBezTo>
                  <a:pt x="659" y="3869"/>
                  <a:pt x="659" y="3872"/>
                  <a:pt x="659" y="3876"/>
                </a:cubicBezTo>
                <a:cubicBezTo>
                  <a:pt x="657" y="3877"/>
                  <a:pt x="656" y="3879"/>
                  <a:pt x="654" y="3880"/>
                </a:cubicBezTo>
                <a:cubicBezTo>
                  <a:pt x="654" y="3888"/>
                  <a:pt x="654" y="3896"/>
                  <a:pt x="654" y="3904"/>
                </a:cubicBezTo>
                <a:cubicBezTo>
                  <a:pt x="653" y="3905"/>
                  <a:pt x="651" y="3907"/>
                  <a:pt x="650" y="3908"/>
                </a:cubicBezTo>
                <a:cubicBezTo>
                  <a:pt x="650" y="3909"/>
                  <a:pt x="650" y="3909"/>
                  <a:pt x="650" y="3910"/>
                </a:cubicBezTo>
                <a:cubicBezTo>
                  <a:pt x="649" y="3911"/>
                  <a:pt x="649" y="3912"/>
                  <a:pt x="648" y="3912"/>
                </a:cubicBezTo>
                <a:cubicBezTo>
                  <a:pt x="648" y="3913"/>
                  <a:pt x="648" y="3914"/>
                  <a:pt x="648" y="3914"/>
                </a:cubicBezTo>
                <a:cubicBezTo>
                  <a:pt x="647" y="3915"/>
                  <a:pt x="646" y="3916"/>
                  <a:pt x="646" y="3917"/>
                </a:cubicBezTo>
                <a:cubicBezTo>
                  <a:pt x="646" y="3917"/>
                  <a:pt x="646" y="3918"/>
                  <a:pt x="646" y="3919"/>
                </a:cubicBezTo>
                <a:cubicBezTo>
                  <a:pt x="642" y="3922"/>
                  <a:pt x="639" y="3926"/>
                  <a:pt x="635" y="3929"/>
                </a:cubicBezTo>
                <a:cubicBezTo>
                  <a:pt x="624" y="3929"/>
                  <a:pt x="614" y="3929"/>
                  <a:pt x="603" y="3929"/>
                </a:cubicBezTo>
                <a:cubicBezTo>
                  <a:pt x="602" y="3930"/>
                  <a:pt x="602" y="3931"/>
                  <a:pt x="601" y="3932"/>
                </a:cubicBezTo>
                <a:cubicBezTo>
                  <a:pt x="596" y="3932"/>
                  <a:pt x="591" y="3932"/>
                  <a:pt x="586" y="3932"/>
                </a:cubicBezTo>
                <a:cubicBezTo>
                  <a:pt x="585" y="3932"/>
                  <a:pt x="584" y="3933"/>
                  <a:pt x="584" y="3934"/>
                </a:cubicBezTo>
                <a:cubicBezTo>
                  <a:pt x="575" y="3934"/>
                  <a:pt x="567" y="3934"/>
                  <a:pt x="558" y="3934"/>
                </a:cubicBezTo>
                <a:cubicBezTo>
                  <a:pt x="558" y="3938"/>
                  <a:pt x="558" y="3942"/>
                  <a:pt x="558" y="3947"/>
                </a:cubicBezTo>
                <a:cubicBezTo>
                  <a:pt x="557" y="3947"/>
                  <a:pt x="557" y="3948"/>
                  <a:pt x="556" y="3949"/>
                </a:cubicBezTo>
                <a:cubicBezTo>
                  <a:pt x="555" y="3949"/>
                  <a:pt x="555" y="3949"/>
                  <a:pt x="554" y="3949"/>
                </a:cubicBezTo>
                <a:cubicBezTo>
                  <a:pt x="552" y="3950"/>
                  <a:pt x="551" y="3952"/>
                  <a:pt x="549" y="3953"/>
                </a:cubicBezTo>
                <a:cubicBezTo>
                  <a:pt x="549" y="3954"/>
                  <a:pt x="549" y="3956"/>
                  <a:pt x="549" y="3957"/>
                </a:cubicBezTo>
                <a:cubicBezTo>
                  <a:pt x="549" y="3958"/>
                  <a:pt x="548" y="3958"/>
                  <a:pt x="547" y="3959"/>
                </a:cubicBezTo>
                <a:cubicBezTo>
                  <a:pt x="547" y="3961"/>
                  <a:pt x="547" y="3962"/>
                  <a:pt x="547" y="3964"/>
                </a:cubicBezTo>
                <a:cubicBezTo>
                  <a:pt x="547" y="3964"/>
                  <a:pt x="546" y="3965"/>
                  <a:pt x="545" y="3966"/>
                </a:cubicBezTo>
                <a:cubicBezTo>
                  <a:pt x="545" y="3967"/>
                  <a:pt x="545" y="3969"/>
                  <a:pt x="545" y="3970"/>
                </a:cubicBezTo>
                <a:cubicBezTo>
                  <a:pt x="545" y="3971"/>
                  <a:pt x="544" y="3971"/>
                  <a:pt x="543" y="3972"/>
                </a:cubicBezTo>
                <a:cubicBezTo>
                  <a:pt x="543" y="3976"/>
                  <a:pt x="543" y="3979"/>
                  <a:pt x="543" y="3983"/>
                </a:cubicBezTo>
                <a:cubicBezTo>
                  <a:pt x="544" y="3984"/>
                  <a:pt x="544" y="3984"/>
                  <a:pt x="545" y="3985"/>
                </a:cubicBezTo>
                <a:cubicBezTo>
                  <a:pt x="545" y="3986"/>
                  <a:pt x="545" y="3988"/>
                  <a:pt x="545" y="3989"/>
                </a:cubicBezTo>
                <a:cubicBezTo>
                  <a:pt x="546" y="3990"/>
                  <a:pt x="547" y="3990"/>
                  <a:pt x="547" y="3991"/>
                </a:cubicBezTo>
                <a:cubicBezTo>
                  <a:pt x="547" y="3993"/>
                  <a:pt x="547" y="3996"/>
                  <a:pt x="547" y="3998"/>
                </a:cubicBezTo>
                <a:cubicBezTo>
                  <a:pt x="547" y="3998"/>
                  <a:pt x="546" y="3999"/>
                  <a:pt x="545" y="4000"/>
                </a:cubicBezTo>
                <a:cubicBezTo>
                  <a:pt x="530" y="4000"/>
                  <a:pt x="515" y="4000"/>
                  <a:pt x="500" y="4000"/>
                </a:cubicBezTo>
                <a:cubicBezTo>
                  <a:pt x="500" y="3999"/>
                  <a:pt x="499" y="3999"/>
                  <a:pt x="498" y="3998"/>
                </a:cubicBezTo>
                <a:cubicBezTo>
                  <a:pt x="498" y="3998"/>
                  <a:pt x="497" y="3998"/>
                  <a:pt x="496" y="3998"/>
                </a:cubicBezTo>
                <a:cubicBezTo>
                  <a:pt x="495" y="3997"/>
                  <a:pt x="495" y="3996"/>
                  <a:pt x="494" y="3996"/>
                </a:cubicBezTo>
                <a:cubicBezTo>
                  <a:pt x="494" y="3995"/>
                  <a:pt x="494" y="3994"/>
                  <a:pt x="494" y="3994"/>
                </a:cubicBezTo>
                <a:cubicBezTo>
                  <a:pt x="495" y="3993"/>
                  <a:pt x="495" y="3992"/>
                  <a:pt x="496" y="3991"/>
                </a:cubicBezTo>
                <a:cubicBezTo>
                  <a:pt x="496" y="3989"/>
                  <a:pt x="496" y="3987"/>
                  <a:pt x="496" y="3985"/>
                </a:cubicBezTo>
                <a:cubicBezTo>
                  <a:pt x="498" y="3984"/>
                  <a:pt x="499" y="3982"/>
                  <a:pt x="500" y="3981"/>
                </a:cubicBezTo>
                <a:cubicBezTo>
                  <a:pt x="501" y="3981"/>
                  <a:pt x="502" y="3981"/>
                  <a:pt x="502" y="3981"/>
                </a:cubicBezTo>
                <a:cubicBezTo>
                  <a:pt x="502" y="3980"/>
                  <a:pt x="502" y="3979"/>
                  <a:pt x="502" y="3979"/>
                </a:cubicBezTo>
                <a:cubicBezTo>
                  <a:pt x="504" y="3977"/>
                  <a:pt x="505" y="3976"/>
                  <a:pt x="507" y="3974"/>
                </a:cubicBezTo>
                <a:cubicBezTo>
                  <a:pt x="506" y="3974"/>
                  <a:pt x="506" y="3973"/>
                  <a:pt x="505" y="3972"/>
                </a:cubicBezTo>
                <a:cubicBezTo>
                  <a:pt x="503" y="3972"/>
                  <a:pt x="502" y="3972"/>
                  <a:pt x="500" y="3972"/>
                </a:cubicBezTo>
                <a:cubicBezTo>
                  <a:pt x="498" y="3970"/>
                  <a:pt x="496" y="3968"/>
                  <a:pt x="494" y="3966"/>
                </a:cubicBezTo>
                <a:cubicBezTo>
                  <a:pt x="494" y="3965"/>
                  <a:pt x="494" y="3964"/>
                  <a:pt x="494" y="3964"/>
                </a:cubicBezTo>
                <a:cubicBezTo>
                  <a:pt x="493" y="3964"/>
                  <a:pt x="491" y="3964"/>
                  <a:pt x="490" y="3964"/>
                </a:cubicBezTo>
                <a:cubicBezTo>
                  <a:pt x="489" y="3963"/>
                  <a:pt x="488" y="3962"/>
                  <a:pt x="487" y="3962"/>
                </a:cubicBezTo>
                <a:cubicBezTo>
                  <a:pt x="487" y="3962"/>
                  <a:pt x="486" y="3962"/>
                  <a:pt x="485" y="3962"/>
                </a:cubicBezTo>
                <a:cubicBezTo>
                  <a:pt x="485" y="3959"/>
                  <a:pt x="485" y="3956"/>
                  <a:pt x="485" y="3953"/>
                </a:cubicBezTo>
                <a:cubicBezTo>
                  <a:pt x="484" y="3952"/>
                  <a:pt x="483" y="3950"/>
                  <a:pt x="481" y="3949"/>
                </a:cubicBezTo>
                <a:cubicBezTo>
                  <a:pt x="481" y="3945"/>
                  <a:pt x="481" y="3940"/>
                  <a:pt x="481" y="3936"/>
                </a:cubicBezTo>
                <a:cubicBezTo>
                  <a:pt x="482" y="3935"/>
                  <a:pt x="482" y="3935"/>
                  <a:pt x="483" y="3934"/>
                </a:cubicBezTo>
                <a:cubicBezTo>
                  <a:pt x="483" y="3933"/>
                  <a:pt x="482" y="3932"/>
                  <a:pt x="481" y="3932"/>
                </a:cubicBezTo>
                <a:cubicBezTo>
                  <a:pt x="481" y="3931"/>
                  <a:pt x="481" y="3930"/>
                  <a:pt x="481" y="3929"/>
                </a:cubicBezTo>
                <a:cubicBezTo>
                  <a:pt x="481" y="3929"/>
                  <a:pt x="480" y="3928"/>
                  <a:pt x="479" y="3927"/>
                </a:cubicBezTo>
                <a:cubicBezTo>
                  <a:pt x="479" y="3927"/>
                  <a:pt x="479" y="3926"/>
                  <a:pt x="479" y="3925"/>
                </a:cubicBezTo>
                <a:cubicBezTo>
                  <a:pt x="478" y="3925"/>
                  <a:pt x="476" y="3925"/>
                  <a:pt x="475" y="3925"/>
                </a:cubicBezTo>
                <a:cubicBezTo>
                  <a:pt x="474" y="3924"/>
                  <a:pt x="473" y="3924"/>
                  <a:pt x="473" y="3923"/>
                </a:cubicBezTo>
                <a:cubicBezTo>
                  <a:pt x="474" y="3922"/>
                  <a:pt x="475" y="3920"/>
                  <a:pt x="477" y="3919"/>
                </a:cubicBezTo>
                <a:cubicBezTo>
                  <a:pt x="480" y="3919"/>
                  <a:pt x="484" y="3919"/>
                  <a:pt x="487" y="3919"/>
                </a:cubicBezTo>
                <a:cubicBezTo>
                  <a:pt x="487" y="3915"/>
                  <a:pt x="487" y="3912"/>
                  <a:pt x="487" y="3908"/>
                </a:cubicBezTo>
                <a:cubicBezTo>
                  <a:pt x="487" y="3907"/>
                  <a:pt x="486" y="3907"/>
                  <a:pt x="485" y="3906"/>
                </a:cubicBezTo>
                <a:cubicBezTo>
                  <a:pt x="485" y="3905"/>
                  <a:pt x="485" y="3905"/>
                  <a:pt x="485" y="3904"/>
                </a:cubicBezTo>
                <a:cubicBezTo>
                  <a:pt x="484" y="3902"/>
                  <a:pt x="483" y="3901"/>
                  <a:pt x="481" y="3899"/>
                </a:cubicBezTo>
                <a:cubicBezTo>
                  <a:pt x="481" y="3899"/>
                  <a:pt x="481" y="3898"/>
                  <a:pt x="481" y="3897"/>
                </a:cubicBezTo>
                <a:cubicBezTo>
                  <a:pt x="479" y="3895"/>
                  <a:pt x="477" y="3893"/>
                  <a:pt x="475" y="3891"/>
                </a:cubicBezTo>
                <a:cubicBezTo>
                  <a:pt x="475" y="3890"/>
                  <a:pt x="475" y="3890"/>
                  <a:pt x="475" y="3889"/>
                </a:cubicBezTo>
                <a:cubicBezTo>
                  <a:pt x="475" y="3888"/>
                  <a:pt x="476" y="3888"/>
                  <a:pt x="477" y="3887"/>
                </a:cubicBezTo>
                <a:cubicBezTo>
                  <a:pt x="477" y="3887"/>
                  <a:pt x="478" y="3887"/>
                  <a:pt x="479" y="3887"/>
                </a:cubicBezTo>
                <a:cubicBezTo>
                  <a:pt x="480" y="3886"/>
                  <a:pt x="480" y="3885"/>
                  <a:pt x="481" y="3884"/>
                </a:cubicBezTo>
                <a:cubicBezTo>
                  <a:pt x="482" y="3884"/>
                  <a:pt x="482" y="3884"/>
                  <a:pt x="483" y="3884"/>
                </a:cubicBezTo>
                <a:cubicBezTo>
                  <a:pt x="484" y="3884"/>
                  <a:pt x="485" y="3883"/>
                  <a:pt x="485" y="3882"/>
                </a:cubicBezTo>
                <a:cubicBezTo>
                  <a:pt x="485" y="3881"/>
                  <a:pt x="485" y="3880"/>
                  <a:pt x="485" y="3878"/>
                </a:cubicBezTo>
                <a:cubicBezTo>
                  <a:pt x="486" y="3877"/>
                  <a:pt x="487" y="3877"/>
                  <a:pt x="487" y="3876"/>
                </a:cubicBezTo>
                <a:cubicBezTo>
                  <a:pt x="487" y="3873"/>
                  <a:pt x="487" y="3869"/>
                  <a:pt x="487" y="3865"/>
                </a:cubicBezTo>
                <a:cubicBezTo>
                  <a:pt x="487" y="3865"/>
                  <a:pt x="486" y="3864"/>
                  <a:pt x="485" y="3863"/>
                </a:cubicBezTo>
                <a:cubicBezTo>
                  <a:pt x="485" y="3860"/>
                  <a:pt x="485" y="3858"/>
                  <a:pt x="485" y="3855"/>
                </a:cubicBezTo>
                <a:cubicBezTo>
                  <a:pt x="486" y="3854"/>
                  <a:pt x="487" y="3853"/>
                  <a:pt x="487" y="3852"/>
                </a:cubicBezTo>
                <a:cubicBezTo>
                  <a:pt x="485" y="3850"/>
                  <a:pt x="483" y="3848"/>
                  <a:pt x="481" y="3846"/>
                </a:cubicBezTo>
                <a:cubicBezTo>
                  <a:pt x="481" y="3846"/>
                  <a:pt x="480" y="3846"/>
                  <a:pt x="479" y="3846"/>
                </a:cubicBezTo>
                <a:cubicBezTo>
                  <a:pt x="478" y="3846"/>
                  <a:pt x="478" y="3845"/>
                  <a:pt x="477" y="3844"/>
                </a:cubicBezTo>
                <a:cubicBezTo>
                  <a:pt x="477" y="3843"/>
                  <a:pt x="477" y="3841"/>
                  <a:pt x="477" y="3840"/>
                </a:cubicBezTo>
                <a:cubicBezTo>
                  <a:pt x="477" y="3839"/>
                  <a:pt x="478" y="3838"/>
                  <a:pt x="479" y="3838"/>
                </a:cubicBezTo>
                <a:cubicBezTo>
                  <a:pt x="480" y="3838"/>
                  <a:pt x="480" y="3838"/>
                  <a:pt x="481" y="3838"/>
                </a:cubicBezTo>
                <a:cubicBezTo>
                  <a:pt x="482" y="3837"/>
                  <a:pt x="482" y="3836"/>
                  <a:pt x="483" y="3835"/>
                </a:cubicBezTo>
                <a:cubicBezTo>
                  <a:pt x="485" y="3835"/>
                  <a:pt x="486" y="3835"/>
                  <a:pt x="487" y="3835"/>
                </a:cubicBezTo>
                <a:cubicBezTo>
                  <a:pt x="489" y="3837"/>
                  <a:pt x="490" y="3838"/>
                  <a:pt x="492" y="3840"/>
                </a:cubicBezTo>
                <a:cubicBezTo>
                  <a:pt x="492" y="3840"/>
                  <a:pt x="493" y="3840"/>
                  <a:pt x="494" y="3840"/>
                </a:cubicBezTo>
                <a:cubicBezTo>
                  <a:pt x="494" y="3839"/>
                  <a:pt x="494" y="3838"/>
                  <a:pt x="494" y="3838"/>
                </a:cubicBezTo>
                <a:cubicBezTo>
                  <a:pt x="495" y="3836"/>
                  <a:pt x="497" y="3835"/>
                  <a:pt x="498" y="3833"/>
                </a:cubicBezTo>
                <a:cubicBezTo>
                  <a:pt x="498" y="3833"/>
                  <a:pt x="498" y="3832"/>
                  <a:pt x="498" y="3831"/>
                </a:cubicBezTo>
                <a:cubicBezTo>
                  <a:pt x="499" y="3831"/>
                  <a:pt x="500" y="3830"/>
                  <a:pt x="500" y="3829"/>
                </a:cubicBezTo>
                <a:cubicBezTo>
                  <a:pt x="500" y="3826"/>
                  <a:pt x="500" y="3822"/>
                  <a:pt x="500" y="3818"/>
                </a:cubicBezTo>
                <a:cubicBezTo>
                  <a:pt x="500" y="3818"/>
                  <a:pt x="499" y="3817"/>
                  <a:pt x="498" y="3816"/>
                </a:cubicBezTo>
                <a:cubicBezTo>
                  <a:pt x="498" y="3816"/>
                  <a:pt x="498" y="3815"/>
                  <a:pt x="498" y="3814"/>
                </a:cubicBezTo>
                <a:cubicBezTo>
                  <a:pt x="498" y="3814"/>
                  <a:pt x="497" y="3814"/>
                  <a:pt x="496" y="3814"/>
                </a:cubicBezTo>
                <a:cubicBezTo>
                  <a:pt x="495" y="3814"/>
                  <a:pt x="495" y="3813"/>
                  <a:pt x="494" y="3812"/>
                </a:cubicBezTo>
                <a:cubicBezTo>
                  <a:pt x="494" y="3811"/>
                  <a:pt x="494" y="3811"/>
                  <a:pt x="494" y="3810"/>
                </a:cubicBezTo>
                <a:cubicBezTo>
                  <a:pt x="493" y="3808"/>
                  <a:pt x="491" y="3807"/>
                  <a:pt x="490" y="3806"/>
                </a:cubicBezTo>
                <a:cubicBezTo>
                  <a:pt x="490" y="3804"/>
                  <a:pt x="490" y="3803"/>
                  <a:pt x="490" y="3801"/>
                </a:cubicBezTo>
                <a:cubicBezTo>
                  <a:pt x="489" y="3801"/>
                  <a:pt x="488" y="3800"/>
                  <a:pt x="487" y="3799"/>
                </a:cubicBezTo>
                <a:cubicBezTo>
                  <a:pt x="487" y="3797"/>
                  <a:pt x="487" y="3795"/>
                  <a:pt x="487" y="3793"/>
                </a:cubicBezTo>
                <a:cubicBezTo>
                  <a:pt x="486" y="3791"/>
                  <a:pt x="485" y="3790"/>
                  <a:pt x="483" y="3788"/>
                </a:cubicBezTo>
                <a:cubicBezTo>
                  <a:pt x="483" y="3788"/>
                  <a:pt x="483" y="3787"/>
                  <a:pt x="483" y="3786"/>
                </a:cubicBezTo>
                <a:cubicBezTo>
                  <a:pt x="482" y="3785"/>
                  <a:pt x="481" y="3783"/>
                  <a:pt x="479" y="3782"/>
                </a:cubicBezTo>
                <a:cubicBezTo>
                  <a:pt x="479" y="3781"/>
                  <a:pt x="479" y="3781"/>
                  <a:pt x="479" y="3780"/>
                </a:cubicBezTo>
                <a:cubicBezTo>
                  <a:pt x="478" y="3779"/>
                  <a:pt x="478" y="3779"/>
                  <a:pt x="477" y="3778"/>
                </a:cubicBezTo>
                <a:cubicBezTo>
                  <a:pt x="477" y="3775"/>
                  <a:pt x="477" y="3772"/>
                  <a:pt x="477" y="3769"/>
                </a:cubicBezTo>
                <a:cubicBezTo>
                  <a:pt x="477" y="3769"/>
                  <a:pt x="478" y="3768"/>
                  <a:pt x="479" y="3767"/>
                </a:cubicBezTo>
                <a:cubicBezTo>
                  <a:pt x="478" y="3766"/>
                  <a:pt x="476" y="3764"/>
                  <a:pt x="475" y="3763"/>
                </a:cubicBezTo>
                <a:cubicBezTo>
                  <a:pt x="475" y="3761"/>
                  <a:pt x="475" y="3759"/>
                  <a:pt x="475" y="3756"/>
                </a:cubicBezTo>
                <a:cubicBezTo>
                  <a:pt x="473" y="3755"/>
                  <a:pt x="472" y="3754"/>
                  <a:pt x="470" y="3752"/>
                </a:cubicBezTo>
                <a:cubicBezTo>
                  <a:pt x="470" y="3752"/>
                  <a:pt x="470" y="3751"/>
                  <a:pt x="470" y="3750"/>
                </a:cubicBezTo>
                <a:cubicBezTo>
                  <a:pt x="469" y="3749"/>
                  <a:pt x="468" y="3747"/>
                  <a:pt x="466" y="3746"/>
                </a:cubicBezTo>
                <a:cubicBezTo>
                  <a:pt x="463" y="3746"/>
                  <a:pt x="460" y="3746"/>
                  <a:pt x="458" y="3746"/>
                </a:cubicBezTo>
                <a:cubicBezTo>
                  <a:pt x="457" y="3745"/>
                  <a:pt x="456" y="3744"/>
                  <a:pt x="456" y="3744"/>
                </a:cubicBezTo>
                <a:cubicBezTo>
                  <a:pt x="453" y="3744"/>
                  <a:pt x="450" y="3744"/>
                  <a:pt x="447" y="3744"/>
                </a:cubicBezTo>
                <a:cubicBezTo>
                  <a:pt x="446" y="3743"/>
                  <a:pt x="446" y="3742"/>
                  <a:pt x="445" y="3741"/>
                </a:cubicBezTo>
                <a:cubicBezTo>
                  <a:pt x="442" y="3741"/>
                  <a:pt x="439" y="3741"/>
                  <a:pt x="436" y="3741"/>
                </a:cubicBezTo>
                <a:cubicBezTo>
                  <a:pt x="436" y="3741"/>
                  <a:pt x="435" y="3740"/>
                  <a:pt x="434" y="3739"/>
                </a:cubicBezTo>
                <a:cubicBezTo>
                  <a:pt x="434" y="3737"/>
                  <a:pt x="434" y="3735"/>
                  <a:pt x="434" y="3733"/>
                </a:cubicBezTo>
                <a:cubicBezTo>
                  <a:pt x="435" y="3732"/>
                  <a:pt x="435" y="3731"/>
                  <a:pt x="436" y="3731"/>
                </a:cubicBezTo>
                <a:cubicBezTo>
                  <a:pt x="436" y="3729"/>
                  <a:pt x="436" y="3728"/>
                  <a:pt x="436" y="3727"/>
                </a:cubicBezTo>
                <a:cubicBezTo>
                  <a:pt x="436" y="3726"/>
                  <a:pt x="435" y="3725"/>
                  <a:pt x="434" y="3724"/>
                </a:cubicBezTo>
                <a:cubicBezTo>
                  <a:pt x="434" y="3724"/>
                  <a:pt x="434" y="3723"/>
                  <a:pt x="434" y="3722"/>
                </a:cubicBezTo>
                <a:cubicBezTo>
                  <a:pt x="434" y="3722"/>
                  <a:pt x="433" y="3721"/>
                  <a:pt x="432" y="3720"/>
                </a:cubicBezTo>
                <a:cubicBezTo>
                  <a:pt x="431" y="3720"/>
                  <a:pt x="429" y="3720"/>
                  <a:pt x="428" y="3720"/>
                </a:cubicBezTo>
                <a:cubicBezTo>
                  <a:pt x="427" y="3719"/>
                  <a:pt x="426" y="3719"/>
                  <a:pt x="426" y="3718"/>
                </a:cubicBezTo>
                <a:cubicBezTo>
                  <a:pt x="425" y="3718"/>
                  <a:pt x="424" y="3718"/>
                  <a:pt x="424" y="3718"/>
                </a:cubicBezTo>
                <a:cubicBezTo>
                  <a:pt x="423" y="3717"/>
                  <a:pt x="422" y="3717"/>
                  <a:pt x="421" y="3716"/>
                </a:cubicBezTo>
                <a:cubicBezTo>
                  <a:pt x="417" y="3716"/>
                  <a:pt x="413" y="3716"/>
                  <a:pt x="409" y="3716"/>
                </a:cubicBezTo>
                <a:cubicBezTo>
                  <a:pt x="408" y="3716"/>
                  <a:pt x="407" y="3717"/>
                  <a:pt x="406" y="3718"/>
                </a:cubicBezTo>
                <a:cubicBezTo>
                  <a:pt x="406" y="3718"/>
                  <a:pt x="405" y="3718"/>
                  <a:pt x="404" y="3718"/>
                </a:cubicBezTo>
                <a:cubicBezTo>
                  <a:pt x="404" y="3719"/>
                  <a:pt x="403" y="3719"/>
                  <a:pt x="402" y="3720"/>
                </a:cubicBezTo>
                <a:cubicBezTo>
                  <a:pt x="400" y="3720"/>
                  <a:pt x="398" y="3720"/>
                  <a:pt x="396" y="3720"/>
                </a:cubicBezTo>
                <a:cubicBezTo>
                  <a:pt x="392" y="3717"/>
                  <a:pt x="389" y="3713"/>
                  <a:pt x="385" y="3709"/>
                </a:cubicBezTo>
                <a:cubicBezTo>
                  <a:pt x="385" y="3709"/>
                  <a:pt x="385" y="3708"/>
                  <a:pt x="385" y="3707"/>
                </a:cubicBezTo>
                <a:cubicBezTo>
                  <a:pt x="384" y="3707"/>
                  <a:pt x="384" y="3706"/>
                  <a:pt x="383" y="3705"/>
                </a:cubicBezTo>
                <a:cubicBezTo>
                  <a:pt x="380" y="3705"/>
                  <a:pt x="377" y="3705"/>
                  <a:pt x="374" y="3705"/>
                </a:cubicBezTo>
                <a:cubicBezTo>
                  <a:pt x="373" y="3706"/>
                  <a:pt x="371" y="3708"/>
                  <a:pt x="370" y="3709"/>
                </a:cubicBezTo>
                <a:cubicBezTo>
                  <a:pt x="367" y="3709"/>
                  <a:pt x="364" y="3709"/>
                  <a:pt x="362" y="3709"/>
                </a:cubicBezTo>
                <a:cubicBezTo>
                  <a:pt x="361" y="3710"/>
                  <a:pt x="360" y="3711"/>
                  <a:pt x="359" y="3712"/>
                </a:cubicBezTo>
                <a:cubicBezTo>
                  <a:pt x="358" y="3710"/>
                  <a:pt x="356" y="3709"/>
                  <a:pt x="355" y="3707"/>
                </a:cubicBezTo>
                <a:cubicBezTo>
                  <a:pt x="355" y="3707"/>
                  <a:pt x="355" y="3706"/>
                  <a:pt x="355" y="3705"/>
                </a:cubicBezTo>
                <a:cubicBezTo>
                  <a:pt x="354" y="3704"/>
                  <a:pt x="354" y="3704"/>
                  <a:pt x="353" y="3703"/>
                </a:cubicBezTo>
                <a:cubicBezTo>
                  <a:pt x="353" y="3702"/>
                  <a:pt x="353" y="3702"/>
                  <a:pt x="353" y="3701"/>
                </a:cubicBezTo>
                <a:cubicBezTo>
                  <a:pt x="352" y="3700"/>
                  <a:pt x="352" y="3699"/>
                  <a:pt x="351" y="3699"/>
                </a:cubicBezTo>
                <a:cubicBezTo>
                  <a:pt x="351" y="3698"/>
                  <a:pt x="351" y="3697"/>
                  <a:pt x="351" y="3697"/>
                </a:cubicBezTo>
                <a:cubicBezTo>
                  <a:pt x="346" y="3697"/>
                  <a:pt x="341" y="3697"/>
                  <a:pt x="336" y="3697"/>
                </a:cubicBezTo>
                <a:cubicBezTo>
                  <a:pt x="335" y="3697"/>
                  <a:pt x="335" y="3698"/>
                  <a:pt x="334" y="3699"/>
                </a:cubicBezTo>
                <a:cubicBezTo>
                  <a:pt x="333" y="3699"/>
                  <a:pt x="332" y="3699"/>
                  <a:pt x="332" y="3699"/>
                </a:cubicBezTo>
                <a:cubicBezTo>
                  <a:pt x="329" y="3696"/>
                  <a:pt x="326" y="3693"/>
                  <a:pt x="323" y="3690"/>
                </a:cubicBezTo>
                <a:cubicBezTo>
                  <a:pt x="323" y="3689"/>
                  <a:pt x="323" y="3689"/>
                  <a:pt x="323" y="3688"/>
                </a:cubicBezTo>
                <a:cubicBezTo>
                  <a:pt x="322" y="3687"/>
                  <a:pt x="320" y="3685"/>
                  <a:pt x="319" y="3684"/>
                </a:cubicBezTo>
                <a:cubicBezTo>
                  <a:pt x="318" y="3684"/>
                  <a:pt x="317" y="3684"/>
                  <a:pt x="317" y="3684"/>
                </a:cubicBezTo>
                <a:cubicBezTo>
                  <a:pt x="316" y="3683"/>
                  <a:pt x="315" y="3682"/>
                  <a:pt x="314" y="3682"/>
                </a:cubicBezTo>
                <a:cubicBezTo>
                  <a:pt x="314" y="3681"/>
                  <a:pt x="314" y="3680"/>
                  <a:pt x="314" y="3679"/>
                </a:cubicBezTo>
                <a:cubicBezTo>
                  <a:pt x="312" y="3677"/>
                  <a:pt x="309" y="3674"/>
                  <a:pt x="306" y="3671"/>
                </a:cubicBezTo>
                <a:cubicBezTo>
                  <a:pt x="306" y="3669"/>
                  <a:pt x="306" y="3667"/>
                  <a:pt x="306" y="3664"/>
                </a:cubicBezTo>
                <a:cubicBezTo>
                  <a:pt x="305" y="3663"/>
                  <a:pt x="303" y="3662"/>
                  <a:pt x="302" y="3660"/>
                </a:cubicBezTo>
                <a:cubicBezTo>
                  <a:pt x="299" y="3660"/>
                  <a:pt x="296" y="3660"/>
                  <a:pt x="293" y="3660"/>
                </a:cubicBezTo>
                <a:cubicBezTo>
                  <a:pt x="291" y="3658"/>
                  <a:pt x="289" y="3656"/>
                  <a:pt x="287" y="3654"/>
                </a:cubicBezTo>
                <a:cubicBezTo>
                  <a:pt x="286" y="3654"/>
                  <a:pt x="286" y="3654"/>
                  <a:pt x="285" y="3654"/>
                </a:cubicBezTo>
                <a:cubicBezTo>
                  <a:pt x="284" y="3654"/>
                  <a:pt x="283" y="3655"/>
                  <a:pt x="282" y="3656"/>
                </a:cubicBezTo>
                <a:cubicBezTo>
                  <a:pt x="282" y="3656"/>
                  <a:pt x="281" y="3656"/>
                  <a:pt x="280" y="3656"/>
                </a:cubicBezTo>
                <a:cubicBezTo>
                  <a:pt x="280" y="3657"/>
                  <a:pt x="279" y="3657"/>
                  <a:pt x="278" y="3658"/>
                </a:cubicBezTo>
                <a:cubicBezTo>
                  <a:pt x="277" y="3657"/>
                  <a:pt x="275" y="3655"/>
                  <a:pt x="274" y="3654"/>
                </a:cubicBezTo>
                <a:cubicBezTo>
                  <a:pt x="274" y="3652"/>
                  <a:pt x="274" y="3650"/>
                  <a:pt x="274" y="3647"/>
                </a:cubicBezTo>
                <a:cubicBezTo>
                  <a:pt x="273" y="3647"/>
                  <a:pt x="273" y="3646"/>
                  <a:pt x="272" y="3645"/>
                </a:cubicBezTo>
                <a:cubicBezTo>
                  <a:pt x="271" y="3645"/>
                  <a:pt x="271" y="3645"/>
                  <a:pt x="270" y="3645"/>
                </a:cubicBezTo>
                <a:cubicBezTo>
                  <a:pt x="270" y="3645"/>
                  <a:pt x="270" y="3644"/>
                  <a:pt x="270" y="3643"/>
                </a:cubicBezTo>
                <a:cubicBezTo>
                  <a:pt x="269" y="3642"/>
                  <a:pt x="268" y="3642"/>
                  <a:pt x="267" y="3641"/>
                </a:cubicBezTo>
                <a:cubicBezTo>
                  <a:pt x="267" y="3640"/>
                  <a:pt x="267" y="3638"/>
                  <a:pt x="267" y="3637"/>
                </a:cubicBezTo>
                <a:cubicBezTo>
                  <a:pt x="267" y="3636"/>
                  <a:pt x="266" y="3636"/>
                  <a:pt x="265" y="3635"/>
                </a:cubicBezTo>
                <a:cubicBezTo>
                  <a:pt x="263" y="3635"/>
                  <a:pt x="261" y="3635"/>
                  <a:pt x="259" y="3635"/>
                </a:cubicBezTo>
                <a:cubicBezTo>
                  <a:pt x="258" y="3633"/>
                  <a:pt x="256" y="3632"/>
                  <a:pt x="255" y="3630"/>
                </a:cubicBezTo>
                <a:cubicBezTo>
                  <a:pt x="255" y="3630"/>
                  <a:pt x="255" y="3629"/>
                  <a:pt x="255" y="3628"/>
                </a:cubicBezTo>
                <a:cubicBezTo>
                  <a:pt x="252" y="3628"/>
                  <a:pt x="249" y="3628"/>
                  <a:pt x="246" y="3628"/>
                </a:cubicBezTo>
                <a:cubicBezTo>
                  <a:pt x="246" y="3628"/>
                  <a:pt x="245" y="3628"/>
                  <a:pt x="244" y="3628"/>
                </a:cubicBezTo>
                <a:cubicBezTo>
                  <a:pt x="243" y="3629"/>
                  <a:pt x="243" y="3630"/>
                  <a:pt x="242" y="3630"/>
                </a:cubicBezTo>
                <a:cubicBezTo>
                  <a:pt x="241" y="3630"/>
                  <a:pt x="241" y="3629"/>
                  <a:pt x="240" y="3628"/>
                </a:cubicBezTo>
                <a:cubicBezTo>
                  <a:pt x="239" y="3628"/>
                  <a:pt x="238" y="3627"/>
                  <a:pt x="238" y="3626"/>
                </a:cubicBezTo>
                <a:cubicBezTo>
                  <a:pt x="235" y="3626"/>
                  <a:pt x="232" y="3626"/>
                  <a:pt x="229" y="3626"/>
                </a:cubicBezTo>
                <a:cubicBezTo>
                  <a:pt x="228" y="3627"/>
                  <a:pt x="228" y="3627"/>
                  <a:pt x="227" y="3628"/>
                </a:cubicBezTo>
                <a:cubicBezTo>
                  <a:pt x="225" y="3627"/>
                  <a:pt x="224" y="3625"/>
                  <a:pt x="223" y="3624"/>
                </a:cubicBezTo>
                <a:cubicBezTo>
                  <a:pt x="218" y="3624"/>
                  <a:pt x="214" y="3624"/>
                  <a:pt x="210" y="3624"/>
                </a:cubicBezTo>
                <a:cubicBezTo>
                  <a:pt x="209" y="3623"/>
                  <a:pt x="209" y="3623"/>
                  <a:pt x="208" y="3622"/>
                </a:cubicBezTo>
                <a:cubicBezTo>
                  <a:pt x="208" y="3621"/>
                  <a:pt x="208" y="3621"/>
                  <a:pt x="208" y="3620"/>
                </a:cubicBezTo>
                <a:cubicBezTo>
                  <a:pt x="207" y="3619"/>
                  <a:pt x="206" y="3618"/>
                  <a:pt x="206" y="3617"/>
                </a:cubicBezTo>
                <a:cubicBezTo>
                  <a:pt x="206" y="3617"/>
                  <a:pt x="206" y="3616"/>
                  <a:pt x="206" y="3615"/>
                </a:cubicBezTo>
                <a:cubicBezTo>
                  <a:pt x="205" y="3615"/>
                  <a:pt x="204" y="3614"/>
                  <a:pt x="203" y="3613"/>
                </a:cubicBezTo>
                <a:cubicBezTo>
                  <a:pt x="202" y="3613"/>
                  <a:pt x="201" y="3613"/>
                  <a:pt x="199" y="3613"/>
                </a:cubicBezTo>
                <a:cubicBezTo>
                  <a:pt x="199" y="3614"/>
                  <a:pt x="198" y="3615"/>
                  <a:pt x="197" y="3615"/>
                </a:cubicBezTo>
                <a:cubicBezTo>
                  <a:pt x="195" y="3615"/>
                  <a:pt x="193" y="3615"/>
                  <a:pt x="191" y="3615"/>
                </a:cubicBezTo>
                <a:cubicBezTo>
                  <a:pt x="189" y="3613"/>
                  <a:pt x="186" y="3611"/>
                  <a:pt x="184" y="3609"/>
                </a:cubicBezTo>
                <a:cubicBezTo>
                  <a:pt x="184" y="3609"/>
                  <a:pt x="183" y="3609"/>
                  <a:pt x="182" y="3609"/>
                </a:cubicBezTo>
                <a:cubicBezTo>
                  <a:pt x="181" y="3608"/>
                  <a:pt x="181" y="3608"/>
                  <a:pt x="180" y="3607"/>
                </a:cubicBezTo>
                <a:cubicBezTo>
                  <a:pt x="177" y="3607"/>
                  <a:pt x="174" y="3607"/>
                  <a:pt x="171" y="3607"/>
                </a:cubicBezTo>
                <a:cubicBezTo>
                  <a:pt x="171" y="3606"/>
                  <a:pt x="170" y="3606"/>
                  <a:pt x="169" y="3605"/>
                </a:cubicBezTo>
                <a:cubicBezTo>
                  <a:pt x="169" y="3604"/>
                  <a:pt x="169" y="3603"/>
                  <a:pt x="169" y="3603"/>
                </a:cubicBezTo>
                <a:cubicBezTo>
                  <a:pt x="169" y="3602"/>
                  <a:pt x="168" y="3601"/>
                  <a:pt x="167" y="3600"/>
                </a:cubicBezTo>
                <a:cubicBezTo>
                  <a:pt x="167" y="3599"/>
                  <a:pt x="167" y="3598"/>
                  <a:pt x="167" y="3596"/>
                </a:cubicBezTo>
                <a:cubicBezTo>
                  <a:pt x="167" y="3596"/>
                  <a:pt x="166" y="3595"/>
                  <a:pt x="165" y="3594"/>
                </a:cubicBezTo>
                <a:cubicBezTo>
                  <a:pt x="164" y="3594"/>
                  <a:pt x="164" y="3594"/>
                  <a:pt x="163" y="3594"/>
                </a:cubicBezTo>
                <a:cubicBezTo>
                  <a:pt x="162" y="3593"/>
                  <a:pt x="161" y="3593"/>
                  <a:pt x="161" y="3592"/>
                </a:cubicBezTo>
                <a:cubicBezTo>
                  <a:pt x="161" y="3588"/>
                  <a:pt x="161" y="3583"/>
                  <a:pt x="161" y="3579"/>
                </a:cubicBezTo>
                <a:cubicBezTo>
                  <a:pt x="159" y="3578"/>
                  <a:pt x="158" y="3576"/>
                  <a:pt x="156" y="3575"/>
                </a:cubicBezTo>
                <a:cubicBezTo>
                  <a:pt x="156" y="3573"/>
                  <a:pt x="156" y="3572"/>
                  <a:pt x="156" y="3571"/>
                </a:cubicBezTo>
                <a:cubicBezTo>
                  <a:pt x="158" y="3568"/>
                  <a:pt x="161" y="3566"/>
                  <a:pt x="163" y="3564"/>
                </a:cubicBezTo>
                <a:cubicBezTo>
                  <a:pt x="163" y="3564"/>
                  <a:pt x="164" y="3564"/>
                  <a:pt x="165" y="3564"/>
                </a:cubicBezTo>
                <a:cubicBezTo>
                  <a:pt x="165" y="3562"/>
                  <a:pt x="165" y="3560"/>
                  <a:pt x="165" y="3558"/>
                </a:cubicBezTo>
                <a:cubicBezTo>
                  <a:pt x="164" y="3557"/>
                  <a:pt x="164" y="3556"/>
                  <a:pt x="163" y="3556"/>
                </a:cubicBezTo>
                <a:cubicBezTo>
                  <a:pt x="163" y="3553"/>
                  <a:pt x="163" y="3551"/>
                  <a:pt x="163" y="3549"/>
                </a:cubicBezTo>
                <a:cubicBezTo>
                  <a:pt x="161" y="3548"/>
                  <a:pt x="160" y="3546"/>
                  <a:pt x="159" y="3545"/>
                </a:cubicBezTo>
                <a:cubicBezTo>
                  <a:pt x="159" y="3544"/>
                  <a:pt x="159" y="3544"/>
                  <a:pt x="159" y="3543"/>
                </a:cubicBezTo>
                <a:cubicBezTo>
                  <a:pt x="157" y="3541"/>
                  <a:pt x="156" y="3540"/>
                  <a:pt x="154" y="3539"/>
                </a:cubicBezTo>
                <a:cubicBezTo>
                  <a:pt x="152" y="3539"/>
                  <a:pt x="150" y="3539"/>
                  <a:pt x="148" y="3539"/>
                </a:cubicBezTo>
                <a:cubicBezTo>
                  <a:pt x="146" y="3537"/>
                  <a:pt x="145" y="3536"/>
                  <a:pt x="144" y="3534"/>
                </a:cubicBezTo>
                <a:cubicBezTo>
                  <a:pt x="144" y="3532"/>
                  <a:pt x="144" y="3530"/>
                  <a:pt x="144" y="3528"/>
                </a:cubicBezTo>
                <a:cubicBezTo>
                  <a:pt x="143" y="3527"/>
                  <a:pt x="142" y="3526"/>
                  <a:pt x="142" y="3526"/>
                </a:cubicBezTo>
                <a:cubicBezTo>
                  <a:pt x="142" y="3525"/>
                  <a:pt x="142" y="3524"/>
                  <a:pt x="142" y="3524"/>
                </a:cubicBezTo>
                <a:cubicBezTo>
                  <a:pt x="141" y="3523"/>
                  <a:pt x="140" y="3522"/>
                  <a:pt x="139" y="3521"/>
                </a:cubicBezTo>
                <a:cubicBezTo>
                  <a:pt x="139" y="3520"/>
                  <a:pt x="139" y="3519"/>
                  <a:pt x="139" y="3517"/>
                </a:cubicBezTo>
                <a:cubicBezTo>
                  <a:pt x="141" y="3515"/>
                  <a:pt x="143" y="3513"/>
                  <a:pt x="146" y="3511"/>
                </a:cubicBezTo>
                <a:cubicBezTo>
                  <a:pt x="146" y="3511"/>
                  <a:pt x="147" y="3511"/>
                  <a:pt x="148" y="3511"/>
                </a:cubicBezTo>
                <a:cubicBezTo>
                  <a:pt x="148" y="3510"/>
                  <a:pt x="148" y="3509"/>
                  <a:pt x="148" y="3509"/>
                </a:cubicBezTo>
                <a:cubicBezTo>
                  <a:pt x="149" y="3508"/>
                  <a:pt x="149" y="3507"/>
                  <a:pt x="150" y="3506"/>
                </a:cubicBezTo>
                <a:cubicBezTo>
                  <a:pt x="150" y="3505"/>
                  <a:pt x="150" y="3504"/>
                  <a:pt x="150" y="3502"/>
                </a:cubicBezTo>
                <a:cubicBezTo>
                  <a:pt x="153" y="3499"/>
                  <a:pt x="157" y="3495"/>
                  <a:pt x="161" y="3492"/>
                </a:cubicBezTo>
                <a:cubicBezTo>
                  <a:pt x="161" y="3492"/>
                  <a:pt x="162" y="3492"/>
                  <a:pt x="163" y="3492"/>
                </a:cubicBezTo>
                <a:cubicBezTo>
                  <a:pt x="163" y="3491"/>
                  <a:pt x="163" y="3490"/>
                  <a:pt x="163" y="3489"/>
                </a:cubicBezTo>
                <a:cubicBezTo>
                  <a:pt x="163" y="3489"/>
                  <a:pt x="164" y="3488"/>
                  <a:pt x="165" y="3487"/>
                </a:cubicBezTo>
                <a:cubicBezTo>
                  <a:pt x="165" y="3487"/>
                  <a:pt x="165" y="3486"/>
                  <a:pt x="165" y="3485"/>
                </a:cubicBezTo>
                <a:cubicBezTo>
                  <a:pt x="166" y="3484"/>
                  <a:pt x="166" y="3484"/>
                  <a:pt x="167" y="3483"/>
                </a:cubicBezTo>
                <a:cubicBezTo>
                  <a:pt x="167" y="3481"/>
                  <a:pt x="167" y="3479"/>
                  <a:pt x="167" y="3477"/>
                </a:cubicBezTo>
                <a:cubicBezTo>
                  <a:pt x="168" y="3476"/>
                  <a:pt x="168" y="3475"/>
                  <a:pt x="169" y="3474"/>
                </a:cubicBezTo>
                <a:cubicBezTo>
                  <a:pt x="169" y="3474"/>
                  <a:pt x="169" y="3473"/>
                  <a:pt x="169" y="3472"/>
                </a:cubicBezTo>
                <a:cubicBezTo>
                  <a:pt x="170" y="3472"/>
                  <a:pt x="170" y="3471"/>
                  <a:pt x="171" y="3470"/>
                </a:cubicBezTo>
                <a:cubicBezTo>
                  <a:pt x="171" y="3469"/>
                  <a:pt x="171" y="3469"/>
                  <a:pt x="171" y="3468"/>
                </a:cubicBezTo>
                <a:cubicBezTo>
                  <a:pt x="174" y="3465"/>
                  <a:pt x="177" y="3462"/>
                  <a:pt x="180" y="3459"/>
                </a:cubicBezTo>
                <a:cubicBezTo>
                  <a:pt x="181" y="3459"/>
                  <a:pt x="181" y="3459"/>
                  <a:pt x="182" y="3459"/>
                </a:cubicBezTo>
                <a:cubicBezTo>
                  <a:pt x="182" y="3459"/>
                  <a:pt x="182" y="3458"/>
                  <a:pt x="182" y="3457"/>
                </a:cubicBezTo>
                <a:cubicBezTo>
                  <a:pt x="183" y="3457"/>
                  <a:pt x="183" y="3456"/>
                  <a:pt x="184" y="3455"/>
                </a:cubicBezTo>
                <a:cubicBezTo>
                  <a:pt x="184" y="3454"/>
                  <a:pt x="184" y="3454"/>
                  <a:pt x="184" y="3453"/>
                </a:cubicBezTo>
                <a:cubicBezTo>
                  <a:pt x="186" y="3452"/>
                  <a:pt x="187" y="3450"/>
                  <a:pt x="189" y="3449"/>
                </a:cubicBezTo>
                <a:cubicBezTo>
                  <a:pt x="190" y="3449"/>
                  <a:pt x="191" y="3449"/>
                  <a:pt x="193" y="3449"/>
                </a:cubicBezTo>
                <a:cubicBezTo>
                  <a:pt x="193" y="3448"/>
                  <a:pt x="194" y="3447"/>
                  <a:pt x="195" y="3447"/>
                </a:cubicBezTo>
                <a:cubicBezTo>
                  <a:pt x="196" y="3447"/>
                  <a:pt x="198" y="3447"/>
                  <a:pt x="199" y="3447"/>
                </a:cubicBezTo>
                <a:cubicBezTo>
                  <a:pt x="200" y="3446"/>
                  <a:pt x="200" y="3445"/>
                  <a:pt x="201" y="3444"/>
                </a:cubicBezTo>
                <a:cubicBezTo>
                  <a:pt x="202" y="3444"/>
                  <a:pt x="203" y="3444"/>
                  <a:pt x="203" y="3444"/>
                </a:cubicBezTo>
                <a:cubicBezTo>
                  <a:pt x="203" y="3442"/>
                  <a:pt x="203" y="3440"/>
                  <a:pt x="203" y="3438"/>
                </a:cubicBezTo>
                <a:cubicBezTo>
                  <a:pt x="205" y="3437"/>
                  <a:pt x="206" y="3435"/>
                  <a:pt x="208" y="3434"/>
                </a:cubicBezTo>
                <a:cubicBezTo>
                  <a:pt x="208" y="3434"/>
                  <a:pt x="209" y="3434"/>
                  <a:pt x="210" y="3434"/>
                </a:cubicBezTo>
                <a:cubicBezTo>
                  <a:pt x="210" y="3433"/>
                  <a:pt x="211" y="3433"/>
                  <a:pt x="212" y="3432"/>
                </a:cubicBezTo>
                <a:cubicBezTo>
                  <a:pt x="212" y="3432"/>
                  <a:pt x="213" y="3432"/>
                  <a:pt x="214" y="3432"/>
                </a:cubicBezTo>
                <a:cubicBezTo>
                  <a:pt x="216" y="3430"/>
                  <a:pt x="217" y="3429"/>
                  <a:pt x="218" y="3427"/>
                </a:cubicBezTo>
                <a:cubicBezTo>
                  <a:pt x="218" y="3427"/>
                  <a:pt x="218" y="3426"/>
                  <a:pt x="218" y="3425"/>
                </a:cubicBezTo>
                <a:cubicBezTo>
                  <a:pt x="219" y="3425"/>
                  <a:pt x="220" y="3424"/>
                  <a:pt x="220" y="3423"/>
                </a:cubicBezTo>
                <a:cubicBezTo>
                  <a:pt x="220" y="3422"/>
                  <a:pt x="220" y="3422"/>
                  <a:pt x="220" y="3421"/>
                </a:cubicBezTo>
                <a:cubicBezTo>
                  <a:pt x="221" y="3420"/>
                  <a:pt x="222" y="3420"/>
                  <a:pt x="223" y="3419"/>
                </a:cubicBezTo>
                <a:cubicBezTo>
                  <a:pt x="223" y="3415"/>
                  <a:pt x="223" y="3410"/>
                  <a:pt x="223" y="3406"/>
                </a:cubicBezTo>
                <a:cubicBezTo>
                  <a:pt x="222" y="3405"/>
                  <a:pt x="221" y="3405"/>
                  <a:pt x="220" y="3404"/>
                </a:cubicBezTo>
                <a:cubicBezTo>
                  <a:pt x="220" y="3402"/>
                  <a:pt x="220" y="3400"/>
                  <a:pt x="220" y="3397"/>
                </a:cubicBezTo>
                <a:cubicBezTo>
                  <a:pt x="221" y="3397"/>
                  <a:pt x="222" y="3396"/>
                  <a:pt x="223" y="3395"/>
                </a:cubicBezTo>
                <a:cubicBezTo>
                  <a:pt x="222" y="3395"/>
                  <a:pt x="221" y="3394"/>
                  <a:pt x="220" y="3393"/>
                </a:cubicBezTo>
                <a:cubicBezTo>
                  <a:pt x="220" y="3392"/>
                  <a:pt x="220" y="3390"/>
                  <a:pt x="220" y="3389"/>
                </a:cubicBezTo>
                <a:cubicBezTo>
                  <a:pt x="218" y="3387"/>
                  <a:pt x="216" y="3385"/>
                  <a:pt x="214" y="3382"/>
                </a:cubicBezTo>
                <a:cubicBezTo>
                  <a:pt x="214" y="3382"/>
                  <a:pt x="214" y="3381"/>
                  <a:pt x="214" y="3380"/>
                </a:cubicBezTo>
                <a:cubicBezTo>
                  <a:pt x="214" y="3380"/>
                  <a:pt x="213" y="3379"/>
                  <a:pt x="212" y="3378"/>
                </a:cubicBezTo>
                <a:cubicBezTo>
                  <a:pt x="212" y="3378"/>
                  <a:pt x="212" y="3377"/>
                  <a:pt x="212" y="3376"/>
                </a:cubicBezTo>
                <a:cubicBezTo>
                  <a:pt x="211" y="3375"/>
                  <a:pt x="209" y="3373"/>
                  <a:pt x="208" y="3372"/>
                </a:cubicBezTo>
                <a:cubicBezTo>
                  <a:pt x="208" y="3371"/>
                  <a:pt x="208" y="3371"/>
                  <a:pt x="208" y="3370"/>
                </a:cubicBezTo>
                <a:cubicBezTo>
                  <a:pt x="208" y="3369"/>
                  <a:pt x="209" y="3368"/>
                  <a:pt x="210" y="3368"/>
                </a:cubicBezTo>
                <a:cubicBezTo>
                  <a:pt x="210" y="3367"/>
                  <a:pt x="210" y="3366"/>
                  <a:pt x="210" y="3365"/>
                </a:cubicBezTo>
                <a:cubicBezTo>
                  <a:pt x="210" y="3365"/>
                  <a:pt x="211" y="3364"/>
                  <a:pt x="212" y="3363"/>
                </a:cubicBezTo>
                <a:cubicBezTo>
                  <a:pt x="212" y="3361"/>
                  <a:pt x="212" y="3359"/>
                  <a:pt x="212" y="3357"/>
                </a:cubicBezTo>
                <a:cubicBezTo>
                  <a:pt x="211" y="3356"/>
                  <a:pt x="211" y="3356"/>
                  <a:pt x="210" y="3355"/>
                </a:cubicBezTo>
                <a:cubicBezTo>
                  <a:pt x="210" y="3353"/>
                  <a:pt x="210" y="3352"/>
                  <a:pt x="210" y="3350"/>
                </a:cubicBezTo>
                <a:cubicBezTo>
                  <a:pt x="210" y="3350"/>
                  <a:pt x="211" y="3349"/>
                  <a:pt x="212" y="3348"/>
                </a:cubicBezTo>
                <a:cubicBezTo>
                  <a:pt x="212" y="3347"/>
                  <a:pt x="212" y="3346"/>
                  <a:pt x="212" y="3344"/>
                </a:cubicBezTo>
                <a:cubicBezTo>
                  <a:pt x="211" y="3344"/>
                  <a:pt x="211" y="3343"/>
                  <a:pt x="210" y="3342"/>
                </a:cubicBezTo>
                <a:cubicBezTo>
                  <a:pt x="210" y="3341"/>
                  <a:pt x="210" y="3341"/>
                  <a:pt x="210" y="3340"/>
                </a:cubicBezTo>
                <a:cubicBezTo>
                  <a:pt x="210" y="3339"/>
                  <a:pt x="211" y="3338"/>
                  <a:pt x="212" y="3338"/>
                </a:cubicBezTo>
                <a:cubicBezTo>
                  <a:pt x="212" y="3337"/>
                  <a:pt x="212" y="3336"/>
                  <a:pt x="212" y="3336"/>
                </a:cubicBezTo>
                <a:cubicBezTo>
                  <a:pt x="212" y="3335"/>
                  <a:pt x="213" y="3334"/>
                  <a:pt x="214" y="3333"/>
                </a:cubicBezTo>
                <a:cubicBezTo>
                  <a:pt x="214" y="3332"/>
                  <a:pt x="214" y="3331"/>
                  <a:pt x="214" y="3329"/>
                </a:cubicBezTo>
                <a:cubicBezTo>
                  <a:pt x="213" y="3328"/>
                  <a:pt x="211" y="3326"/>
                  <a:pt x="210" y="3325"/>
                </a:cubicBezTo>
                <a:cubicBezTo>
                  <a:pt x="210" y="3323"/>
                  <a:pt x="210" y="3322"/>
                  <a:pt x="210" y="3321"/>
                </a:cubicBezTo>
                <a:cubicBezTo>
                  <a:pt x="209" y="3320"/>
                  <a:pt x="209" y="3319"/>
                  <a:pt x="208" y="3318"/>
                </a:cubicBezTo>
                <a:cubicBezTo>
                  <a:pt x="208" y="3316"/>
                  <a:pt x="208" y="3314"/>
                  <a:pt x="208" y="3312"/>
                </a:cubicBezTo>
                <a:cubicBezTo>
                  <a:pt x="209" y="3311"/>
                  <a:pt x="210" y="3309"/>
                  <a:pt x="212" y="3308"/>
                </a:cubicBezTo>
                <a:cubicBezTo>
                  <a:pt x="212" y="3308"/>
                  <a:pt x="213" y="3308"/>
                  <a:pt x="214" y="3308"/>
                </a:cubicBezTo>
                <a:cubicBezTo>
                  <a:pt x="214" y="3306"/>
                  <a:pt x="214" y="3305"/>
                  <a:pt x="214" y="3304"/>
                </a:cubicBezTo>
                <a:cubicBezTo>
                  <a:pt x="216" y="3302"/>
                  <a:pt x="217" y="3301"/>
                  <a:pt x="218" y="3299"/>
                </a:cubicBezTo>
                <a:cubicBezTo>
                  <a:pt x="218" y="3297"/>
                  <a:pt x="218" y="3295"/>
                  <a:pt x="218" y="3293"/>
                </a:cubicBezTo>
                <a:cubicBezTo>
                  <a:pt x="217" y="3291"/>
                  <a:pt x="216" y="3290"/>
                  <a:pt x="214" y="3289"/>
                </a:cubicBezTo>
                <a:cubicBezTo>
                  <a:pt x="214" y="3289"/>
                  <a:pt x="213" y="3289"/>
                  <a:pt x="212" y="3289"/>
                </a:cubicBezTo>
                <a:cubicBezTo>
                  <a:pt x="212" y="3286"/>
                  <a:pt x="212" y="3283"/>
                  <a:pt x="212" y="3280"/>
                </a:cubicBezTo>
                <a:cubicBezTo>
                  <a:pt x="212" y="3279"/>
                  <a:pt x="212" y="3277"/>
                  <a:pt x="212" y="3276"/>
                </a:cubicBezTo>
                <a:cubicBezTo>
                  <a:pt x="211" y="3275"/>
                  <a:pt x="211" y="3274"/>
                  <a:pt x="210" y="3274"/>
                </a:cubicBezTo>
                <a:cubicBezTo>
                  <a:pt x="209" y="3274"/>
                  <a:pt x="209" y="3274"/>
                  <a:pt x="208" y="3274"/>
                </a:cubicBezTo>
                <a:cubicBezTo>
                  <a:pt x="208" y="3271"/>
                  <a:pt x="208" y="3268"/>
                  <a:pt x="208" y="3265"/>
                </a:cubicBezTo>
                <a:cubicBezTo>
                  <a:pt x="207" y="3264"/>
                  <a:pt x="206" y="3264"/>
                  <a:pt x="206" y="3263"/>
                </a:cubicBezTo>
                <a:cubicBezTo>
                  <a:pt x="206" y="3261"/>
                  <a:pt x="206" y="3260"/>
                  <a:pt x="206" y="3259"/>
                </a:cubicBezTo>
                <a:cubicBezTo>
                  <a:pt x="204" y="3259"/>
                  <a:pt x="203" y="3259"/>
                  <a:pt x="201" y="3259"/>
                </a:cubicBezTo>
                <a:cubicBezTo>
                  <a:pt x="201" y="3258"/>
                  <a:pt x="200" y="3257"/>
                  <a:pt x="199" y="3257"/>
                </a:cubicBezTo>
                <a:cubicBezTo>
                  <a:pt x="198" y="3257"/>
                  <a:pt x="196" y="3257"/>
                  <a:pt x="195" y="3257"/>
                </a:cubicBezTo>
                <a:cubicBezTo>
                  <a:pt x="193" y="3255"/>
                  <a:pt x="192" y="3254"/>
                  <a:pt x="191" y="3252"/>
                </a:cubicBezTo>
                <a:cubicBezTo>
                  <a:pt x="191" y="3252"/>
                  <a:pt x="191" y="3251"/>
                  <a:pt x="191" y="3250"/>
                </a:cubicBezTo>
                <a:cubicBezTo>
                  <a:pt x="192" y="3249"/>
                  <a:pt x="193" y="3247"/>
                  <a:pt x="195" y="3246"/>
                </a:cubicBezTo>
                <a:cubicBezTo>
                  <a:pt x="195" y="3242"/>
                  <a:pt x="195" y="3237"/>
                  <a:pt x="195" y="3233"/>
                </a:cubicBezTo>
                <a:cubicBezTo>
                  <a:pt x="193" y="3232"/>
                  <a:pt x="192" y="3230"/>
                  <a:pt x="191" y="3229"/>
                </a:cubicBezTo>
                <a:cubicBezTo>
                  <a:pt x="189" y="3229"/>
                  <a:pt x="188" y="3229"/>
                  <a:pt x="186" y="3229"/>
                </a:cubicBezTo>
                <a:cubicBezTo>
                  <a:pt x="186" y="3229"/>
                  <a:pt x="185" y="3230"/>
                  <a:pt x="184" y="3231"/>
                </a:cubicBezTo>
                <a:cubicBezTo>
                  <a:pt x="184" y="3230"/>
                  <a:pt x="183" y="3229"/>
                  <a:pt x="182" y="3229"/>
                </a:cubicBezTo>
                <a:cubicBezTo>
                  <a:pt x="181" y="3229"/>
                  <a:pt x="181" y="3229"/>
                  <a:pt x="180" y="3229"/>
                </a:cubicBezTo>
                <a:cubicBezTo>
                  <a:pt x="176" y="3225"/>
                  <a:pt x="171" y="3220"/>
                  <a:pt x="167" y="3216"/>
                </a:cubicBezTo>
                <a:cubicBezTo>
                  <a:pt x="167" y="3215"/>
                  <a:pt x="167" y="3215"/>
                  <a:pt x="167" y="3214"/>
                </a:cubicBezTo>
                <a:cubicBezTo>
                  <a:pt x="165" y="3212"/>
                  <a:pt x="163" y="3210"/>
                  <a:pt x="161" y="3207"/>
                </a:cubicBezTo>
                <a:cubicBezTo>
                  <a:pt x="160" y="3207"/>
                  <a:pt x="159" y="3207"/>
                  <a:pt x="159" y="3207"/>
                </a:cubicBezTo>
                <a:cubicBezTo>
                  <a:pt x="158" y="3207"/>
                  <a:pt x="157" y="3206"/>
                  <a:pt x="156" y="3205"/>
                </a:cubicBezTo>
                <a:cubicBezTo>
                  <a:pt x="156" y="3205"/>
                  <a:pt x="156" y="3204"/>
                  <a:pt x="156" y="3203"/>
                </a:cubicBezTo>
                <a:cubicBezTo>
                  <a:pt x="156" y="3202"/>
                  <a:pt x="155" y="3202"/>
                  <a:pt x="154" y="3201"/>
                </a:cubicBezTo>
                <a:cubicBezTo>
                  <a:pt x="154" y="3201"/>
                  <a:pt x="153" y="3201"/>
                  <a:pt x="152" y="3201"/>
                </a:cubicBezTo>
                <a:cubicBezTo>
                  <a:pt x="152" y="3200"/>
                  <a:pt x="151" y="3200"/>
                  <a:pt x="150" y="3199"/>
                </a:cubicBezTo>
                <a:cubicBezTo>
                  <a:pt x="150" y="3198"/>
                  <a:pt x="150" y="3198"/>
                  <a:pt x="150" y="3197"/>
                </a:cubicBezTo>
                <a:cubicBezTo>
                  <a:pt x="148" y="3195"/>
                  <a:pt x="146" y="3193"/>
                  <a:pt x="144" y="3190"/>
                </a:cubicBezTo>
                <a:cubicBezTo>
                  <a:pt x="144" y="3190"/>
                  <a:pt x="144" y="3189"/>
                  <a:pt x="144" y="3188"/>
                </a:cubicBezTo>
                <a:cubicBezTo>
                  <a:pt x="143" y="3187"/>
                  <a:pt x="142" y="3187"/>
                  <a:pt x="142" y="3186"/>
                </a:cubicBezTo>
                <a:cubicBezTo>
                  <a:pt x="141" y="3186"/>
                  <a:pt x="140" y="3186"/>
                  <a:pt x="139" y="3186"/>
                </a:cubicBezTo>
                <a:cubicBezTo>
                  <a:pt x="139" y="3185"/>
                  <a:pt x="138" y="3185"/>
                  <a:pt x="137" y="3184"/>
                </a:cubicBezTo>
                <a:cubicBezTo>
                  <a:pt x="136" y="3184"/>
                  <a:pt x="134" y="3184"/>
                  <a:pt x="133" y="3184"/>
                </a:cubicBezTo>
                <a:cubicBezTo>
                  <a:pt x="132" y="3183"/>
                  <a:pt x="131" y="3183"/>
                  <a:pt x="131" y="3182"/>
                </a:cubicBezTo>
                <a:cubicBezTo>
                  <a:pt x="130" y="3182"/>
                  <a:pt x="129" y="3182"/>
                  <a:pt x="129" y="3182"/>
                </a:cubicBezTo>
                <a:cubicBezTo>
                  <a:pt x="129" y="3181"/>
                  <a:pt x="129" y="3180"/>
                  <a:pt x="129" y="3180"/>
                </a:cubicBezTo>
                <a:cubicBezTo>
                  <a:pt x="128" y="3179"/>
                  <a:pt x="127" y="3178"/>
                  <a:pt x="127" y="3177"/>
                </a:cubicBezTo>
                <a:cubicBezTo>
                  <a:pt x="127" y="3177"/>
                  <a:pt x="127" y="3176"/>
                  <a:pt x="127" y="3175"/>
                </a:cubicBezTo>
                <a:cubicBezTo>
                  <a:pt x="126" y="3175"/>
                  <a:pt x="125" y="3174"/>
                  <a:pt x="124" y="3173"/>
                </a:cubicBezTo>
                <a:cubicBezTo>
                  <a:pt x="124" y="3172"/>
                  <a:pt x="124" y="3170"/>
                  <a:pt x="124" y="3169"/>
                </a:cubicBezTo>
                <a:cubicBezTo>
                  <a:pt x="124" y="3168"/>
                  <a:pt x="123" y="3168"/>
                  <a:pt x="122" y="3167"/>
                </a:cubicBezTo>
                <a:cubicBezTo>
                  <a:pt x="122" y="3167"/>
                  <a:pt x="121" y="3167"/>
                  <a:pt x="120" y="3167"/>
                </a:cubicBezTo>
                <a:cubicBezTo>
                  <a:pt x="120" y="3166"/>
                  <a:pt x="120" y="3166"/>
                  <a:pt x="120" y="3165"/>
                </a:cubicBezTo>
                <a:cubicBezTo>
                  <a:pt x="119" y="3164"/>
                  <a:pt x="119" y="3163"/>
                  <a:pt x="118" y="3162"/>
                </a:cubicBezTo>
                <a:cubicBezTo>
                  <a:pt x="118" y="3162"/>
                  <a:pt x="118" y="3161"/>
                  <a:pt x="118" y="3160"/>
                </a:cubicBezTo>
                <a:cubicBezTo>
                  <a:pt x="117" y="3159"/>
                  <a:pt x="115" y="3158"/>
                  <a:pt x="114" y="3156"/>
                </a:cubicBezTo>
                <a:cubicBezTo>
                  <a:pt x="114" y="3155"/>
                  <a:pt x="114" y="3153"/>
                  <a:pt x="114" y="3152"/>
                </a:cubicBezTo>
                <a:cubicBezTo>
                  <a:pt x="113" y="3151"/>
                  <a:pt x="112" y="3151"/>
                  <a:pt x="112" y="3150"/>
                </a:cubicBezTo>
                <a:cubicBezTo>
                  <a:pt x="112" y="3149"/>
                  <a:pt x="112" y="3148"/>
                  <a:pt x="112" y="3147"/>
                </a:cubicBezTo>
                <a:cubicBezTo>
                  <a:pt x="111" y="3147"/>
                  <a:pt x="110" y="3146"/>
                  <a:pt x="109" y="3145"/>
                </a:cubicBezTo>
                <a:cubicBezTo>
                  <a:pt x="109" y="3145"/>
                  <a:pt x="109" y="3144"/>
                  <a:pt x="109" y="3143"/>
                </a:cubicBezTo>
                <a:cubicBezTo>
                  <a:pt x="109" y="3143"/>
                  <a:pt x="108" y="3143"/>
                  <a:pt x="107" y="3143"/>
                </a:cubicBezTo>
                <a:cubicBezTo>
                  <a:pt x="107" y="3143"/>
                  <a:pt x="106" y="3142"/>
                  <a:pt x="105" y="3141"/>
                </a:cubicBezTo>
                <a:cubicBezTo>
                  <a:pt x="104" y="3141"/>
                  <a:pt x="102" y="3141"/>
                  <a:pt x="101" y="3141"/>
                </a:cubicBezTo>
                <a:cubicBezTo>
                  <a:pt x="100" y="3140"/>
                  <a:pt x="99" y="3140"/>
                  <a:pt x="99" y="3139"/>
                </a:cubicBezTo>
                <a:cubicBezTo>
                  <a:pt x="99" y="3137"/>
                  <a:pt x="99" y="3135"/>
                  <a:pt x="99" y="3133"/>
                </a:cubicBezTo>
                <a:cubicBezTo>
                  <a:pt x="98" y="3132"/>
                  <a:pt x="97" y="3131"/>
                  <a:pt x="97" y="3130"/>
                </a:cubicBezTo>
                <a:cubicBezTo>
                  <a:pt x="97" y="3129"/>
                  <a:pt x="97" y="3128"/>
                  <a:pt x="97" y="3126"/>
                </a:cubicBezTo>
                <a:cubicBezTo>
                  <a:pt x="96" y="3126"/>
                  <a:pt x="95" y="3125"/>
                  <a:pt x="94" y="3124"/>
                </a:cubicBezTo>
                <a:cubicBezTo>
                  <a:pt x="94" y="3123"/>
                  <a:pt x="94" y="3123"/>
                  <a:pt x="94" y="3122"/>
                </a:cubicBezTo>
                <a:cubicBezTo>
                  <a:pt x="94" y="3121"/>
                  <a:pt x="93" y="3121"/>
                  <a:pt x="92" y="3120"/>
                </a:cubicBezTo>
                <a:cubicBezTo>
                  <a:pt x="92" y="3118"/>
                  <a:pt x="92" y="3116"/>
                  <a:pt x="92" y="3113"/>
                </a:cubicBezTo>
                <a:cubicBezTo>
                  <a:pt x="92" y="3113"/>
                  <a:pt x="91" y="3112"/>
                  <a:pt x="90" y="3111"/>
                </a:cubicBezTo>
                <a:cubicBezTo>
                  <a:pt x="90" y="3111"/>
                  <a:pt x="90" y="3110"/>
                  <a:pt x="90" y="3109"/>
                </a:cubicBezTo>
                <a:cubicBezTo>
                  <a:pt x="90" y="3109"/>
                  <a:pt x="89" y="3108"/>
                  <a:pt x="88" y="3107"/>
                </a:cubicBezTo>
                <a:cubicBezTo>
                  <a:pt x="87" y="3107"/>
                  <a:pt x="87" y="3107"/>
                  <a:pt x="86" y="3107"/>
                </a:cubicBezTo>
                <a:lnTo>
                  <a:pt x="86" y="3099"/>
                </a:lnTo>
                <a:cubicBezTo>
                  <a:pt x="86" y="3098"/>
                  <a:pt x="87" y="3097"/>
                  <a:pt x="88" y="3096"/>
                </a:cubicBezTo>
                <a:cubicBezTo>
                  <a:pt x="88" y="3094"/>
                  <a:pt x="88" y="3092"/>
                  <a:pt x="88" y="3090"/>
                </a:cubicBezTo>
                <a:cubicBezTo>
                  <a:pt x="89" y="3089"/>
                  <a:pt x="89" y="3089"/>
                  <a:pt x="90" y="3088"/>
                </a:cubicBezTo>
                <a:cubicBezTo>
                  <a:pt x="90" y="3086"/>
                  <a:pt x="90" y="3083"/>
                  <a:pt x="90" y="3081"/>
                </a:cubicBezTo>
                <a:cubicBezTo>
                  <a:pt x="90" y="3081"/>
                  <a:pt x="89" y="3080"/>
                  <a:pt x="88" y="3079"/>
                </a:cubicBezTo>
                <a:cubicBezTo>
                  <a:pt x="88" y="3078"/>
                  <a:pt x="88" y="3076"/>
                  <a:pt x="88" y="3075"/>
                </a:cubicBezTo>
                <a:cubicBezTo>
                  <a:pt x="89" y="3073"/>
                  <a:pt x="91" y="3072"/>
                  <a:pt x="92" y="3071"/>
                </a:cubicBezTo>
                <a:cubicBezTo>
                  <a:pt x="93" y="3071"/>
                  <a:pt x="94" y="3071"/>
                  <a:pt x="94" y="3071"/>
                </a:cubicBezTo>
                <a:cubicBezTo>
                  <a:pt x="95" y="3070"/>
                  <a:pt x="96" y="3069"/>
                  <a:pt x="97" y="3069"/>
                </a:cubicBezTo>
                <a:cubicBezTo>
                  <a:pt x="97" y="3066"/>
                  <a:pt x="97" y="3064"/>
                  <a:pt x="97" y="3062"/>
                </a:cubicBezTo>
                <a:cubicBezTo>
                  <a:pt x="95" y="3062"/>
                  <a:pt x="94" y="3062"/>
                  <a:pt x="92" y="3062"/>
                </a:cubicBezTo>
                <a:cubicBezTo>
                  <a:pt x="92" y="3062"/>
                  <a:pt x="91" y="3061"/>
                  <a:pt x="90" y="3060"/>
                </a:cubicBezTo>
                <a:cubicBezTo>
                  <a:pt x="90" y="3060"/>
                  <a:pt x="89" y="3060"/>
                  <a:pt x="88" y="3060"/>
                </a:cubicBezTo>
                <a:cubicBezTo>
                  <a:pt x="86" y="3058"/>
                  <a:pt x="84" y="3056"/>
                  <a:pt x="82" y="3054"/>
                </a:cubicBezTo>
                <a:cubicBezTo>
                  <a:pt x="81" y="3054"/>
                  <a:pt x="80" y="3054"/>
                  <a:pt x="79" y="3054"/>
                </a:cubicBezTo>
                <a:cubicBezTo>
                  <a:pt x="79" y="3052"/>
                  <a:pt x="79" y="3049"/>
                  <a:pt x="79" y="3047"/>
                </a:cubicBezTo>
                <a:cubicBezTo>
                  <a:pt x="80" y="3047"/>
                  <a:pt x="81" y="3046"/>
                  <a:pt x="82" y="3045"/>
                </a:cubicBezTo>
                <a:cubicBezTo>
                  <a:pt x="82" y="3044"/>
                  <a:pt x="82" y="3044"/>
                  <a:pt x="82" y="3043"/>
                </a:cubicBezTo>
                <a:cubicBezTo>
                  <a:pt x="82" y="3042"/>
                  <a:pt x="83" y="3041"/>
                  <a:pt x="84" y="3041"/>
                </a:cubicBezTo>
                <a:cubicBezTo>
                  <a:pt x="84" y="3041"/>
                  <a:pt x="85" y="3041"/>
                  <a:pt x="86" y="3041"/>
                </a:cubicBezTo>
                <a:cubicBezTo>
                  <a:pt x="86" y="3037"/>
                  <a:pt x="86" y="3034"/>
                  <a:pt x="86" y="3030"/>
                </a:cubicBezTo>
                <a:cubicBezTo>
                  <a:pt x="87" y="3029"/>
                  <a:pt x="87" y="3029"/>
                  <a:pt x="88" y="3028"/>
                </a:cubicBezTo>
                <a:cubicBezTo>
                  <a:pt x="88" y="3026"/>
                  <a:pt x="88" y="3025"/>
                  <a:pt x="88" y="3024"/>
                </a:cubicBezTo>
                <a:cubicBezTo>
                  <a:pt x="87" y="3023"/>
                  <a:pt x="87" y="3022"/>
                  <a:pt x="86" y="3022"/>
                </a:cubicBezTo>
                <a:cubicBezTo>
                  <a:pt x="86" y="3020"/>
                  <a:pt x="86" y="3017"/>
                  <a:pt x="86" y="3015"/>
                </a:cubicBezTo>
                <a:lnTo>
                  <a:pt x="86" y="3012"/>
                </a:lnTo>
                <a:lnTo>
                  <a:pt x="86" y="3010"/>
                </a:lnTo>
                <a:lnTo>
                  <a:pt x="86" y="3009"/>
                </a:lnTo>
                <a:cubicBezTo>
                  <a:pt x="86" y="3007"/>
                  <a:pt x="86" y="3005"/>
                  <a:pt x="86" y="3002"/>
                </a:cubicBezTo>
                <a:lnTo>
                  <a:pt x="86" y="3001"/>
                </a:lnTo>
                <a:lnTo>
                  <a:pt x="85" y="2999"/>
                </a:lnTo>
                <a:lnTo>
                  <a:pt x="83" y="2997"/>
                </a:lnTo>
                <a:lnTo>
                  <a:pt x="82" y="2997"/>
                </a:lnTo>
                <a:cubicBezTo>
                  <a:pt x="82" y="2996"/>
                  <a:pt x="80" y="2994"/>
                  <a:pt x="79" y="2994"/>
                </a:cubicBezTo>
                <a:cubicBezTo>
                  <a:pt x="79" y="2992"/>
                  <a:pt x="79" y="2990"/>
                  <a:pt x="79" y="2987"/>
                </a:cubicBezTo>
                <a:cubicBezTo>
                  <a:pt x="79" y="2987"/>
                  <a:pt x="78" y="2986"/>
                  <a:pt x="77" y="2985"/>
                </a:cubicBezTo>
                <a:cubicBezTo>
                  <a:pt x="77" y="2982"/>
                  <a:pt x="77" y="2980"/>
                  <a:pt x="77" y="2977"/>
                </a:cubicBezTo>
                <a:cubicBezTo>
                  <a:pt x="77" y="2976"/>
                  <a:pt x="76" y="2975"/>
                  <a:pt x="75" y="2974"/>
                </a:cubicBezTo>
                <a:cubicBezTo>
                  <a:pt x="75" y="2974"/>
                  <a:pt x="75" y="2973"/>
                  <a:pt x="75" y="2972"/>
                </a:cubicBezTo>
                <a:cubicBezTo>
                  <a:pt x="75" y="2972"/>
                  <a:pt x="74" y="2971"/>
                  <a:pt x="73" y="2970"/>
                </a:cubicBezTo>
                <a:cubicBezTo>
                  <a:pt x="71" y="2970"/>
                  <a:pt x="69" y="2970"/>
                  <a:pt x="67" y="2970"/>
                </a:cubicBezTo>
                <a:cubicBezTo>
                  <a:pt x="66" y="2970"/>
                  <a:pt x="65" y="2969"/>
                  <a:pt x="64" y="2968"/>
                </a:cubicBezTo>
                <a:cubicBezTo>
                  <a:pt x="64" y="2968"/>
                  <a:pt x="63" y="2968"/>
                  <a:pt x="62" y="2968"/>
                </a:cubicBezTo>
                <a:cubicBezTo>
                  <a:pt x="62" y="2966"/>
                  <a:pt x="62" y="2964"/>
                  <a:pt x="62" y="2962"/>
                </a:cubicBezTo>
                <a:cubicBezTo>
                  <a:pt x="62" y="2961"/>
                  <a:pt x="61" y="2960"/>
                  <a:pt x="60" y="2959"/>
                </a:cubicBezTo>
                <a:cubicBezTo>
                  <a:pt x="55" y="2959"/>
                  <a:pt x="50" y="2959"/>
                  <a:pt x="45" y="2959"/>
                </a:cubicBezTo>
                <a:cubicBezTo>
                  <a:pt x="45" y="2959"/>
                  <a:pt x="44" y="2958"/>
                  <a:pt x="43" y="2957"/>
                </a:cubicBezTo>
                <a:cubicBezTo>
                  <a:pt x="42" y="2957"/>
                  <a:pt x="40" y="2957"/>
                  <a:pt x="39" y="2957"/>
                </a:cubicBezTo>
                <a:cubicBezTo>
                  <a:pt x="38" y="2957"/>
                  <a:pt x="38" y="2956"/>
                  <a:pt x="37" y="2955"/>
                </a:cubicBezTo>
                <a:cubicBezTo>
                  <a:pt x="36" y="2955"/>
                  <a:pt x="36" y="2955"/>
                  <a:pt x="35" y="2955"/>
                </a:cubicBezTo>
                <a:cubicBezTo>
                  <a:pt x="34" y="2955"/>
                  <a:pt x="33" y="2954"/>
                  <a:pt x="32" y="2953"/>
                </a:cubicBezTo>
                <a:cubicBezTo>
                  <a:pt x="32" y="2952"/>
                  <a:pt x="32" y="2952"/>
                  <a:pt x="32" y="2951"/>
                </a:cubicBezTo>
                <a:cubicBezTo>
                  <a:pt x="31" y="2951"/>
                  <a:pt x="30" y="2951"/>
                  <a:pt x="28" y="2951"/>
                </a:cubicBezTo>
                <a:cubicBezTo>
                  <a:pt x="28" y="2952"/>
                  <a:pt x="27" y="2952"/>
                  <a:pt x="26" y="2953"/>
                </a:cubicBezTo>
                <a:cubicBezTo>
                  <a:pt x="25" y="2952"/>
                  <a:pt x="25" y="2952"/>
                  <a:pt x="24" y="2951"/>
                </a:cubicBezTo>
                <a:cubicBezTo>
                  <a:pt x="23" y="2951"/>
                  <a:pt x="23" y="2951"/>
                  <a:pt x="22" y="2951"/>
                </a:cubicBezTo>
                <a:cubicBezTo>
                  <a:pt x="20" y="2950"/>
                  <a:pt x="19" y="2948"/>
                  <a:pt x="17" y="2947"/>
                </a:cubicBezTo>
                <a:cubicBezTo>
                  <a:pt x="17" y="2945"/>
                  <a:pt x="17" y="2944"/>
                  <a:pt x="17" y="2942"/>
                </a:cubicBezTo>
                <a:cubicBezTo>
                  <a:pt x="17" y="2942"/>
                  <a:pt x="16" y="2941"/>
                  <a:pt x="15" y="2940"/>
                </a:cubicBezTo>
                <a:cubicBezTo>
                  <a:pt x="15" y="2937"/>
                  <a:pt x="15" y="2935"/>
                  <a:pt x="15" y="2932"/>
                </a:cubicBezTo>
                <a:cubicBezTo>
                  <a:pt x="15" y="2931"/>
                  <a:pt x="14" y="2931"/>
                  <a:pt x="13" y="2930"/>
                </a:cubicBezTo>
                <a:cubicBezTo>
                  <a:pt x="13" y="2928"/>
                  <a:pt x="13" y="2927"/>
                  <a:pt x="13" y="2925"/>
                </a:cubicBezTo>
                <a:cubicBezTo>
                  <a:pt x="13" y="2925"/>
                  <a:pt x="12" y="2924"/>
                  <a:pt x="11" y="2923"/>
                </a:cubicBezTo>
                <a:cubicBezTo>
                  <a:pt x="11" y="2922"/>
                  <a:pt x="11" y="2920"/>
                  <a:pt x="11" y="2919"/>
                </a:cubicBezTo>
                <a:cubicBezTo>
                  <a:pt x="10" y="2918"/>
                  <a:pt x="8" y="2916"/>
                  <a:pt x="7" y="2915"/>
                </a:cubicBezTo>
                <a:cubicBezTo>
                  <a:pt x="6" y="2915"/>
                  <a:pt x="6" y="2915"/>
                  <a:pt x="5" y="2915"/>
                </a:cubicBezTo>
                <a:cubicBezTo>
                  <a:pt x="3" y="2913"/>
                  <a:pt x="2" y="2912"/>
                  <a:pt x="0" y="2910"/>
                </a:cubicBezTo>
                <a:cubicBezTo>
                  <a:pt x="1" y="2910"/>
                  <a:pt x="2" y="2909"/>
                  <a:pt x="3" y="2908"/>
                </a:cubicBezTo>
                <a:cubicBezTo>
                  <a:pt x="3" y="2906"/>
                  <a:pt x="3" y="2904"/>
                  <a:pt x="3" y="2902"/>
                </a:cubicBezTo>
                <a:cubicBezTo>
                  <a:pt x="2" y="2901"/>
                  <a:pt x="1" y="2901"/>
                  <a:pt x="0" y="2900"/>
                </a:cubicBezTo>
                <a:cubicBezTo>
                  <a:pt x="0" y="2899"/>
                  <a:pt x="0" y="2898"/>
                  <a:pt x="0" y="2897"/>
                </a:cubicBezTo>
                <a:cubicBezTo>
                  <a:pt x="3" y="2895"/>
                  <a:pt x="5" y="2893"/>
                  <a:pt x="7" y="2891"/>
                </a:cubicBezTo>
                <a:cubicBezTo>
                  <a:pt x="7" y="2890"/>
                  <a:pt x="7" y="2888"/>
                  <a:pt x="7" y="2887"/>
                </a:cubicBezTo>
                <a:cubicBezTo>
                  <a:pt x="6" y="2886"/>
                  <a:pt x="6" y="2886"/>
                  <a:pt x="5" y="2885"/>
                </a:cubicBezTo>
                <a:cubicBezTo>
                  <a:pt x="5" y="2882"/>
                  <a:pt x="5" y="2879"/>
                  <a:pt x="5" y="2876"/>
                </a:cubicBezTo>
                <a:cubicBezTo>
                  <a:pt x="4" y="2876"/>
                  <a:pt x="3" y="2875"/>
                  <a:pt x="3" y="2874"/>
                </a:cubicBezTo>
                <a:cubicBezTo>
                  <a:pt x="3" y="2873"/>
                  <a:pt x="3" y="2871"/>
                  <a:pt x="3" y="2870"/>
                </a:cubicBezTo>
                <a:cubicBezTo>
                  <a:pt x="4" y="2868"/>
                  <a:pt x="5" y="2867"/>
                  <a:pt x="7" y="2866"/>
                </a:cubicBezTo>
                <a:cubicBezTo>
                  <a:pt x="7" y="2866"/>
                  <a:pt x="8" y="2866"/>
                  <a:pt x="9" y="2866"/>
                </a:cubicBezTo>
                <a:cubicBezTo>
                  <a:pt x="10" y="2864"/>
                  <a:pt x="12" y="2863"/>
                  <a:pt x="13" y="2861"/>
                </a:cubicBezTo>
                <a:cubicBezTo>
                  <a:pt x="14" y="2862"/>
                  <a:pt x="15" y="2863"/>
                  <a:pt x="15" y="2863"/>
                </a:cubicBezTo>
                <a:cubicBezTo>
                  <a:pt x="15" y="2864"/>
                  <a:pt x="15" y="2865"/>
                  <a:pt x="15" y="2866"/>
                </a:cubicBezTo>
                <a:cubicBezTo>
                  <a:pt x="16" y="2866"/>
                  <a:pt x="17" y="2867"/>
                  <a:pt x="17" y="2868"/>
                </a:cubicBezTo>
                <a:cubicBezTo>
                  <a:pt x="18" y="2868"/>
                  <a:pt x="19" y="2868"/>
                  <a:pt x="20" y="2868"/>
                </a:cubicBezTo>
                <a:cubicBezTo>
                  <a:pt x="20" y="2868"/>
                  <a:pt x="21" y="2869"/>
                  <a:pt x="22" y="2870"/>
                </a:cubicBezTo>
                <a:cubicBezTo>
                  <a:pt x="23" y="2868"/>
                  <a:pt x="25" y="2867"/>
                  <a:pt x="26" y="2866"/>
                </a:cubicBezTo>
                <a:cubicBezTo>
                  <a:pt x="26" y="2863"/>
                  <a:pt x="26" y="2861"/>
                  <a:pt x="26" y="2859"/>
                </a:cubicBezTo>
                <a:cubicBezTo>
                  <a:pt x="25" y="2859"/>
                  <a:pt x="25" y="2858"/>
                  <a:pt x="24" y="2857"/>
                </a:cubicBezTo>
                <a:cubicBezTo>
                  <a:pt x="24" y="2855"/>
                  <a:pt x="24" y="2853"/>
                  <a:pt x="24" y="2851"/>
                </a:cubicBezTo>
                <a:cubicBezTo>
                  <a:pt x="25" y="2850"/>
                  <a:pt x="25" y="2849"/>
                  <a:pt x="26" y="2848"/>
                </a:cubicBezTo>
                <a:cubicBezTo>
                  <a:pt x="27" y="2848"/>
                  <a:pt x="27" y="2848"/>
                  <a:pt x="28" y="2848"/>
                </a:cubicBezTo>
                <a:cubicBezTo>
                  <a:pt x="28" y="2849"/>
                  <a:pt x="28" y="2850"/>
                  <a:pt x="28" y="2851"/>
                </a:cubicBezTo>
                <a:cubicBezTo>
                  <a:pt x="29" y="2851"/>
                  <a:pt x="30" y="2852"/>
                  <a:pt x="30" y="2853"/>
                </a:cubicBezTo>
                <a:cubicBezTo>
                  <a:pt x="30" y="2853"/>
                  <a:pt x="30" y="2854"/>
                  <a:pt x="30" y="2855"/>
                </a:cubicBezTo>
                <a:cubicBezTo>
                  <a:pt x="31" y="2855"/>
                  <a:pt x="32" y="2856"/>
                  <a:pt x="32" y="2857"/>
                </a:cubicBezTo>
                <a:cubicBezTo>
                  <a:pt x="33" y="2857"/>
                  <a:pt x="34" y="2857"/>
                  <a:pt x="35" y="2857"/>
                </a:cubicBezTo>
                <a:cubicBezTo>
                  <a:pt x="35" y="2856"/>
                  <a:pt x="36" y="2856"/>
                  <a:pt x="37" y="2855"/>
                </a:cubicBezTo>
                <a:cubicBezTo>
                  <a:pt x="37" y="2854"/>
                  <a:pt x="37" y="2854"/>
                  <a:pt x="37" y="2853"/>
                </a:cubicBezTo>
                <a:cubicBezTo>
                  <a:pt x="36" y="2852"/>
                  <a:pt x="36" y="2851"/>
                  <a:pt x="35" y="2851"/>
                </a:cubicBezTo>
                <a:cubicBezTo>
                  <a:pt x="35" y="2850"/>
                  <a:pt x="35" y="2849"/>
                  <a:pt x="35" y="2848"/>
                </a:cubicBezTo>
                <a:cubicBezTo>
                  <a:pt x="34" y="2848"/>
                  <a:pt x="33" y="2847"/>
                  <a:pt x="32" y="2846"/>
                </a:cubicBezTo>
                <a:cubicBezTo>
                  <a:pt x="32" y="2846"/>
                  <a:pt x="32" y="2845"/>
                  <a:pt x="32" y="2844"/>
                </a:cubicBezTo>
                <a:cubicBezTo>
                  <a:pt x="32" y="2844"/>
                  <a:pt x="31" y="2843"/>
                  <a:pt x="30" y="2842"/>
                </a:cubicBezTo>
                <a:cubicBezTo>
                  <a:pt x="30" y="2841"/>
                  <a:pt x="30" y="2839"/>
                  <a:pt x="30" y="2838"/>
                </a:cubicBezTo>
                <a:cubicBezTo>
                  <a:pt x="32" y="2836"/>
                  <a:pt x="33" y="2835"/>
                  <a:pt x="35" y="2834"/>
                </a:cubicBezTo>
                <a:cubicBezTo>
                  <a:pt x="35" y="2832"/>
                  <a:pt x="35" y="2831"/>
                  <a:pt x="35" y="2829"/>
                </a:cubicBezTo>
                <a:cubicBezTo>
                  <a:pt x="35" y="2829"/>
                  <a:pt x="36" y="2828"/>
                  <a:pt x="37" y="2827"/>
                </a:cubicBezTo>
                <a:cubicBezTo>
                  <a:pt x="39" y="2827"/>
                  <a:pt x="41" y="2827"/>
                  <a:pt x="43" y="2827"/>
                </a:cubicBezTo>
                <a:cubicBezTo>
                  <a:pt x="44" y="2828"/>
                  <a:pt x="45" y="2828"/>
                  <a:pt x="45" y="2829"/>
                </a:cubicBezTo>
                <a:cubicBezTo>
                  <a:pt x="48" y="2829"/>
                  <a:pt x="51" y="2829"/>
                  <a:pt x="54" y="2829"/>
                </a:cubicBezTo>
                <a:cubicBezTo>
                  <a:pt x="57" y="2826"/>
                  <a:pt x="60" y="2823"/>
                  <a:pt x="62" y="2821"/>
                </a:cubicBezTo>
                <a:cubicBezTo>
                  <a:pt x="63" y="2821"/>
                  <a:pt x="64" y="2821"/>
                  <a:pt x="64" y="2821"/>
                </a:cubicBezTo>
                <a:cubicBezTo>
                  <a:pt x="66" y="2819"/>
                  <a:pt x="67" y="2818"/>
                  <a:pt x="69" y="2816"/>
                </a:cubicBezTo>
                <a:cubicBezTo>
                  <a:pt x="69" y="2816"/>
                  <a:pt x="69" y="2815"/>
                  <a:pt x="69" y="2814"/>
                </a:cubicBezTo>
                <a:cubicBezTo>
                  <a:pt x="69" y="2814"/>
                  <a:pt x="70" y="2813"/>
                  <a:pt x="71" y="2812"/>
                </a:cubicBezTo>
                <a:cubicBezTo>
                  <a:pt x="72" y="2812"/>
                  <a:pt x="72" y="2812"/>
                  <a:pt x="73" y="2812"/>
                </a:cubicBezTo>
                <a:cubicBezTo>
                  <a:pt x="74" y="2812"/>
                  <a:pt x="74" y="2811"/>
                  <a:pt x="75" y="2810"/>
                </a:cubicBezTo>
                <a:cubicBezTo>
                  <a:pt x="78" y="2810"/>
                  <a:pt x="81" y="2810"/>
                  <a:pt x="84" y="2810"/>
                </a:cubicBezTo>
                <a:cubicBezTo>
                  <a:pt x="84" y="2809"/>
                  <a:pt x="85" y="2809"/>
                  <a:pt x="86" y="2808"/>
                </a:cubicBezTo>
                <a:cubicBezTo>
                  <a:pt x="86" y="2806"/>
                  <a:pt x="86" y="2805"/>
                  <a:pt x="86" y="2804"/>
                </a:cubicBezTo>
                <a:cubicBezTo>
                  <a:pt x="88" y="2802"/>
                  <a:pt x="90" y="2799"/>
                  <a:pt x="92" y="2797"/>
                </a:cubicBezTo>
                <a:cubicBezTo>
                  <a:pt x="93" y="2797"/>
                  <a:pt x="94" y="2797"/>
                  <a:pt x="94" y="2797"/>
                </a:cubicBezTo>
                <a:cubicBezTo>
                  <a:pt x="96" y="2796"/>
                  <a:pt x="97" y="2794"/>
                  <a:pt x="99" y="2793"/>
                </a:cubicBezTo>
                <a:cubicBezTo>
                  <a:pt x="98" y="2792"/>
                  <a:pt x="97" y="2791"/>
                  <a:pt x="97" y="2791"/>
                </a:cubicBezTo>
                <a:cubicBezTo>
                  <a:pt x="97" y="2790"/>
                  <a:pt x="97" y="2789"/>
                  <a:pt x="97" y="2789"/>
                </a:cubicBezTo>
                <a:cubicBezTo>
                  <a:pt x="97" y="2788"/>
                  <a:pt x="98" y="2787"/>
                  <a:pt x="99" y="2787"/>
                </a:cubicBezTo>
                <a:cubicBezTo>
                  <a:pt x="99" y="2785"/>
                  <a:pt x="99" y="2784"/>
                  <a:pt x="99" y="2782"/>
                </a:cubicBezTo>
                <a:cubicBezTo>
                  <a:pt x="99" y="2782"/>
                  <a:pt x="100" y="2781"/>
                  <a:pt x="101" y="2780"/>
                </a:cubicBezTo>
                <a:cubicBezTo>
                  <a:pt x="101" y="2778"/>
                  <a:pt x="101" y="2776"/>
                  <a:pt x="101" y="2774"/>
                </a:cubicBezTo>
                <a:cubicBezTo>
                  <a:pt x="102" y="2772"/>
                  <a:pt x="104" y="2771"/>
                  <a:pt x="105" y="2769"/>
                </a:cubicBezTo>
                <a:cubicBezTo>
                  <a:pt x="106" y="2769"/>
                  <a:pt x="106" y="2769"/>
                  <a:pt x="107" y="2769"/>
                </a:cubicBezTo>
                <a:cubicBezTo>
                  <a:pt x="108" y="2769"/>
                  <a:pt x="109" y="2768"/>
                  <a:pt x="109" y="2767"/>
                </a:cubicBezTo>
                <a:cubicBezTo>
                  <a:pt x="110" y="2767"/>
                  <a:pt x="111" y="2767"/>
                  <a:pt x="112" y="2767"/>
                </a:cubicBezTo>
                <a:cubicBezTo>
                  <a:pt x="112" y="2767"/>
                  <a:pt x="112" y="2766"/>
                  <a:pt x="112" y="2765"/>
                </a:cubicBezTo>
                <a:cubicBezTo>
                  <a:pt x="112" y="2764"/>
                  <a:pt x="113" y="2764"/>
                  <a:pt x="114" y="2763"/>
                </a:cubicBezTo>
                <a:cubicBezTo>
                  <a:pt x="114" y="2762"/>
                  <a:pt x="114" y="2760"/>
                  <a:pt x="114" y="2759"/>
                </a:cubicBezTo>
                <a:cubicBezTo>
                  <a:pt x="117" y="2759"/>
                  <a:pt x="119" y="2759"/>
                  <a:pt x="122" y="2759"/>
                </a:cubicBezTo>
                <a:cubicBezTo>
                  <a:pt x="123" y="2759"/>
                  <a:pt x="123" y="2760"/>
                  <a:pt x="124" y="2761"/>
                </a:cubicBezTo>
                <a:cubicBezTo>
                  <a:pt x="125" y="2761"/>
                  <a:pt x="126" y="2761"/>
                  <a:pt x="127" y="2761"/>
                </a:cubicBezTo>
                <a:cubicBezTo>
                  <a:pt x="127" y="2762"/>
                  <a:pt x="128" y="2762"/>
                  <a:pt x="129" y="2763"/>
                </a:cubicBezTo>
                <a:cubicBezTo>
                  <a:pt x="129" y="2762"/>
                  <a:pt x="130" y="2762"/>
                  <a:pt x="131" y="2761"/>
                </a:cubicBezTo>
                <a:cubicBezTo>
                  <a:pt x="131" y="2758"/>
                  <a:pt x="131" y="2755"/>
                  <a:pt x="131" y="2752"/>
                </a:cubicBezTo>
                <a:cubicBezTo>
                  <a:pt x="131" y="2752"/>
                  <a:pt x="132" y="2751"/>
                  <a:pt x="133" y="2750"/>
                </a:cubicBezTo>
                <a:cubicBezTo>
                  <a:pt x="135" y="2750"/>
                  <a:pt x="137" y="2750"/>
                  <a:pt x="139" y="2750"/>
                </a:cubicBezTo>
                <a:cubicBezTo>
                  <a:pt x="140" y="2749"/>
                  <a:pt x="141" y="2749"/>
                  <a:pt x="142" y="2748"/>
                </a:cubicBezTo>
                <a:cubicBezTo>
                  <a:pt x="142" y="2747"/>
                  <a:pt x="142" y="2747"/>
                  <a:pt x="142" y="2746"/>
                </a:cubicBezTo>
                <a:cubicBezTo>
                  <a:pt x="144" y="2744"/>
                  <a:pt x="146" y="2742"/>
                  <a:pt x="148" y="2739"/>
                </a:cubicBezTo>
                <a:cubicBezTo>
                  <a:pt x="149" y="2739"/>
                  <a:pt x="149" y="2739"/>
                  <a:pt x="150" y="2739"/>
                </a:cubicBezTo>
                <a:cubicBezTo>
                  <a:pt x="151" y="2738"/>
                  <a:pt x="153" y="2737"/>
                  <a:pt x="154" y="2735"/>
                </a:cubicBezTo>
                <a:cubicBezTo>
                  <a:pt x="156" y="2735"/>
                  <a:pt x="157" y="2735"/>
                  <a:pt x="159" y="2735"/>
                </a:cubicBezTo>
                <a:cubicBezTo>
                  <a:pt x="159" y="2735"/>
                  <a:pt x="160" y="2734"/>
                  <a:pt x="161" y="2733"/>
                </a:cubicBezTo>
                <a:cubicBezTo>
                  <a:pt x="161" y="2731"/>
                  <a:pt x="161" y="2729"/>
                  <a:pt x="161" y="2727"/>
                </a:cubicBezTo>
                <a:cubicBezTo>
                  <a:pt x="159" y="2725"/>
                  <a:pt x="158" y="2724"/>
                  <a:pt x="156" y="2722"/>
                </a:cubicBezTo>
                <a:cubicBezTo>
                  <a:pt x="156" y="2721"/>
                  <a:pt x="156" y="2719"/>
                  <a:pt x="156" y="2718"/>
                </a:cubicBezTo>
                <a:cubicBezTo>
                  <a:pt x="158" y="2716"/>
                  <a:pt x="161" y="2714"/>
                  <a:pt x="163" y="2712"/>
                </a:cubicBezTo>
                <a:cubicBezTo>
                  <a:pt x="163" y="2712"/>
                  <a:pt x="164" y="2712"/>
                  <a:pt x="165" y="2712"/>
                </a:cubicBezTo>
                <a:cubicBezTo>
                  <a:pt x="166" y="2710"/>
                  <a:pt x="168" y="2709"/>
                  <a:pt x="169" y="2707"/>
                </a:cubicBezTo>
                <a:cubicBezTo>
                  <a:pt x="169" y="2706"/>
                  <a:pt x="169" y="2705"/>
                  <a:pt x="169" y="2703"/>
                </a:cubicBezTo>
                <a:cubicBezTo>
                  <a:pt x="170" y="2702"/>
                  <a:pt x="170" y="2702"/>
                  <a:pt x="171" y="2701"/>
                </a:cubicBezTo>
                <a:cubicBezTo>
                  <a:pt x="171" y="2699"/>
                  <a:pt x="171" y="2697"/>
                  <a:pt x="171" y="2695"/>
                </a:cubicBezTo>
                <a:cubicBezTo>
                  <a:pt x="172" y="2694"/>
                  <a:pt x="173" y="2693"/>
                  <a:pt x="174" y="2692"/>
                </a:cubicBezTo>
                <a:cubicBezTo>
                  <a:pt x="174" y="2692"/>
                  <a:pt x="174" y="2691"/>
                  <a:pt x="174" y="2690"/>
                </a:cubicBezTo>
                <a:cubicBezTo>
                  <a:pt x="176" y="2688"/>
                  <a:pt x="178" y="2686"/>
                  <a:pt x="180" y="2684"/>
                </a:cubicBezTo>
                <a:cubicBezTo>
                  <a:pt x="180" y="2683"/>
                  <a:pt x="180" y="2681"/>
                  <a:pt x="180" y="2680"/>
                </a:cubicBezTo>
                <a:cubicBezTo>
                  <a:pt x="179" y="2679"/>
                  <a:pt x="179" y="2678"/>
                  <a:pt x="178" y="2677"/>
                </a:cubicBezTo>
                <a:cubicBezTo>
                  <a:pt x="178" y="2674"/>
                  <a:pt x="178" y="2670"/>
                  <a:pt x="178" y="2667"/>
                </a:cubicBezTo>
                <a:cubicBezTo>
                  <a:pt x="178" y="2666"/>
                  <a:pt x="179" y="2666"/>
                  <a:pt x="180" y="2665"/>
                </a:cubicBezTo>
                <a:cubicBezTo>
                  <a:pt x="180" y="2664"/>
                  <a:pt x="180" y="2663"/>
                  <a:pt x="180" y="2662"/>
                </a:cubicBezTo>
                <a:cubicBezTo>
                  <a:pt x="181" y="2662"/>
                  <a:pt x="181" y="2661"/>
                  <a:pt x="182" y="2660"/>
                </a:cubicBezTo>
                <a:cubicBezTo>
                  <a:pt x="182" y="2660"/>
                  <a:pt x="182" y="2659"/>
                  <a:pt x="182" y="2658"/>
                </a:cubicBezTo>
                <a:cubicBezTo>
                  <a:pt x="183" y="2658"/>
                  <a:pt x="183" y="2657"/>
                  <a:pt x="184" y="2656"/>
                </a:cubicBezTo>
                <a:cubicBezTo>
                  <a:pt x="186" y="2656"/>
                  <a:pt x="187" y="2656"/>
                  <a:pt x="188" y="2656"/>
                </a:cubicBezTo>
                <a:cubicBezTo>
                  <a:pt x="189" y="2655"/>
                  <a:pt x="191" y="2653"/>
                  <a:pt x="193" y="2652"/>
                </a:cubicBezTo>
                <a:cubicBezTo>
                  <a:pt x="193" y="2652"/>
                  <a:pt x="194" y="2652"/>
                  <a:pt x="195" y="2652"/>
                </a:cubicBezTo>
                <a:cubicBezTo>
                  <a:pt x="195" y="2651"/>
                  <a:pt x="195" y="2651"/>
                  <a:pt x="195" y="2650"/>
                </a:cubicBezTo>
                <a:cubicBezTo>
                  <a:pt x="197" y="2648"/>
                  <a:pt x="199" y="2646"/>
                  <a:pt x="201" y="2643"/>
                </a:cubicBezTo>
                <a:cubicBezTo>
                  <a:pt x="201" y="2641"/>
                  <a:pt x="201" y="2638"/>
                  <a:pt x="201" y="2635"/>
                </a:cubicBezTo>
                <a:cubicBezTo>
                  <a:pt x="202" y="2634"/>
                  <a:pt x="203" y="2633"/>
                  <a:pt x="203" y="2633"/>
                </a:cubicBezTo>
                <a:cubicBezTo>
                  <a:pt x="203" y="2630"/>
                  <a:pt x="203" y="2627"/>
                  <a:pt x="203" y="2624"/>
                </a:cubicBezTo>
                <a:cubicBezTo>
                  <a:pt x="204" y="2624"/>
                  <a:pt x="205" y="2623"/>
                  <a:pt x="206" y="2622"/>
                </a:cubicBezTo>
                <a:cubicBezTo>
                  <a:pt x="206" y="2620"/>
                  <a:pt x="206" y="2618"/>
                  <a:pt x="206" y="2616"/>
                </a:cubicBezTo>
                <a:cubicBezTo>
                  <a:pt x="203" y="2613"/>
                  <a:pt x="200" y="2610"/>
                  <a:pt x="197" y="2607"/>
                </a:cubicBezTo>
                <a:cubicBezTo>
                  <a:pt x="196" y="2607"/>
                  <a:pt x="196" y="2607"/>
                  <a:pt x="195" y="2607"/>
                </a:cubicBezTo>
                <a:cubicBezTo>
                  <a:pt x="195" y="2606"/>
                  <a:pt x="195" y="2606"/>
                  <a:pt x="195" y="2605"/>
                </a:cubicBezTo>
                <a:cubicBezTo>
                  <a:pt x="194" y="2604"/>
                  <a:pt x="194" y="2604"/>
                  <a:pt x="193" y="2603"/>
                </a:cubicBezTo>
                <a:cubicBezTo>
                  <a:pt x="193" y="2602"/>
                  <a:pt x="193" y="2601"/>
                  <a:pt x="193" y="2601"/>
                </a:cubicBezTo>
                <a:cubicBezTo>
                  <a:pt x="192" y="2600"/>
                  <a:pt x="191" y="2599"/>
                  <a:pt x="191" y="2599"/>
                </a:cubicBezTo>
                <a:cubicBezTo>
                  <a:pt x="191" y="2597"/>
                  <a:pt x="191" y="2596"/>
                  <a:pt x="191" y="2594"/>
                </a:cubicBezTo>
                <a:cubicBezTo>
                  <a:pt x="190" y="2594"/>
                  <a:pt x="189" y="2593"/>
                  <a:pt x="189" y="2592"/>
                </a:cubicBezTo>
                <a:cubicBezTo>
                  <a:pt x="189" y="2584"/>
                  <a:pt x="189" y="2575"/>
                  <a:pt x="189" y="2567"/>
                </a:cubicBezTo>
                <a:cubicBezTo>
                  <a:pt x="188" y="2566"/>
                  <a:pt x="187" y="2565"/>
                  <a:pt x="186" y="2564"/>
                </a:cubicBezTo>
                <a:cubicBezTo>
                  <a:pt x="186" y="2562"/>
                  <a:pt x="186" y="2560"/>
                  <a:pt x="186" y="2558"/>
                </a:cubicBezTo>
                <a:cubicBezTo>
                  <a:pt x="187" y="2557"/>
                  <a:pt x="188" y="2556"/>
                  <a:pt x="189" y="2556"/>
                </a:cubicBezTo>
                <a:cubicBezTo>
                  <a:pt x="191" y="2556"/>
                  <a:pt x="194" y="2556"/>
                  <a:pt x="197" y="2556"/>
                </a:cubicBezTo>
                <a:cubicBezTo>
                  <a:pt x="199" y="2554"/>
                  <a:pt x="201" y="2552"/>
                  <a:pt x="203" y="2549"/>
                </a:cubicBezTo>
                <a:cubicBezTo>
                  <a:pt x="203" y="2545"/>
                  <a:pt x="203" y="2541"/>
                  <a:pt x="203" y="2537"/>
                </a:cubicBezTo>
                <a:cubicBezTo>
                  <a:pt x="205" y="2535"/>
                  <a:pt x="206" y="2534"/>
                  <a:pt x="208" y="2532"/>
                </a:cubicBezTo>
                <a:cubicBezTo>
                  <a:pt x="208" y="2532"/>
                  <a:pt x="208" y="2531"/>
                  <a:pt x="208" y="2530"/>
                </a:cubicBezTo>
                <a:cubicBezTo>
                  <a:pt x="208" y="2529"/>
                  <a:pt x="209" y="2529"/>
                  <a:pt x="210" y="2528"/>
                </a:cubicBezTo>
                <a:cubicBezTo>
                  <a:pt x="210" y="2527"/>
                  <a:pt x="210" y="2525"/>
                  <a:pt x="210" y="2524"/>
                </a:cubicBezTo>
                <a:cubicBezTo>
                  <a:pt x="211" y="2522"/>
                  <a:pt x="213" y="2521"/>
                  <a:pt x="214" y="2519"/>
                </a:cubicBezTo>
                <a:cubicBezTo>
                  <a:pt x="214" y="2519"/>
                  <a:pt x="213" y="2518"/>
                  <a:pt x="212" y="2517"/>
                </a:cubicBezTo>
                <a:cubicBezTo>
                  <a:pt x="212" y="2517"/>
                  <a:pt x="212" y="2516"/>
                  <a:pt x="212" y="2515"/>
                </a:cubicBezTo>
                <a:cubicBezTo>
                  <a:pt x="211" y="2514"/>
                  <a:pt x="211" y="2514"/>
                  <a:pt x="210" y="2513"/>
                </a:cubicBezTo>
                <a:cubicBezTo>
                  <a:pt x="210" y="2512"/>
                  <a:pt x="210" y="2512"/>
                  <a:pt x="210" y="2511"/>
                </a:cubicBezTo>
                <a:cubicBezTo>
                  <a:pt x="209" y="2510"/>
                  <a:pt x="209" y="2510"/>
                  <a:pt x="208" y="2509"/>
                </a:cubicBezTo>
                <a:cubicBezTo>
                  <a:pt x="208" y="2508"/>
                  <a:pt x="208" y="2507"/>
                  <a:pt x="208" y="2507"/>
                </a:cubicBezTo>
                <a:cubicBezTo>
                  <a:pt x="207" y="2506"/>
                  <a:pt x="206" y="2505"/>
                  <a:pt x="206" y="2504"/>
                </a:cubicBezTo>
                <a:cubicBezTo>
                  <a:pt x="205" y="2504"/>
                  <a:pt x="204" y="2504"/>
                  <a:pt x="203" y="2504"/>
                </a:cubicBezTo>
                <a:cubicBezTo>
                  <a:pt x="203" y="2502"/>
                  <a:pt x="203" y="2500"/>
                  <a:pt x="203" y="2498"/>
                </a:cubicBezTo>
                <a:cubicBezTo>
                  <a:pt x="204" y="2497"/>
                  <a:pt x="205" y="2497"/>
                  <a:pt x="206" y="2496"/>
                </a:cubicBezTo>
                <a:cubicBezTo>
                  <a:pt x="208" y="2496"/>
                  <a:pt x="210" y="2496"/>
                  <a:pt x="212" y="2496"/>
                </a:cubicBezTo>
                <a:cubicBezTo>
                  <a:pt x="212" y="2495"/>
                  <a:pt x="213" y="2495"/>
                  <a:pt x="214" y="2494"/>
                </a:cubicBezTo>
                <a:cubicBezTo>
                  <a:pt x="215" y="2494"/>
                  <a:pt x="215" y="2494"/>
                  <a:pt x="216" y="2494"/>
                </a:cubicBezTo>
                <a:cubicBezTo>
                  <a:pt x="217" y="2493"/>
                  <a:pt x="218" y="2492"/>
                  <a:pt x="218" y="2492"/>
                </a:cubicBezTo>
                <a:cubicBezTo>
                  <a:pt x="218" y="2491"/>
                  <a:pt x="218" y="2490"/>
                  <a:pt x="218" y="2489"/>
                </a:cubicBezTo>
                <a:cubicBezTo>
                  <a:pt x="219" y="2489"/>
                  <a:pt x="220" y="2488"/>
                  <a:pt x="220" y="2487"/>
                </a:cubicBezTo>
                <a:cubicBezTo>
                  <a:pt x="220" y="2484"/>
                  <a:pt x="220" y="2482"/>
                  <a:pt x="220" y="2479"/>
                </a:cubicBezTo>
                <a:cubicBezTo>
                  <a:pt x="223" y="2477"/>
                  <a:pt x="225" y="2475"/>
                  <a:pt x="227" y="2472"/>
                </a:cubicBezTo>
                <a:cubicBezTo>
                  <a:pt x="227" y="2472"/>
                  <a:pt x="228" y="2472"/>
                  <a:pt x="229" y="2472"/>
                </a:cubicBezTo>
                <a:cubicBezTo>
                  <a:pt x="230" y="2472"/>
                  <a:pt x="230" y="2471"/>
                  <a:pt x="231" y="2470"/>
                </a:cubicBezTo>
                <a:cubicBezTo>
                  <a:pt x="231" y="2470"/>
                  <a:pt x="231" y="2469"/>
                  <a:pt x="231" y="2468"/>
                </a:cubicBezTo>
                <a:cubicBezTo>
                  <a:pt x="233" y="2467"/>
                  <a:pt x="234" y="2465"/>
                  <a:pt x="235" y="2464"/>
                </a:cubicBezTo>
                <a:cubicBezTo>
                  <a:pt x="236" y="2464"/>
                  <a:pt x="237" y="2464"/>
                  <a:pt x="238" y="2464"/>
                </a:cubicBezTo>
                <a:cubicBezTo>
                  <a:pt x="240" y="2462"/>
                  <a:pt x="242" y="2460"/>
                  <a:pt x="244" y="2457"/>
                </a:cubicBezTo>
                <a:cubicBezTo>
                  <a:pt x="244" y="2455"/>
                  <a:pt x="244" y="2453"/>
                  <a:pt x="244" y="2451"/>
                </a:cubicBezTo>
                <a:cubicBezTo>
                  <a:pt x="243" y="2450"/>
                  <a:pt x="243" y="2450"/>
                  <a:pt x="242" y="2449"/>
                </a:cubicBezTo>
                <a:cubicBezTo>
                  <a:pt x="242" y="2448"/>
                  <a:pt x="242" y="2448"/>
                  <a:pt x="242" y="2447"/>
                </a:cubicBezTo>
                <a:cubicBezTo>
                  <a:pt x="243" y="2445"/>
                  <a:pt x="245" y="2444"/>
                  <a:pt x="246" y="2442"/>
                </a:cubicBezTo>
                <a:cubicBezTo>
                  <a:pt x="247" y="2442"/>
                  <a:pt x="247" y="2442"/>
                  <a:pt x="248" y="2442"/>
                </a:cubicBezTo>
                <a:cubicBezTo>
                  <a:pt x="249" y="2442"/>
                  <a:pt x="250" y="2441"/>
                  <a:pt x="250" y="2440"/>
                </a:cubicBezTo>
                <a:cubicBezTo>
                  <a:pt x="251" y="2440"/>
                  <a:pt x="252" y="2440"/>
                  <a:pt x="252" y="2440"/>
                </a:cubicBezTo>
                <a:cubicBezTo>
                  <a:pt x="253" y="2440"/>
                  <a:pt x="254" y="2439"/>
                  <a:pt x="255" y="2438"/>
                </a:cubicBezTo>
                <a:cubicBezTo>
                  <a:pt x="255" y="2434"/>
                  <a:pt x="255" y="2430"/>
                  <a:pt x="255" y="2425"/>
                </a:cubicBezTo>
                <a:cubicBezTo>
                  <a:pt x="255" y="2425"/>
                  <a:pt x="256" y="2424"/>
                  <a:pt x="257" y="2423"/>
                </a:cubicBezTo>
                <a:cubicBezTo>
                  <a:pt x="257" y="2421"/>
                  <a:pt x="257" y="2419"/>
                  <a:pt x="257" y="2417"/>
                </a:cubicBezTo>
                <a:cubicBezTo>
                  <a:pt x="257" y="2416"/>
                  <a:pt x="258" y="2416"/>
                  <a:pt x="259" y="2415"/>
                </a:cubicBezTo>
                <a:cubicBezTo>
                  <a:pt x="259" y="2414"/>
                  <a:pt x="259" y="2413"/>
                  <a:pt x="259" y="2413"/>
                </a:cubicBezTo>
                <a:cubicBezTo>
                  <a:pt x="258" y="2412"/>
                  <a:pt x="258" y="2411"/>
                  <a:pt x="257" y="2410"/>
                </a:cubicBezTo>
                <a:cubicBezTo>
                  <a:pt x="257" y="2410"/>
                  <a:pt x="257" y="2409"/>
                  <a:pt x="257" y="2408"/>
                </a:cubicBezTo>
                <a:cubicBezTo>
                  <a:pt x="256" y="2408"/>
                  <a:pt x="256" y="2407"/>
                  <a:pt x="255" y="2406"/>
                </a:cubicBezTo>
                <a:cubicBezTo>
                  <a:pt x="255" y="2398"/>
                  <a:pt x="255" y="2391"/>
                  <a:pt x="255" y="2383"/>
                </a:cubicBezTo>
                <a:cubicBezTo>
                  <a:pt x="255" y="2382"/>
                  <a:pt x="256" y="2381"/>
                  <a:pt x="257" y="2381"/>
                </a:cubicBezTo>
                <a:cubicBezTo>
                  <a:pt x="258" y="2381"/>
                  <a:pt x="260" y="2381"/>
                  <a:pt x="261" y="2381"/>
                </a:cubicBezTo>
                <a:cubicBezTo>
                  <a:pt x="263" y="2379"/>
                  <a:pt x="264" y="2378"/>
                  <a:pt x="265" y="2376"/>
                </a:cubicBezTo>
                <a:cubicBezTo>
                  <a:pt x="266" y="2376"/>
                  <a:pt x="267" y="2376"/>
                  <a:pt x="267" y="2376"/>
                </a:cubicBezTo>
                <a:cubicBezTo>
                  <a:pt x="268" y="2376"/>
                  <a:pt x="269" y="2375"/>
                  <a:pt x="270" y="2374"/>
                </a:cubicBezTo>
                <a:cubicBezTo>
                  <a:pt x="270" y="2374"/>
                  <a:pt x="270" y="2373"/>
                  <a:pt x="270" y="2372"/>
                </a:cubicBezTo>
                <a:cubicBezTo>
                  <a:pt x="270" y="2371"/>
                  <a:pt x="271" y="2371"/>
                  <a:pt x="272" y="2370"/>
                </a:cubicBezTo>
                <a:cubicBezTo>
                  <a:pt x="272" y="2369"/>
                  <a:pt x="272" y="2369"/>
                  <a:pt x="272" y="2368"/>
                </a:cubicBezTo>
                <a:cubicBezTo>
                  <a:pt x="272" y="2367"/>
                  <a:pt x="273" y="2366"/>
                  <a:pt x="274" y="2366"/>
                </a:cubicBezTo>
                <a:cubicBezTo>
                  <a:pt x="274" y="2363"/>
                  <a:pt x="274" y="2360"/>
                  <a:pt x="274" y="2357"/>
                </a:cubicBezTo>
                <a:cubicBezTo>
                  <a:pt x="273" y="2357"/>
                  <a:pt x="273" y="2356"/>
                  <a:pt x="272" y="2355"/>
                </a:cubicBezTo>
                <a:cubicBezTo>
                  <a:pt x="272" y="2353"/>
                  <a:pt x="272" y="2352"/>
                  <a:pt x="272" y="2351"/>
                </a:cubicBezTo>
                <a:cubicBezTo>
                  <a:pt x="271" y="2351"/>
                  <a:pt x="271" y="2348"/>
                  <a:pt x="270" y="2348"/>
                </a:cubicBezTo>
                <a:cubicBezTo>
                  <a:pt x="269" y="2346"/>
                  <a:pt x="268" y="2345"/>
                  <a:pt x="266" y="2343"/>
                </a:cubicBezTo>
                <a:cubicBezTo>
                  <a:pt x="266" y="2343"/>
                  <a:pt x="266" y="2342"/>
                  <a:pt x="266" y="2341"/>
                </a:cubicBezTo>
                <a:cubicBezTo>
                  <a:pt x="265" y="2341"/>
                  <a:pt x="265" y="2340"/>
                  <a:pt x="264" y="2339"/>
                </a:cubicBezTo>
                <a:cubicBezTo>
                  <a:pt x="264" y="2338"/>
                  <a:pt x="264" y="2337"/>
                  <a:pt x="264" y="2335"/>
                </a:cubicBezTo>
                <a:cubicBezTo>
                  <a:pt x="263" y="2334"/>
                  <a:pt x="263" y="2334"/>
                  <a:pt x="262" y="2333"/>
                </a:cubicBezTo>
                <a:cubicBezTo>
                  <a:pt x="262" y="2331"/>
                  <a:pt x="262" y="2329"/>
                  <a:pt x="262" y="2326"/>
                </a:cubicBezTo>
                <a:cubicBezTo>
                  <a:pt x="261" y="2326"/>
                  <a:pt x="261" y="2325"/>
                  <a:pt x="260" y="2324"/>
                </a:cubicBezTo>
                <a:cubicBezTo>
                  <a:pt x="260" y="2324"/>
                  <a:pt x="260" y="2323"/>
                  <a:pt x="260" y="2322"/>
                </a:cubicBezTo>
                <a:cubicBezTo>
                  <a:pt x="259" y="2322"/>
                  <a:pt x="258" y="2321"/>
                  <a:pt x="257" y="2320"/>
                </a:cubicBezTo>
                <a:cubicBezTo>
                  <a:pt x="257" y="2319"/>
                  <a:pt x="257" y="2319"/>
                  <a:pt x="257" y="2318"/>
                </a:cubicBezTo>
                <a:cubicBezTo>
                  <a:pt x="257" y="2317"/>
                  <a:pt x="256" y="2317"/>
                  <a:pt x="255" y="2316"/>
                </a:cubicBezTo>
                <a:cubicBezTo>
                  <a:pt x="255" y="2315"/>
                  <a:pt x="255" y="2315"/>
                  <a:pt x="255" y="2314"/>
                </a:cubicBezTo>
                <a:cubicBezTo>
                  <a:pt x="251" y="2309"/>
                  <a:pt x="246" y="2304"/>
                  <a:pt x="240" y="2299"/>
                </a:cubicBezTo>
                <a:cubicBezTo>
                  <a:pt x="240" y="2299"/>
                  <a:pt x="239" y="2299"/>
                  <a:pt x="238" y="2299"/>
                </a:cubicBezTo>
                <a:cubicBezTo>
                  <a:pt x="237" y="2297"/>
                  <a:pt x="236" y="2296"/>
                  <a:pt x="234" y="2294"/>
                </a:cubicBezTo>
                <a:cubicBezTo>
                  <a:pt x="234" y="2294"/>
                  <a:pt x="233" y="2294"/>
                  <a:pt x="232" y="2294"/>
                </a:cubicBezTo>
                <a:cubicBezTo>
                  <a:pt x="230" y="2292"/>
                  <a:pt x="228" y="2290"/>
                  <a:pt x="226" y="2288"/>
                </a:cubicBezTo>
                <a:cubicBezTo>
                  <a:pt x="225" y="2288"/>
                  <a:pt x="224" y="2288"/>
                  <a:pt x="223" y="2288"/>
                </a:cubicBezTo>
                <a:cubicBezTo>
                  <a:pt x="223" y="2288"/>
                  <a:pt x="222" y="2287"/>
                  <a:pt x="221" y="2286"/>
                </a:cubicBezTo>
                <a:cubicBezTo>
                  <a:pt x="221" y="2286"/>
                  <a:pt x="220" y="2286"/>
                  <a:pt x="219" y="2286"/>
                </a:cubicBezTo>
                <a:cubicBezTo>
                  <a:pt x="219" y="2285"/>
                  <a:pt x="218" y="2285"/>
                  <a:pt x="217" y="2284"/>
                </a:cubicBezTo>
                <a:cubicBezTo>
                  <a:pt x="213" y="2284"/>
                  <a:pt x="210" y="2284"/>
                  <a:pt x="206" y="2284"/>
                </a:cubicBezTo>
                <a:cubicBezTo>
                  <a:pt x="206" y="2283"/>
                  <a:pt x="205" y="2282"/>
                  <a:pt x="204" y="2282"/>
                </a:cubicBezTo>
                <a:cubicBezTo>
                  <a:pt x="203" y="2282"/>
                  <a:pt x="201" y="2282"/>
                  <a:pt x="200" y="2282"/>
                </a:cubicBezTo>
                <a:cubicBezTo>
                  <a:pt x="196" y="2277"/>
                  <a:pt x="191" y="2273"/>
                  <a:pt x="187" y="2269"/>
                </a:cubicBezTo>
                <a:cubicBezTo>
                  <a:pt x="187" y="2268"/>
                  <a:pt x="187" y="2267"/>
                  <a:pt x="187" y="2267"/>
                </a:cubicBezTo>
                <a:cubicBezTo>
                  <a:pt x="186" y="2265"/>
                  <a:pt x="184" y="2264"/>
                  <a:pt x="183" y="2262"/>
                </a:cubicBezTo>
                <a:cubicBezTo>
                  <a:pt x="183" y="2262"/>
                  <a:pt x="183" y="2261"/>
                  <a:pt x="183" y="2260"/>
                </a:cubicBezTo>
                <a:cubicBezTo>
                  <a:pt x="182" y="2260"/>
                  <a:pt x="181" y="2259"/>
                  <a:pt x="181" y="2258"/>
                </a:cubicBezTo>
                <a:cubicBezTo>
                  <a:pt x="181" y="2258"/>
                  <a:pt x="181" y="2257"/>
                  <a:pt x="181" y="2256"/>
                </a:cubicBezTo>
                <a:cubicBezTo>
                  <a:pt x="180" y="2255"/>
                  <a:pt x="179" y="2255"/>
                  <a:pt x="179" y="2254"/>
                </a:cubicBezTo>
                <a:cubicBezTo>
                  <a:pt x="179" y="2253"/>
                  <a:pt x="179" y="2252"/>
                  <a:pt x="179" y="2252"/>
                </a:cubicBezTo>
                <a:cubicBezTo>
                  <a:pt x="178" y="2251"/>
                  <a:pt x="177" y="2250"/>
                  <a:pt x="176" y="2250"/>
                </a:cubicBezTo>
                <a:cubicBezTo>
                  <a:pt x="176" y="2249"/>
                  <a:pt x="176" y="2248"/>
                  <a:pt x="176" y="2248"/>
                </a:cubicBezTo>
                <a:cubicBezTo>
                  <a:pt x="176" y="2247"/>
                  <a:pt x="175" y="2246"/>
                  <a:pt x="174" y="2245"/>
                </a:cubicBezTo>
                <a:cubicBezTo>
                  <a:pt x="174" y="2243"/>
                  <a:pt x="174" y="2241"/>
                  <a:pt x="174" y="2239"/>
                </a:cubicBezTo>
                <a:cubicBezTo>
                  <a:pt x="174" y="2238"/>
                  <a:pt x="173" y="2238"/>
                  <a:pt x="172" y="2237"/>
                </a:cubicBezTo>
                <a:cubicBezTo>
                  <a:pt x="172" y="2234"/>
                  <a:pt x="172" y="2231"/>
                  <a:pt x="172" y="2228"/>
                </a:cubicBezTo>
                <a:cubicBezTo>
                  <a:pt x="173" y="2227"/>
                  <a:pt x="175" y="2225"/>
                  <a:pt x="176" y="2224"/>
                </a:cubicBezTo>
                <a:cubicBezTo>
                  <a:pt x="176" y="2222"/>
                  <a:pt x="176" y="2221"/>
                  <a:pt x="176" y="2220"/>
                </a:cubicBezTo>
                <a:cubicBezTo>
                  <a:pt x="177" y="2219"/>
                  <a:pt x="178" y="2218"/>
                  <a:pt x="179" y="2218"/>
                </a:cubicBezTo>
                <a:cubicBezTo>
                  <a:pt x="178" y="2217"/>
                  <a:pt x="177" y="2216"/>
                  <a:pt x="176" y="2215"/>
                </a:cubicBezTo>
                <a:cubicBezTo>
                  <a:pt x="176" y="2210"/>
                  <a:pt x="176" y="2205"/>
                  <a:pt x="176" y="2200"/>
                </a:cubicBezTo>
                <a:cubicBezTo>
                  <a:pt x="176" y="2200"/>
                  <a:pt x="175" y="2199"/>
                  <a:pt x="174" y="2198"/>
                </a:cubicBezTo>
                <a:cubicBezTo>
                  <a:pt x="174" y="2194"/>
                  <a:pt x="174" y="2190"/>
                  <a:pt x="174" y="2186"/>
                </a:cubicBezTo>
                <a:cubicBezTo>
                  <a:pt x="174" y="2185"/>
                  <a:pt x="173" y="2184"/>
                  <a:pt x="172" y="2183"/>
                </a:cubicBezTo>
                <a:cubicBezTo>
                  <a:pt x="172" y="2179"/>
                  <a:pt x="172" y="2175"/>
                  <a:pt x="172" y="2171"/>
                </a:cubicBezTo>
                <a:cubicBezTo>
                  <a:pt x="173" y="2169"/>
                  <a:pt x="175" y="2168"/>
                  <a:pt x="176" y="2166"/>
                </a:cubicBezTo>
                <a:cubicBezTo>
                  <a:pt x="176" y="2166"/>
                  <a:pt x="176" y="2165"/>
                  <a:pt x="176" y="2164"/>
                </a:cubicBezTo>
                <a:cubicBezTo>
                  <a:pt x="183" y="2157"/>
                  <a:pt x="190" y="2150"/>
                  <a:pt x="198" y="2143"/>
                </a:cubicBezTo>
                <a:cubicBezTo>
                  <a:pt x="198" y="2142"/>
                  <a:pt x="198" y="2142"/>
                  <a:pt x="198" y="2141"/>
                </a:cubicBezTo>
                <a:cubicBezTo>
                  <a:pt x="199" y="2139"/>
                  <a:pt x="200" y="2138"/>
                  <a:pt x="202" y="2136"/>
                </a:cubicBezTo>
                <a:cubicBezTo>
                  <a:pt x="202" y="2136"/>
                  <a:pt x="202" y="2135"/>
                  <a:pt x="202" y="2134"/>
                </a:cubicBezTo>
                <a:cubicBezTo>
                  <a:pt x="205" y="2131"/>
                  <a:pt x="208" y="2129"/>
                  <a:pt x="211" y="2126"/>
                </a:cubicBezTo>
                <a:cubicBezTo>
                  <a:pt x="211" y="2125"/>
                  <a:pt x="211" y="2124"/>
                  <a:pt x="211" y="2123"/>
                </a:cubicBezTo>
                <a:cubicBezTo>
                  <a:pt x="211" y="2123"/>
                  <a:pt x="212" y="2122"/>
                  <a:pt x="213" y="2121"/>
                </a:cubicBezTo>
                <a:cubicBezTo>
                  <a:pt x="213" y="2119"/>
                  <a:pt x="213" y="2116"/>
                  <a:pt x="213" y="2113"/>
                </a:cubicBezTo>
                <a:cubicBezTo>
                  <a:pt x="213" y="2112"/>
                  <a:pt x="214" y="2112"/>
                  <a:pt x="215" y="2111"/>
                </a:cubicBezTo>
                <a:cubicBezTo>
                  <a:pt x="215" y="2109"/>
                  <a:pt x="215" y="2107"/>
                  <a:pt x="215" y="2104"/>
                </a:cubicBezTo>
                <a:cubicBezTo>
                  <a:pt x="214" y="2104"/>
                  <a:pt x="213" y="2103"/>
                  <a:pt x="213" y="2102"/>
                </a:cubicBezTo>
                <a:cubicBezTo>
                  <a:pt x="213" y="2102"/>
                  <a:pt x="213" y="2101"/>
                  <a:pt x="213" y="2100"/>
                </a:cubicBezTo>
                <a:cubicBezTo>
                  <a:pt x="212" y="2099"/>
                  <a:pt x="211" y="2099"/>
                  <a:pt x="211" y="2098"/>
                </a:cubicBezTo>
                <a:cubicBezTo>
                  <a:pt x="211" y="2097"/>
                  <a:pt x="211" y="2095"/>
                  <a:pt x="211" y="2094"/>
                </a:cubicBezTo>
                <a:cubicBezTo>
                  <a:pt x="210" y="2093"/>
                  <a:pt x="209" y="2092"/>
                  <a:pt x="208" y="2091"/>
                </a:cubicBezTo>
                <a:cubicBezTo>
                  <a:pt x="208" y="2091"/>
                  <a:pt x="208" y="2090"/>
                  <a:pt x="208" y="2089"/>
                </a:cubicBezTo>
                <a:cubicBezTo>
                  <a:pt x="208" y="2089"/>
                  <a:pt x="207" y="2088"/>
                  <a:pt x="206" y="2087"/>
                </a:cubicBezTo>
                <a:cubicBezTo>
                  <a:pt x="206" y="2087"/>
                  <a:pt x="206" y="2086"/>
                  <a:pt x="206" y="2085"/>
                </a:cubicBezTo>
                <a:cubicBezTo>
                  <a:pt x="206" y="2084"/>
                  <a:pt x="205" y="2084"/>
                  <a:pt x="204" y="2083"/>
                </a:cubicBezTo>
                <a:cubicBezTo>
                  <a:pt x="204" y="2082"/>
                  <a:pt x="204" y="2082"/>
                  <a:pt x="204" y="2081"/>
                </a:cubicBezTo>
                <a:cubicBezTo>
                  <a:pt x="199" y="2076"/>
                  <a:pt x="194" y="2071"/>
                  <a:pt x="189" y="2066"/>
                </a:cubicBezTo>
                <a:cubicBezTo>
                  <a:pt x="189" y="2061"/>
                  <a:pt x="189" y="2056"/>
                  <a:pt x="189" y="2051"/>
                </a:cubicBezTo>
                <a:cubicBezTo>
                  <a:pt x="190" y="2050"/>
                  <a:pt x="190" y="2050"/>
                  <a:pt x="191" y="2049"/>
                </a:cubicBezTo>
                <a:cubicBezTo>
                  <a:pt x="191" y="2048"/>
                  <a:pt x="191" y="2047"/>
                  <a:pt x="191" y="2047"/>
                </a:cubicBezTo>
                <a:cubicBezTo>
                  <a:pt x="193" y="2045"/>
                  <a:pt x="195" y="2042"/>
                  <a:pt x="198" y="2040"/>
                </a:cubicBezTo>
                <a:cubicBezTo>
                  <a:pt x="198" y="2040"/>
                  <a:pt x="199" y="2040"/>
                  <a:pt x="200" y="2040"/>
                </a:cubicBezTo>
                <a:cubicBezTo>
                  <a:pt x="200" y="2040"/>
                  <a:pt x="201" y="2039"/>
                  <a:pt x="202" y="2038"/>
                </a:cubicBezTo>
                <a:cubicBezTo>
                  <a:pt x="203" y="2038"/>
                  <a:pt x="203" y="2038"/>
                  <a:pt x="204" y="2038"/>
                </a:cubicBezTo>
                <a:cubicBezTo>
                  <a:pt x="205" y="2038"/>
                  <a:pt x="205" y="2037"/>
                  <a:pt x="206" y="2036"/>
                </a:cubicBezTo>
                <a:cubicBezTo>
                  <a:pt x="207" y="2036"/>
                  <a:pt x="208" y="2036"/>
                  <a:pt x="208" y="2036"/>
                </a:cubicBezTo>
                <a:cubicBezTo>
                  <a:pt x="212" y="2032"/>
                  <a:pt x="215" y="2029"/>
                  <a:pt x="219" y="2025"/>
                </a:cubicBezTo>
                <a:cubicBezTo>
                  <a:pt x="219" y="2025"/>
                  <a:pt x="219" y="2024"/>
                  <a:pt x="219" y="2023"/>
                </a:cubicBezTo>
                <a:cubicBezTo>
                  <a:pt x="220" y="2023"/>
                  <a:pt x="220" y="2022"/>
                  <a:pt x="221" y="2021"/>
                </a:cubicBezTo>
                <a:cubicBezTo>
                  <a:pt x="221" y="2020"/>
                  <a:pt x="221" y="2020"/>
                  <a:pt x="221" y="2019"/>
                </a:cubicBezTo>
                <a:cubicBezTo>
                  <a:pt x="222" y="2018"/>
                  <a:pt x="222" y="2017"/>
                  <a:pt x="223" y="2017"/>
                </a:cubicBezTo>
                <a:cubicBezTo>
                  <a:pt x="223" y="2016"/>
                  <a:pt x="223" y="2015"/>
                  <a:pt x="223" y="2015"/>
                </a:cubicBezTo>
                <a:cubicBezTo>
                  <a:pt x="224" y="2014"/>
                  <a:pt x="225" y="2013"/>
                  <a:pt x="226" y="2013"/>
                </a:cubicBezTo>
                <a:cubicBezTo>
                  <a:pt x="226" y="2012"/>
                  <a:pt x="226" y="2011"/>
                  <a:pt x="226" y="2010"/>
                </a:cubicBezTo>
                <a:cubicBezTo>
                  <a:pt x="226" y="2010"/>
                  <a:pt x="227" y="2009"/>
                  <a:pt x="228" y="2008"/>
                </a:cubicBezTo>
                <a:cubicBezTo>
                  <a:pt x="228" y="2007"/>
                  <a:pt x="228" y="2005"/>
                  <a:pt x="228" y="2004"/>
                </a:cubicBezTo>
                <a:cubicBezTo>
                  <a:pt x="228" y="2003"/>
                  <a:pt x="229" y="2003"/>
                  <a:pt x="230" y="2002"/>
                </a:cubicBezTo>
                <a:cubicBezTo>
                  <a:pt x="230" y="1999"/>
                  <a:pt x="230" y="1996"/>
                  <a:pt x="230" y="1993"/>
                </a:cubicBezTo>
                <a:cubicBezTo>
                  <a:pt x="230" y="1993"/>
                  <a:pt x="231" y="1992"/>
                  <a:pt x="232" y="1991"/>
                </a:cubicBezTo>
                <a:cubicBezTo>
                  <a:pt x="232" y="1987"/>
                  <a:pt x="232" y="1983"/>
                  <a:pt x="232" y="1978"/>
                </a:cubicBezTo>
                <a:cubicBezTo>
                  <a:pt x="232" y="1978"/>
                  <a:pt x="233" y="1977"/>
                  <a:pt x="234" y="1976"/>
                </a:cubicBezTo>
                <a:cubicBezTo>
                  <a:pt x="234" y="1976"/>
                  <a:pt x="234" y="1975"/>
                  <a:pt x="234" y="1974"/>
                </a:cubicBezTo>
                <a:cubicBezTo>
                  <a:pt x="235" y="1973"/>
                  <a:pt x="237" y="1971"/>
                  <a:pt x="238" y="1970"/>
                </a:cubicBezTo>
                <a:cubicBezTo>
                  <a:pt x="238" y="1968"/>
                  <a:pt x="238" y="1966"/>
                  <a:pt x="238" y="1963"/>
                </a:cubicBezTo>
                <a:cubicBezTo>
                  <a:pt x="237" y="1962"/>
                  <a:pt x="236" y="1960"/>
                  <a:pt x="234" y="1959"/>
                </a:cubicBezTo>
                <a:cubicBezTo>
                  <a:pt x="234" y="1958"/>
                  <a:pt x="234" y="1958"/>
                  <a:pt x="234" y="1957"/>
                </a:cubicBezTo>
                <a:cubicBezTo>
                  <a:pt x="233" y="1956"/>
                  <a:pt x="231" y="1954"/>
                  <a:pt x="230" y="1953"/>
                </a:cubicBezTo>
                <a:cubicBezTo>
                  <a:pt x="229" y="1953"/>
                  <a:pt x="228" y="1953"/>
                  <a:pt x="228" y="1953"/>
                </a:cubicBezTo>
                <a:cubicBezTo>
                  <a:pt x="227" y="1952"/>
                  <a:pt x="226" y="1951"/>
                  <a:pt x="226" y="1951"/>
                </a:cubicBezTo>
                <a:cubicBezTo>
                  <a:pt x="226" y="1950"/>
                  <a:pt x="226" y="1949"/>
                  <a:pt x="226" y="1948"/>
                </a:cubicBezTo>
                <a:cubicBezTo>
                  <a:pt x="225" y="1948"/>
                  <a:pt x="224" y="1947"/>
                  <a:pt x="223" y="1946"/>
                </a:cubicBezTo>
                <a:cubicBezTo>
                  <a:pt x="223" y="1945"/>
                  <a:pt x="223" y="1943"/>
                  <a:pt x="223" y="1942"/>
                </a:cubicBezTo>
                <a:cubicBezTo>
                  <a:pt x="223" y="1941"/>
                  <a:pt x="222" y="1941"/>
                  <a:pt x="221" y="1940"/>
                </a:cubicBezTo>
                <a:cubicBezTo>
                  <a:pt x="221" y="1939"/>
                  <a:pt x="221" y="1938"/>
                  <a:pt x="221" y="1938"/>
                </a:cubicBezTo>
                <a:cubicBezTo>
                  <a:pt x="221" y="1937"/>
                  <a:pt x="220" y="1936"/>
                  <a:pt x="219" y="1936"/>
                </a:cubicBezTo>
                <a:cubicBezTo>
                  <a:pt x="219" y="1933"/>
                  <a:pt x="219" y="1930"/>
                  <a:pt x="219" y="1927"/>
                </a:cubicBezTo>
                <a:cubicBezTo>
                  <a:pt x="217" y="1925"/>
                  <a:pt x="215" y="1923"/>
                  <a:pt x="213" y="1921"/>
                </a:cubicBezTo>
                <a:cubicBezTo>
                  <a:pt x="213" y="1920"/>
                  <a:pt x="213" y="1919"/>
                  <a:pt x="213" y="1918"/>
                </a:cubicBezTo>
                <a:cubicBezTo>
                  <a:pt x="211" y="1917"/>
                  <a:pt x="210" y="1916"/>
                  <a:pt x="208" y="1914"/>
                </a:cubicBezTo>
                <a:cubicBezTo>
                  <a:pt x="208" y="1913"/>
                  <a:pt x="208" y="1913"/>
                  <a:pt x="208" y="1912"/>
                </a:cubicBezTo>
                <a:cubicBezTo>
                  <a:pt x="205" y="1912"/>
                  <a:pt x="201" y="1912"/>
                  <a:pt x="198" y="1912"/>
                </a:cubicBezTo>
                <a:cubicBezTo>
                  <a:pt x="197" y="1911"/>
                  <a:pt x="196" y="1911"/>
                  <a:pt x="196" y="1910"/>
                </a:cubicBezTo>
                <a:cubicBezTo>
                  <a:pt x="194" y="1910"/>
                  <a:pt x="193" y="1910"/>
                  <a:pt x="191" y="1910"/>
                </a:cubicBezTo>
                <a:cubicBezTo>
                  <a:pt x="191" y="1909"/>
                  <a:pt x="190" y="1908"/>
                  <a:pt x="189" y="1908"/>
                </a:cubicBezTo>
                <a:cubicBezTo>
                  <a:pt x="187" y="1908"/>
                  <a:pt x="185" y="1908"/>
                  <a:pt x="183" y="1908"/>
                </a:cubicBezTo>
                <a:cubicBezTo>
                  <a:pt x="182" y="1907"/>
                  <a:pt x="181" y="1906"/>
                  <a:pt x="181" y="1906"/>
                </a:cubicBezTo>
                <a:cubicBezTo>
                  <a:pt x="180" y="1906"/>
                  <a:pt x="179" y="1906"/>
                  <a:pt x="179" y="1906"/>
                </a:cubicBezTo>
                <a:cubicBezTo>
                  <a:pt x="178" y="1905"/>
                  <a:pt x="177" y="1904"/>
                  <a:pt x="176" y="1903"/>
                </a:cubicBezTo>
                <a:cubicBezTo>
                  <a:pt x="176" y="1903"/>
                  <a:pt x="175" y="1903"/>
                  <a:pt x="174" y="1903"/>
                </a:cubicBezTo>
                <a:cubicBezTo>
                  <a:pt x="174" y="1903"/>
                  <a:pt x="173" y="1902"/>
                  <a:pt x="172" y="1901"/>
                </a:cubicBezTo>
                <a:cubicBezTo>
                  <a:pt x="171" y="1901"/>
                  <a:pt x="171" y="1901"/>
                  <a:pt x="170" y="1901"/>
                </a:cubicBezTo>
                <a:cubicBezTo>
                  <a:pt x="169" y="1901"/>
                  <a:pt x="169" y="1900"/>
                  <a:pt x="168" y="1899"/>
                </a:cubicBezTo>
                <a:cubicBezTo>
                  <a:pt x="167" y="1899"/>
                  <a:pt x="166" y="1899"/>
                  <a:pt x="166" y="1899"/>
                </a:cubicBezTo>
                <a:cubicBezTo>
                  <a:pt x="165" y="1898"/>
                  <a:pt x="164" y="1898"/>
                  <a:pt x="164" y="1897"/>
                </a:cubicBezTo>
                <a:cubicBezTo>
                  <a:pt x="161" y="1897"/>
                  <a:pt x="158" y="1897"/>
                  <a:pt x="155" y="1897"/>
                </a:cubicBezTo>
                <a:cubicBezTo>
                  <a:pt x="154" y="1896"/>
                  <a:pt x="154" y="1896"/>
                  <a:pt x="153" y="1895"/>
                </a:cubicBezTo>
                <a:cubicBezTo>
                  <a:pt x="149" y="1895"/>
                  <a:pt x="144" y="1895"/>
                  <a:pt x="140" y="1895"/>
                </a:cubicBezTo>
                <a:cubicBezTo>
                  <a:pt x="139" y="1894"/>
                  <a:pt x="139" y="1894"/>
                  <a:pt x="138" y="1893"/>
                </a:cubicBezTo>
                <a:cubicBezTo>
                  <a:pt x="137" y="1893"/>
                  <a:pt x="136" y="1893"/>
                  <a:pt x="136" y="1893"/>
                </a:cubicBezTo>
                <a:cubicBezTo>
                  <a:pt x="135" y="1892"/>
                  <a:pt x="134" y="1891"/>
                  <a:pt x="134" y="1891"/>
                </a:cubicBezTo>
                <a:cubicBezTo>
                  <a:pt x="133" y="1891"/>
                  <a:pt x="132" y="1891"/>
                  <a:pt x="131" y="1891"/>
                </a:cubicBezTo>
                <a:cubicBezTo>
                  <a:pt x="130" y="1889"/>
                  <a:pt x="129" y="1888"/>
                  <a:pt x="127" y="1886"/>
                </a:cubicBezTo>
                <a:cubicBezTo>
                  <a:pt x="127" y="1886"/>
                  <a:pt x="126" y="1886"/>
                  <a:pt x="125" y="1886"/>
                </a:cubicBezTo>
                <a:cubicBezTo>
                  <a:pt x="124" y="1885"/>
                  <a:pt x="122" y="1883"/>
                  <a:pt x="121" y="1882"/>
                </a:cubicBezTo>
                <a:cubicBezTo>
                  <a:pt x="120" y="1882"/>
                  <a:pt x="119" y="1882"/>
                  <a:pt x="119" y="1882"/>
                </a:cubicBezTo>
                <a:cubicBezTo>
                  <a:pt x="118" y="1881"/>
                  <a:pt x="117" y="1881"/>
                  <a:pt x="117" y="1880"/>
                </a:cubicBezTo>
                <a:cubicBezTo>
                  <a:pt x="116" y="1880"/>
                  <a:pt x="115" y="1880"/>
                  <a:pt x="114" y="1880"/>
                </a:cubicBezTo>
                <a:cubicBezTo>
                  <a:pt x="111" y="1877"/>
                  <a:pt x="109" y="1874"/>
                  <a:pt x="106" y="1871"/>
                </a:cubicBezTo>
                <a:cubicBezTo>
                  <a:pt x="99" y="1871"/>
                  <a:pt x="93" y="1871"/>
                  <a:pt x="87" y="1871"/>
                </a:cubicBezTo>
                <a:cubicBezTo>
                  <a:pt x="86" y="1871"/>
                  <a:pt x="85" y="1870"/>
                  <a:pt x="84" y="1869"/>
                </a:cubicBezTo>
                <a:cubicBezTo>
                  <a:pt x="82" y="1869"/>
                  <a:pt x="80" y="1869"/>
                  <a:pt x="78" y="1869"/>
                </a:cubicBezTo>
                <a:cubicBezTo>
                  <a:pt x="77" y="1869"/>
                  <a:pt x="77" y="1868"/>
                  <a:pt x="76" y="1867"/>
                </a:cubicBezTo>
                <a:cubicBezTo>
                  <a:pt x="75" y="1867"/>
                  <a:pt x="75" y="1867"/>
                  <a:pt x="74" y="1867"/>
                </a:cubicBezTo>
                <a:cubicBezTo>
                  <a:pt x="71" y="1864"/>
                  <a:pt x="68" y="1862"/>
                  <a:pt x="65" y="1859"/>
                </a:cubicBezTo>
                <a:cubicBezTo>
                  <a:pt x="65" y="1854"/>
                  <a:pt x="65" y="1850"/>
                  <a:pt x="65" y="1846"/>
                </a:cubicBezTo>
                <a:cubicBezTo>
                  <a:pt x="65" y="1845"/>
                  <a:pt x="64" y="1845"/>
                  <a:pt x="63" y="1844"/>
                </a:cubicBezTo>
                <a:cubicBezTo>
                  <a:pt x="63" y="1843"/>
                  <a:pt x="63" y="1842"/>
                  <a:pt x="63" y="1841"/>
                </a:cubicBezTo>
                <a:cubicBezTo>
                  <a:pt x="61" y="1839"/>
                  <a:pt x="59" y="1837"/>
                  <a:pt x="57" y="1835"/>
                </a:cubicBezTo>
                <a:cubicBezTo>
                  <a:pt x="55" y="1835"/>
                  <a:pt x="54" y="1835"/>
                  <a:pt x="52" y="1835"/>
                </a:cubicBezTo>
                <a:cubicBezTo>
                  <a:pt x="52" y="1834"/>
                  <a:pt x="51" y="1834"/>
                  <a:pt x="50" y="1833"/>
                </a:cubicBezTo>
                <a:cubicBezTo>
                  <a:pt x="50" y="1833"/>
                  <a:pt x="49" y="1833"/>
                  <a:pt x="48" y="1833"/>
                </a:cubicBezTo>
                <a:cubicBezTo>
                  <a:pt x="47" y="1832"/>
                  <a:pt x="47" y="1832"/>
                  <a:pt x="46" y="1831"/>
                </a:cubicBezTo>
                <a:cubicBezTo>
                  <a:pt x="46" y="1824"/>
                  <a:pt x="46" y="1818"/>
                  <a:pt x="46" y="1811"/>
                </a:cubicBezTo>
                <a:cubicBezTo>
                  <a:pt x="48" y="1809"/>
                  <a:pt x="50" y="1807"/>
                  <a:pt x="52" y="1805"/>
                </a:cubicBezTo>
                <a:cubicBezTo>
                  <a:pt x="53" y="1805"/>
                  <a:pt x="54" y="1805"/>
                  <a:pt x="54" y="1805"/>
                </a:cubicBezTo>
                <a:cubicBezTo>
                  <a:pt x="57" y="1803"/>
                  <a:pt x="59" y="1801"/>
                  <a:pt x="61" y="1799"/>
                </a:cubicBezTo>
                <a:cubicBezTo>
                  <a:pt x="61" y="1797"/>
                  <a:pt x="61" y="1796"/>
                  <a:pt x="61" y="1794"/>
                </a:cubicBezTo>
                <a:cubicBezTo>
                  <a:pt x="62" y="1794"/>
                  <a:pt x="62" y="1793"/>
                  <a:pt x="63" y="1792"/>
                </a:cubicBezTo>
                <a:cubicBezTo>
                  <a:pt x="63" y="1791"/>
                  <a:pt x="63" y="1790"/>
                  <a:pt x="63" y="1788"/>
                </a:cubicBezTo>
                <a:cubicBezTo>
                  <a:pt x="62" y="1787"/>
                  <a:pt x="62" y="1787"/>
                  <a:pt x="61" y="1786"/>
                </a:cubicBezTo>
                <a:cubicBezTo>
                  <a:pt x="61" y="1785"/>
                  <a:pt x="61" y="1785"/>
                  <a:pt x="61" y="1784"/>
                </a:cubicBezTo>
                <a:cubicBezTo>
                  <a:pt x="60" y="1782"/>
                  <a:pt x="58" y="1781"/>
                  <a:pt x="57" y="1779"/>
                </a:cubicBezTo>
                <a:cubicBezTo>
                  <a:pt x="57" y="1779"/>
                  <a:pt x="57" y="1778"/>
                  <a:pt x="57" y="1777"/>
                </a:cubicBezTo>
                <a:cubicBezTo>
                  <a:pt x="56" y="1777"/>
                  <a:pt x="55" y="1776"/>
                  <a:pt x="54" y="1775"/>
                </a:cubicBezTo>
                <a:cubicBezTo>
                  <a:pt x="54" y="1775"/>
                  <a:pt x="54" y="1774"/>
                  <a:pt x="54" y="1773"/>
                </a:cubicBezTo>
                <a:cubicBezTo>
                  <a:pt x="54" y="1773"/>
                  <a:pt x="53" y="1772"/>
                  <a:pt x="52" y="1771"/>
                </a:cubicBezTo>
                <a:cubicBezTo>
                  <a:pt x="52" y="1770"/>
                  <a:pt x="52" y="1768"/>
                  <a:pt x="52" y="1767"/>
                </a:cubicBezTo>
                <a:cubicBezTo>
                  <a:pt x="53" y="1766"/>
                  <a:pt x="54" y="1765"/>
                  <a:pt x="54" y="1765"/>
                </a:cubicBezTo>
                <a:cubicBezTo>
                  <a:pt x="54" y="1762"/>
                  <a:pt x="54" y="1759"/>
                  <a:pt x="54" y="1756"/>
                </a:cubicBezTo>
                <a:cubicBezTo>
                  <a:pt x="53" y="1755"/>
                  <a:pt x="52" y="1753"/>
                  <a:pt x="50" y="1752"/>
                </a:cubicBezTo>
                <a:cubicBezTo>
                  <a:pt x="50" y="1751"/>
                  <a:pt x="50" y="1750"/>
                  <a:pt x="50" y="1750"/>
                </a:cubicBezTo>
                <a:cubicBezTo>
                  <a:pt x="49" y="1748"/>
                  <a:pt x="47" y="1747"/>
                  <a:pt x="46" y="1745"/>
                </a:cubicBezTo>
                <a:cubicBezTo>
                  <a:pt x="45" y="1745"/>
                  <a:pt x="45" y="1745"/>
                  <a:pt x="44" y="1745"/>
                </a:cubicBezTo>
                <a:cubicBezTo>
                  <a:pt x="43" y="1745"/>
                  <a:pt x="43" y="1744"/>
                  <a:pt x="42" y="1743"/>
                </a:cubicBezTo>
                <a:cubicBezTo>
                  <a:pt x="40" y="1743"/>
                  <a:pt x="39" y="1743"/>
                  <a:pt x="37" y="1743"/>
                </a:cubicBezTo>
                <a:cubicBezTo>
                  <a:pt x="36" y="1742"/>
                  <a:pt x="35" y="1740"/>
                  <a:pt x="33" y="1739"/>
                </a:cubicBezTo>
                <a:cubicBezTo>
                  <a:pt x="33" y="1738"/>
                  <a:pt x="33" y="1738"/>
                  <a:pt x="33" y="1737"/>
                </a:cubicBezTo>
                <a:cubicBezTo>
                  <a:pt x="33" y="1736"/>
                  <a:pt x="32" y="1735"/>
                  <a:pt x="31" y="1735"/>
                </a:cubicBezTo>
                <a:cubicBezTo>
                  <a:pt x="31" y="1733"/>
                  <a:pt x="31" y="1730"/>
                  <a:pt x="31" y="1728"/>
                </a:cubicBezTo>
                <a:cubicBezTo>
                  <a:pt x="32" y="1728"/>
                  <a:pt x="32" y="1727"/>
                  <a:pt x="33" y="1726"/>
                </a:cubicBezTo>
                <a:cubicBezTo>
                  <a:pt x="33" y="1726"/>
                  <a:pt x="33" y="1725"/>
                  <a:pt x="33" y="1724"/>
                </a:cubicBezTo>
                <a:cubicBezTo>
                  <a:pt x="34" y="1723"/>
                  <a:pt x="35" y="1723"/>
                  <a:pt x="35" y="1722"/>
                </a:cubicBezTo>
                <a:cubicBezTo>
                  <a:pt x="35" y="1716"/>
                  <a:pt x="35" y="1710"/>
                  <a:pt x="35" y="1705"/>
                </a:cubicBezTo>
                <a:cubicBezTo>
                  <a:pt x="35" y="1704"/>
                  <a:pt x="34" y="1703"/>
                  <a:pt x="33" y="1703"/>
                </a:cubicBezTo>
                <a:cubicBezTo>
                  <a:pt x="33" y="1702"/>
                  <a:pt x="33" y="1701"/>
                  <a:pt x="33" y="1701"/>
                </a:cubicBezTo>
                <a:cubicBezTo>
                  <a:pt x="32" y="1699"/>
                  <a:pt x="30" y="1698"/>
                  <a:pt x="29" y="1696"/>
                </a:cubicBezTo>
                <a:cubicBezTo>
                  <a:pt x="29" y="1696"/>
                  <a:pt x="29" y="1695"/>
                  <a:pt x="29" y="1694"/>
                </a:cubicBezTo>
                <a:cubicBezTo>
                  <a:pt x="28" y="1693"/>
                  <a:pt x="28" y="1693"/>
                  <a:pt x="27" y="1692"/>
                </a:cubicBezTo>
                <a:cubicBezTo>
                  <a:pt x="26" y="1691"/>
                  <a:pt x="26" y="1691"/>
                  <a:pt x="25" y="1690"/>
                </a:cubicBezTo>
                <a:cubicBezTo>
                  <a:pt x="25" y="1688"/>
                  <a:pt x="25" y="1687"/>
                  <a:pt x="25" y="1686"/>
                </a:cubicBezTo>
                <a:cubicBezTo>
                  <a:pt x="24" y="1685"/>
                  <a:pt x="23" y="1684"/>
                  <a:pt x="22" y="1683"/>
                </a:cubicBezTo>
                <a:cubicBezTo>
                  <a:pt x="22" y="1679"/>
                  <a:pt x="22" y="1675"/>
                  <a:pt x="22" y="1671"/>
                </a:cubicBezTo>
                <a:cubicBezTo>
                  <a:pt x="23" y="1670"/>
                  <a:pt x="24" y="1669"/>
                  <a:pt x="25" y="1668"/>
                </a:cubicBezTo>
                <a:cubicBezTo>
                  <a:pt x="25" y="1662"/>
                  <a:pt x="25" y="1656"/>
                  <a:pt x="25" y="1649"/>
                </a:cubicBezTo>
                <a:cubicBezTo>
                  <a:pt x="25" y="1649"/>
                  <a:pt x="26" y="1648"/>
                  <a:pt x="27" y="1647"/>
                </a:cubicBezTo>
                <a:cubicBezTo>
                  <a:pt x="27" y="1643"/>
                  <a:pt x="27" y="1639"/>
                  <a:pt x="27" y="1634"/>
                </a:cubicBezTo>
                <a:cubicBezTo>
                  <a:pt x="26" y="1634"/>
                  <a:pt x="26" y="1633"/>
                  <a:pt x="25" y="1632"/>
                </a:cubicBezTo>
                <a:cubicBezTo>
                  <a:pt x="25" y="1629"/>
                  <a:pt x="25" y="1627"/>
                  <a:pt x="25" y="1624"/>
                </a:cubicBezTo>
                <a:cubicBezTo>
                  <a:pt x="24" y="1623"/>
                  <a:pt x="23" y="1622"/>
                  <a:pt x="22" y="1621"/>
                </a:cubicBezTo>
                <a:cubicBezTo>
                  <a:pt x="22" y="1620"/>
                  <a:pt x="22" y="1619"/>
                  <a:pt x="22" y="1617"/>
                </a:cubicBezTo>
                <a:cubicBezTo>
                  <a:pt x="20" y="1615"/>
                  <a:pt x="18" y="1613"/>
                  <a:pt x="16" y="1611"/>
                </a:cubicBezTo>
                <a:cubicBezTo>
                  <a:pt x="16" y="1610"/>
                  <a:pt x="16" y="1609"/>
                  <a:pt x="16" y="1609"/>
                </a:cubicBezTo>
                <a:cubicBezTo>
                  <a:pt x="16" y="1608"/>
                  <a:pt x="15" y="1607"/>
                  <a:pt x="14" y="1606"/>
                </a:cubicBezTo>
                <a:cubicBezTo>
                  <a:pt x="14" y="1606"/>
                  <a:pt x="14" y="1605"/>
                  <a:pt x="14" y="1604"/>
                </a:cubicBezTo>
                <a:cubicBezTo>
                  <a:pt x="13" y="1604"/>
                  <a:pt x="13" y="1603"/>
                  <a:pt x="12" y="1602"/>
                </a:cubicBezTo>
                <a:cubicBezTo>
                  <a:pt x="12" y="1602"/>
                  <a:pt x="12" y="1601"/>
                  <a:pt x="12" y="1600"/>
                </a:cubicBezTo>
                <a:cubicBezTo>
                  <a:pt x="11" y="1599"/>
                  <a:pt x="11" y="1599"/>
                  <a:pt x="10" y="1598"/>
                </a:cubicBezTo>
                <a:cubicBezTo>
                  <a:pt x="10" y="1597"/>
                  <a:pt x="10" y="1595"/>
                  <a:pt x="10" y="1594"/>
                </a:cubicBezTo>
                <a:cubicBezTo>
                  <a:pt x="8" y="1592"/>
                  <a:pt x="5" y="1589"/>
                  <a:pt x="3" y="1587"/>
                </a:cubicBezTo>
                <a:cubicBezTo>
                  <a:pt x="3" y="1582"/>
                  <a:pt x="3" y="1576"/>
                  <a:pt x="3" y="1570"/>
                </a:cubicBezTo>
                <a:cubicBezTo>
                  <a:pt x="5" y="1569"/>
                  <a:pt x="6" y="1567"/>
                  <a:pt x="8" y="1566"/>
                </a:cubicBezTo>
                <a:cubicBezTo>
                  <a:pt x="8" y="1565"/>
                  <a:pt x="8" y="1565"/>
                  <a:pt x="8" y="1564"/>
                </a:cubicBezTo>
                <a:cubicBezTo>
                  <a:pt x="8" y="1563"/>
                  <a:pt x="9" y="1562"/>
                  <a:pt x="10" y="1562"/>
                </a:cubicBezTo>
                <a:cubicBezTo>
                  <a:pt x="10" y="1561"/>
                  <a:pt x="10" y="1560"/>
                  <a:pt x="10" y="1559"/>
                </a:cubicBezTo>
                <a:cubicBezTo>
                  <a:pt x="11" y="1558"/>
                  <a:pt x="12" y="1557"/>
                  <a:pt x="14" y="1555"/>
                </a:cubicBezTo>
                <a:cubicBezTo>
                  <a:pt x="14" y="1555"/>
                  <a:pt x="14" y="1554"/>
                  <a:pt x="14" y="1553"/>
                </a:cubicBezTo>
                <a:cubicBezTo>
                  <a:pt x="17" y="1550"/>
                  <a:pt x="20" y="1547"/>
                  <a:pt x="22" y="1544"/>
                </a:cubicBezTo>
                <a:cubicBezTo>
                  <a:pt x="22" y="1543"/>
                  <a:pt x="22" y="1542"/>
                  <a:pt x="22" y="1540"/>
                </a:cubicBezTo>
                <a:cubicBezTo>
                  <a:pt x="23" y="1540"/>
                  <a:pt x="24" y="1539"/>
                  <a:pt x="25" y="1538"/>
                </a:cubicBezTo>
                <a:cubicBezTo>
                  <a:pt x="25" y="1537"/>
                  <a:pt x="25" y="1535"/>
                  <a:pt x="25" y="1534"/>
                </a:cubicBezTo>
                <a:cubicBezTo>
                  <a:pt x="24" y="1533"/>
                  <a:pt x="23" y="1533"/>
                  <a:pt x="22" y="1532"/>
                </a:cubicBezTo>
                <a:cubicBezTo>
                  <a:pt x="22" y="1529"/>
                  <a:pt x="22" y="1526"/>
                  <a:pt x="22" y="1523"/>
                </a:cubicBezTo>
                <a:cubicBezTo>
                  <a:pt x="22" y="1523"/>
                  <a:pt x="21" y="1522"/>
                  <a:pt x="20" y="1521"/>
                </a:cubicBezTo>
                <a:cubicBezTo>
                  <a:pt x="20" y="1518"/>
                  <a:pt x="20" y="1515"/>
                  <a:pt x="20" y="1513"/>
                </a:cubicBezTo>
                <a:cubicBezTo>
                  <a:pt x="21" y="1512"/>
                  <a:pt x="22" y="1511"/>
                  <a:pt x="22" y="1510"/>
                </a:cubicBezTo>
                <a:cubicBezTo>
                  <a:pt x="22" y="1509"/>
                  <a:pt x="22" y="1508"/>
                  <a:pt x="22" y="1506"/>
                </a:cubicBezTo>
                <a:cubicBezTo>
                  <a:pt x="23" y="1506"/>
                  <a:pt x="24" y="1505"/>
                  <a:pt x="25" y="1504"/>
                </a:cubicBezTo>
                <a:cubicBezTo>
                  <a:pt x="25" y="1503"/>
                  <a:pt x="25" y="1503"/>
                  <a:pt x="25" y="1502"/>
                </a:cubicBezTo>
                <a:cubicBezTo>
                  <a:pt x="25" y="1501"/>
                  <a:pt x="26" y="1500"/>
                  <a:pt x="27" y="1500"/>
                </a:cubicBezTo>
                <a:cubicBezTo>
                  <a:pt x="27" y="1499"/>
                  <a:pt x="27" y="1498"/>
                  <a:pt x="27" y="1498"/>
                </a:cubicBezTo>
                <a:cubicBezTo>
                  <a:pt x="28" y="1496"/>
                  <a:pt x="30" y="1495"/>
                  <a:pt x="31" y="1493"/>
                </a:cubicBezTo>
                <a:cubicBezTo>
                  <a:pt x="31" y="1493"/>
                  <a:pt x="31" y="1492"/>
                  <a:pt x="31" y="1491"/>
                </a:cubicBezTo>
                <a:cubicBezTo>
                  <a:pt x="33" y="1490"/>
                  <a:pt x="34" y="1488"/>
                  <a:pt x="35" y="1487"/>
                </a:cubicBezTo>
                <a:cubicBezTo>
                  <a:pt x="36" y="1487"/>
                  <a:pt x="37" y="1487"/>
                  <a:pt x="37" y="1487"/>
                </a:cubicBezTo>
                <a:cubicBezTo>
                  <a:pt x="39" y="1485"/>
                  <a:pt x="42" y="1483"/>
                  <a:pt x="44" y="1481"/>
                </a:cubicBezTo>
                <a:cubicBezTo>
                  <a:pt x="47" y="1481"/>
                  <a:pt x="50" y="1481"/>
                  <a:pt x="52" y="1481"/>
                </a:cubicBezTo>
                <a:cubicBezTo>
                  <a:pt x="53" y="1480"/>
                  <a:pt x="54" y="1479"/>
                  <a:pt x="54" y="1478"/>
                </a:cubicBezTo>
                <a:cubicBezTo>
                  <a:pt x="56" y="1478"/>
                  <a:pt x="57" y="1478"/>
                  <a:pt x="59" y="1478"/>
                </a:cubicBezTo>
                <a:cubicBezTo>
                  <a:pt x="59" y="1479"/>
                  <a:pt x="60" y="1480"/>
                  <a:pt x="61" y="1481"/>
                </a:cubicBezTo>
                <a:cubicBezTo>
                  <a:pt x="63" y="1481"/>
                  <a:pt x="65" y="1481"/>
                  <a:pt x="67" y="1481"/>
                </a:cubicBezTo>
                <a:cubicBezTo>
                  <a:pt x="68" y="1480"/>
                  <a:pt x="69" y="1479"/>
                  <a:pt x="69" y="1478"/>
                </a:cubicBezTo>
                <a:cubicBezTo>
                  <a:pt x="70" y="1478"/>
                  <a:pt x="71" y="1478"/>
                  <a:pt x="72" y="1478"/>
                </a:cubicBezTo>
                <a:cubicBezTo>
                  <a:pt x="73" y="1477"/>
                  <a:pt x="75" y="1475"/>
                  <a:pt x="76" y="1474"/>
                </a:cubicBezTo>
                <a:cubicBezTo>
                  <a:pt x="76" y="1473"/>
                  <a:pt x="76" y="1473"/>
                  <a:pt x="76" y="1472"/>
                </a:cubicBezTo>
                <a:cubicBezTo>
                  <a:pt x="77" y="1470"/>
                  <a:pt x="79" y="1469"/>
                  <a:pt x="80" y="1468"/>
                </a:cubicBezTo>
                <a:cubicBezTo>
                  <a:pt x="80" y="1467"/>
                  <a:pt x="80" y="1466"/>
                  <a:pt x="80" y="1466"/>
                </a:cubicBezTo>
                <a:cubicBezTo>
                  <a:pt x="84" y="1462"/>
                  <a:pt x="87" y="1459"/>
                  <a:pt x="91" y="1455"/>
                </a:cubicBezTo>
                <a:cubicBezTo>
                  <a:pt x="92" y="1455"/>
                  <a:pt x="92" y="1455"/>
                  <a:pt x="93" y="1455"/>
                </a:cubicBezTo>
                <a:cubicBezTo>
                  <a:pt x="94" y="1453"/>
                  <a:pt x="96" y="1452"/>
                  <a:pt x="97" y="1451"/>
                </a:cubicBezTo>
                <a:cubicBezTo>
                  <a:pt x="97" y="1450"/>
                  <a:pt x="97" y="1449"/>
                  <a:pt x="97" y="1448"/>
                </a:cubicBezTo>
                <a:cubicBezTo>
                  <a:pt x="98" y="1448"/>
                  <a:pt x="99" y="1447"/>
                  <a:pt x="99" y="1446"/>
                </a:cubicBezTo>
                <a:cubicBezTo>
                  <a:pt x="99" y="1446"/>
                  <a:pt x="99" y="1445"/>
                  <a:pt x="99" y="1444"/>
                </a:cubicBezTo>
                <a:cubicBezTo>
                  <a:pt x="101" y="1443"/>
                  <a:pt x="102" y="1441"/>
                  <a:pt x="104" y="1440"/>
                </a:cubicBezTo>
                <a:cubicBezTo>
                  <a:pt x="104" y="1440"/>
                  <a:pt x="105" y="1440"/>
                  <a:pt x="106" y="1440"/>
                </a:cubicBezTo>
                <a:cubicBezTo>
                  <a:pt x="106" y="1439"/>
                  <a:pt x="106" y="1438"/>
                  <a:pt x="106" y="1438"/>
                </a:cubicBezTo>
                <a:cubicBezTo>
                  <a:pt x="108" y="1436"/>
                  <a:pt x="110" y="1434"/>
                  <a:pt x="112" y="1431"/>
                </a:cubicBezTo>
                <a:cubicBezTo>
                  <a:pt x="113" y="1431"/>
                  <a:pt x="114" y="1431"/>
                  <a:pt x="114" y="1431"/>
                </a:cubicBezTo>
                <a:cubicBezTo>
                  <a:pt x="115" y="1431"/>
                  <a:pt x="116" y="1430"/>
                  <a:pt x="117" y="1429"/>
                </a:cubicBezTo>
                <a:cubicBezTo>
                  <a:pt x="118" y="1429"/>
                  <a:pt x="119" y="1429"/>
                  <a:pt x="121" y="1429"/>
                </a:cubicBezTo>
                <a:cubicBezTo>
                  <a:pt x="121" y="1426"/>
                  <a:pt x="121" y="1422"/>
                  <a:pt x="121" y="1418"/>
                </a:cubicBezTo>
                <a:cubicBezTo>
                  <a:pt x="121" y="1418"/>
                  <a:pt x="122" y="1417"/>
                  <a:pt x="123" y="1416"/>
                </a:cubicBezTo>
                <a:cubicBezTo>
                  <a:pt x="123" y="1412"/>
                  <a:pt x="123" y="1408"/>
                  <a:pt x="123" y="1403"/>
                </a:cubicBezTo>
                <a:cubicBezTo>
                  <a:pt x="124" y="1403"/>
                  <a:pt x="124" y="1402"/>
                  <a:pt x="125" y="1401"/>
                </a:cubicBezTo>
                <a:cubicBezTo>
                  <a:pt x="125" y="1401"/>
                  <a:pt x="125" y="1400"/>
                  <a:pt x="125" y="1399"/>
                </a:cubicBezTo>
                <a:cubicBezTo>
                  <a:pt x="128" y="1396"/>
                  <a:pt x="131" y="1394"/>
                  <a:pt x="134" y="1391"/>
                </a:cubicBezTo>
                <a:cubicBezTo>
                  <a:pt x="134" y="1391"/>
                  <a:pt x="135" y="1391"/>
                  <a:pt x="136" y="1391"/>
                </a:cubicBezTo>
                <a:cubicBezTo>
                  <a:pt x="136" y="1390"/>
                  <a:pt x="137" y="1389"/>
                  <a:pt x="138" y="1389"/>
                </a:cubicBezTo>
                <a:cubicBezTo>
                  <a:pt x="139" y="1389"/>
                  <a:pt x="139" y="1389"/>
                  <a:pt x="140" y="1389"/>
                </a:cubicBezTo>
                <a:cubicBezTo>
                  <a:pt x="141" y="1388"/>
                  <a:pt x="141" y="1387"/>
                  <a:pt x="142" y="1386"/>
                </a:cubicBezTo>
                <a:cubicBezTo>
                  <a:pt x="143" y="1386"/>
                  <a:pt x="143" y="1386"/>
                  <a:pt x="144" y="1386"/>
                </a:cubicBezTo>
                <a:cubicBezTo>
                  <a:pt x="146" y="1385"/>
                  <a:pt x="147" y="1384"/>
                  <a:pt x="149" y="1382"/>
                </a:cubicBezTo>
                <a:cubicBezTo>
                  <a:pt x="149" y="1381"/>
                  <a:pt x="149" y="1381"/>
                  <a:pt x="149" y="1380"/>
                </a:cubicBezTo>
                <a:cubicBezTo>
                  <a:pt x="150" y="1379"/>
                  <a:pt x="151" y="1377"/>
                  <a:pt x="153" y="1376"/>
                </a:cubicBezTo>
                <a:cubicBezTo>
                  <a:pt x="153" y="1375"/>
                  <a:pt x="153" y="1374"/>
                  <a:pt x="153" y="1374"/>
                </a:cubicBezTo>
                <a:cubicBezTo>
                  <a:pt x="154" y="1373"/>
                  <a:pt x="154" y="1372"/>
                  <a:pt x="155" y="1371"/>
                </a:cubicBezTo>
                <a:cubicBezTo>
                  <a:pt x="155" y="1371"/>
                  <a:pt x="155" y="1370"/>
                  <a:pt x="155" y="1369"/>
                </a:cubicBezTo>
                <a:cubicBezTo>
                  <a:pt x="157" y="1367"/>
                  <a:pt x="159" y="1365"/>
                  <a:pt x="161" y="1363"/>
                </a:cubicBezTo>
                <a:cubicBezTo>
                  <a:pt x="161" y="1359"/>
                  <a:pt x="161" y="1354"/>
                  <a:pt x="161" y="1350"/>
                </a:cubicBezTo>
                <a:cubicBezTo>
                  <a:pt x="161" y="1349"/>
                  <a:pt x="160" y="1349"/>
                  <a:pt x="159" y="1348"/>
                </a:cubicBezTo>
                <a:cubicBezTo>
                  <a:pt x="159" y="1347"/>
                  <a:pt x="159" y="1347"/>
                  <a:pt x="159" y="1346"/>
                </a:cubicBezTo>
                <a:cubicBezTo>
                  <a:pt x="159" y="1345"/>
                  <a:pt x="158" y="1345"/>
                  <a:pt x="157" y="1344"/>
                </a:cubicBezTo>
                <a:cubicBezTo>
                  <a:pt x="157" y="1343"/>
                  <a:pt x="157" y="1342"/>
                  <a:pt x="157" y="1341"/>
                </a:cubicBezTo>
                <a:cubicBezTo>
                  <a:pt x="156" y="1341"/>
                  <a:pt x="156" y="1340"/>
                  <a:pt x="155" y="1339"/>
                </a:cubicBezTo>
                <a:cubicBezTo>
                  <a:pt x="155" y="1339"/>
                  <a:pt x="155" y="1338"/>
                  <a:pt x="155" y="1337"/>
                </a:cubicBezTo>
                <a:cubicBezTo>
                  <a:pt x="154" y="1337"/>
                  <a:pt x="154" y="1336"/>
                  <a:pt x="153" y="1335"/>
                </a:cubicBezTo>
                <a:cubicBezTo>
                  <a:pt x="153" y="1335"/>
                  <a:pt x="153" y="1334"/>
                  <a:pt x="153" y="1333"/>
                </a:cubicBezTo>
                <a:cubicBezTo>
                  <a:pt x="152" y="1332"/>
                  <a:pt x="151" y="1332"/>
                  <a:pt x="151" y="1331"/>
                </a:cubicBezTo>
                <a:cubicBezTo>
                  <a:pt x="150" y="1331"/>
                  <a:pt x="149" y="1331"/>
                  <a:pt x="149" y="1331"/>
                </a:cubicBezTo>
                <a:cubicBezTo>
                  <a:pt x="148" y="1330"/>
                  <a:pt x="147" y="1330"/>
                  <a:pt x="146" y="1329"/>
                </a:cubicBezTo>
                <a:cubicBezTo>
                  <a:pt x="145" y="1329"/>
                  <a:pt x="144" y="1329"/>
                  <a:pt x="142" y="1329"/>
                </a:cubicBezTo>
                <a:cubicBezTo>
                  <a:pt x="142" y="1328"/>
                  <a:pt x="141" y="1327"/>
                  <a:pt x="140" y="1327"/>
                </a:cubicBezTo>
                <a:cubicBezTo>
                  <a:pt x="139" y="1327"/>
                  <a:pt x="139" y="1327"/>
                  <a:pt x="138" y="1327"/>
                </a:cubicBezTo>
                <a:cubicBezTo>
                  <a:pt x="136" y="1324"/>
                  <a:pt x="134" y="1322"/>
                  <a:pt x="131" y="1320"/>
                </a:cubicBezTo>
                <a:cubicBezTo>
                  <a:pt x="131" y="1319"/>
                  <a:pt x="131" y="1317"/>
                  <a:pt x="131" y="1316"/>
                </a:cubicBezTo>
                <a:cubicBezTo>
                  <a:pt x="131" y="1315"/>
                  <a:pt x="130" y="1315"/>
                  <a:pt x="129" y="1314"/>
                </a:cubicBezTo>
                <a:cubicBezTo>
                  <a:pt x="129" y="1311"/>
                  <a:pt x="129" y="1308"/>
                  <a:pt x="129" y="1305"/>
                </a:cubicBezTo>
                <a:cubicBezTo>
                  <a:pt x="130" y="1305"/>
                  <a:pt x="131" y="1304"/>
                  <a:pt x="131" y="1303"/>
                </a:cubicBezTo>
                <a:cubicBezTo>
                  <a:pt x="131" y="1303"/>
                  <a:pt x="131" y="1302"/>
                  <a:pt x="131" y="1301"/>
                </a:cubicBezTo>
                <a:cubicBezTo>
                  <a:pt x="131" y="1300"/>
                  <a:pt x="130" y="1300"/>
                  <a:pt x="129" y="1299"/>
                </a:cubicBezTo>
                <a:cubicBezTo>
                  <a:pt x="129" y="1297"/>
                  <a:pt x="129" y="1296"/>
                  <a:pt x="129" y="1295"/>
                </a:cubicBezTo>
                <a:cubicBezTo>
                  <a:pt x="129" y="1294"/>
                  <a:pt x="128" y="1293"/>
                  <a:pt x="127" y="1292"/>
                </a:cubicBezTo>
                <a:cubicBezTo>
                  <a:pt x="127" y="1291"/>
                  <a:pt x="127" y="1290"/>
                  <a:pt x="127" y="1288"/>
                </a:cubicBezTo>
                <a:cubicBezTo>
                  <a:pt x="127" y="1288"/>
                  <a:pt x="126" y="1287"/>
                  <a:pt x="125" y="1286"/>
                </a:cubicBezTo>
                <a:cubicBezTo>
                  <a:pt x="125" y="1285"/>
                  <a:pt x="125" y="1285"/>
                  <a:pt x="125" y="1284"/>
                </a:cubicBezTo>
                <a:cubicBezTo>
                  <a:pt x="124" y="1283"/>
                  <a:pt x="124" y="1283"/>
                  <a:pt x="123" y="1282"/>
                </a:cubicBezTo>
                <a:cubicBezTo>
                  <a:pt x="123" y="1275"/>
                  <a:pt x="123" y="1269"/>
                  <a:pt x="123" y="1263"/>
                </a:cubicBezTo>
                <a:cubicBezTo>
                  <a:pt x="124" y="1262"/>
                  <a:pt x="124" y="1261"/>
                  <a:pt x="125" y="1260"/>
                </a:cubicBezTo>
                <a:cubicBezTo>
                  <a:pt x="125" y="1260"/>
                  <a:pt x="125" y="1259"/>
                  <a:pt x="125" y="1258"/>
                </a:cubicBezTo>
                <a:cubicBezTo>
                  <a:pt x="126" y="1257"/>
                  <a:pt x="128" y="1255"/>
                  <a:pt x="129" y="1254"/>
                </a:cubicBezTo>
                <a:cubicBezTo>
                  <a:pt x="129" y="1253"/>
                  <a:pt x="129" y="1253"/>
                  <a:pt x="129" y="1252"/>
                </a:cubicBezTo>
                <a:cubicBezTo>
                  <a:pt x="131" y="1250"/>
                  <a:pt x="133" y="1248"/>
                  <a:pt x="136" y="1246"/>
                </a:cubicBezTo>
                <a:cubicBezTo>
                  <a:pt x="136" y="1245"/>
                  <a:pt x="136" y="1244"/>
                  <a:pt x="136" y="1243"/>
                </a:cubicBezTo>
                <a:cubicBezTo>
                  <a:pt x="136" y="1243"/>
                  <a:pt x="137" y="1242"/>
                  <a:pt x="138" y="1241"/>
                </a:cubicBezTo>
                <a:cubicBezTo>
                  <a:pt x="138" y="1241"/>
                  <a:pt x="138" y="1240"/>
                  <a:pt x="138" y="1239"/>
                </a:cubicBezTo>
                <a:cubicBezTo>
                  <a:pt x="139" y="1238"/>
                  <a:pt x="139" y="1238"/>
                  <a:pt x="140" y="1237"/>
                </a:cubicBezTo>
                <a:cubicBezTo>
                  <a:pt x="140" y="1233"/>
                  <a:pt x="140" y="1230"/>
                  <a:pt x="140" y="1226"/>
                </a:cubicBezTo>
                <a:cubicBezTo>
                  <a:pt x="141" y="1226"/>
                  <a:pt x="141" y="1225"/>
                  <a:pt x="142" y="1224"/>
                </a:cubicBezTo>
                <a:cubicBezTo>
                  <a:pt x="142" y="1222"/>
                  <a:pt x="142" y="1220"/>
                  <a:pt x="142" y="1218"/>
                </a:cubicBezTo>
                <a:cubicBezTo>
                  <a:pt x="147" y="1213"/>
                  <a:pt x="152" y="1208"/>
                  <a:pt x="157" y="1203"/>
                </a:cubicBezTo>
                <a:cubicBezTo>
                  <a:pt x="158" y="1203"/>
                  <a:pt x="158" y="1203"/>
                  <a:pt x="159" y="1203"/>
                </a:cubicBezTo>
                <a:cubicBezTo>
                  <a:pt x="160" y="1202"/>
                  <a:pt x="160" y="1201"/>
                  <a:pt x="161" y="1201"/>
                </a:cubicBezTo>
                <a:cubicBezTo>
                  <a:pt x="162" y="1201"/>
                  <a:pt x="163" y="1201"/>
                  <a:pt x="164" y="1201"/>
                </a:cubicBezTo>
                <a:cubicBezTo>
                  <a:pt x="164" y="1200"/>
                  <a:pt x="165" y="1199"/>
                  <a:pt x="166" y="1198"/>
                </a:cubicBezTo>
                <a:cubicBezTo>
                  <a:pt x="166" y="1198"/>
                  <a:pt x="167" y="1198"/>
                  <a:pt x="168" y="1198"/>
                </a:cubicBezTo>
                <a:cubicBezTo>
                  <a:pt x="171" y="1195"/>
                  <a:pt x="175" y="1191"/>
                  <a:pt x="179" y="1188"/>
                </a:cubicBezTo>
                <a:cubicBezTo>
                  <a:pt x="179" y="1184"/>
                  <a:pt x="179" y="1181"/>
                  <a:pt x="179" y="1177"/>
                </a:cubicBezTo>
                <a:cubicBezTo>
                  <a:pt x="178" y="1176"/>
                  <a:pt x="177" y="1176"/>
                  <a:pt x="176" y="1175"/>
                </a:cubicBezTo>
                <a:cubicBezTo>
                  <a:pt x="176" y="1174"/>
                  <a:pt x="176" y="1172"/>
                  <a:pt x="176" y="1171"/>
                </a:cubicBezTo>
                <a:cubicBezTo>
                  <a:pt x="176" y="1171"/>
                  <a:pt x="175" y="1171"/>
                  <a:pt x="174" y="1171"/>
                </a:cubicBezTo>
                <a:cubicBezTo>
                  <a:pt x="173" y="1169"/>
                  <a:pt x="171" y="1168"/>
                  <a:pt x="170" y="1166"/>
                </a:cubicBezTo>
                <a:cubicBezTo>
                  <a:pt x="169" y="1166"/>
                  <a:pt x="169" y="1166"/>
                  <a:pt x="168" y="1166"/>
                </a:cubicBezTo>
                <a:cubicBezTo>
                  <a:pt x="166" y="1165"/>
                  <a:pt x="165" y="1163"/>
                  <a:pt x="164" y="1162"/>
                </a:cubicBezTo>
                <a:cubicBezTo>
                  <a:pt x="163" y="1162"/>
                  <a:pt x="162" y="1162"/>
                  <a:pt x="161" y="1162"/>
                </a:cubicBezTo>
                <a:cubicBezTo>
                  <a:pt x="158" y="1159"/>
                  <a:pt x="154" y="1155"/>
                  <a:pt x="151" y="1151"/>
                </a:cubicBezTo>
                <a:cubicBezTo>
                  <a:pt x="150" y="1151"/>
                  <a:pt x="149" y="1151"/>
                  <a:pt x="149" y="1151"/>
                </a:cubicBezTo>
                <a:cubicBezTo>
                  <a:pt x="148" y="1151"/>
                  <a:pt x="147" y="1150"/>
                  <a:pt x="146" y="1149"/>
                </a:cubicBezTo>
                <a:cubicBezTo>
                  <a:pt x="146" y="1149"/>
                  <a:pt x="146" y="1148"/>
                  <a:pt x="146" y="1147"/>
                </a:cubicBezTo>
                <a:cubicBezTo>
                  <a:pt x="146" y="1146"/>
                  <a:pt x="145" y="1146"/>
                  <a:pt x="144" y="1145"/>
                </a:cubicBezTo>
                <a:cubicBezTo>
                  <a:pt x="144" y="1144"/>
                  <a:pt x="144" y="1144"/>
                  <a:pt x="144" y="1143"/>
                </a:cubicBezTo>
                <a:cubicBezTo>
                  <a:pt x="144" y="1142"/>
                  <a:pt x="143" y="1142"/>
                  <a:pt x="142" y="1141"/>
                </a:cubicBezTo>
                <a:cubicBezTo>
                  <a:pt x="142" y="1140"/>
                  <a:pt x="142" y="1139"/>
                  <a:pt x="142" y="1139"/>
                </a:cubicBezTo>
                <a:cubicBezTo>
                  <a:pt x="142" y="1138"/>
                  <a:pt x="141" y="1137"/>
                  <a:pt x="140" y="1136"/>
                </a:cubicBezTo>
                <a:cubicBezTo>
                  <a:pt x="140" y="1131"/>
                  <a:pt x="140" y="1125"/>
                  <a:pt x="140" y="1119"/>
                </a:cubicBezTo>
                <a:cubicBezTo>
                  <a:pt x="139" y="1119"/>
                  <a:pt x="139" y="1118"/>
                  <a:pt x="138" y="1117"/>
                </a:cubicBezTo>
                <a:cubicBezTo>
                  <a:pt x="138" y="1116"/>
                  <a:pt x="138" y="1114"/>
                  <a:pt x="138" y="1113"/>
                </a:cubicBezTo>
                <a:cubicBezTo>
                  <a:pt x="137" y="1112"/>
                  <a:pt x="137" y="1112"/>
                  <a:pt x="136" y="1111"/>
                </a:cubicBezTo>
                <a:cubicBezTo>
                  <a:pt x="136" y="1110"/>
                  <a:pt x="136" y="1110"/>
                  <a:pt x="136" y="1109"/>
                </a:cubicBezTo>
                <a:cubicBezTo>
                  <a:pt x="135" y="1108"/>
                  <a:pt x="134" y="1107"/>
                  <a:pt x="134" y="1106"/>
                </a:cubicBezTo>
                <a:cubicBezTo>
                  <a:pt x="134" y="1104"/>
                  <a:pt x="134" y="1102"/>
                  <a:pt x="134" y="1100"/>
                </a:cubicBezTo>
                <a:cubicBezTo>
                  <a:pt x="133" y="1100"/>
                  <a:pt x="132" y="1099"/>
                  <a:pt x="131" y="1098"/>
                </a:cubicBezTo>
                <a:cubicBezTo>
                  <a:pt x="131" y="1098"/>
                  <a:pt x="130" y="1098"/>
                  <a:pt x="129" y="1098"/>
                </a:cubicBezTo>
                <a:cubicBezTo>
                  <a:pt x="129" y="1097"/>
                  <a:pt x="128" y="1097"/>
                  <a:pt x="127" y="1096"/>
                </a:cubicBezTo>
                <a:cubicBezTo>
                  <a:pt x="127" y="1094"/>
                  <a:pt x="127" y="1093"/>
                  <a:pt x="127" y="1092"/>
                </a:cubicBezTo>
                <a:cubicBezTo>
                  <a:pt x="124" y="1089"/>
                  <a:pt x="122" y="1086"/>
                  <a:pt x="119" y="1083"/>
                </a:cubicBezTo>
                <a:cubicBezTo>
                  <a:pt x="118" y="1083"/>
                  <a:pt x="117" y="1083"/>
                  <a:pt x="117" y="1083"/>
                </a:cubicBezTo>
                <a:cubicBezTo>
                  <a:pt x="116" y="1082"/>
                  <a:pt x="115" y="1082"/>
                  <a:pt x="114" y="1081"/>
                </a:cubicBezTo>
                <a:cubicBezTo>
                  <a:pt x="114" y="1081"/>
                  <a:pt x="113" y="1081"/>
                  <a:pt x="112" y="1081"/>
                </a:cubicBezTo>
                <a:cubicBezTo>
                  <a:pt x="110" y="1079"/>
                  <a:pt x="108" y="1077"/>
                  <a:pt x="106" y="1074"/>
                </a:cubicBezTo>
                <a:cubicBezTo>
                  <a:pt x="105" y="1074"/>
                  <a:pt x="105" y="1074"/>
                  <a:pt x="104" y="1074"/>
                </a:cubicBezTo>
                <a:cubicBezTo>
                  <a:pt x="102" y="1073"/>
                  <a:pt x="101" y="1072"/>
                  <a:pt x="99" y="1070"/>
                </a:cubicBezTo>
                <a:cubicBezTo>
                  <a:pt x="99" y="1070"/>
                  <a:pt x="99" y="1069"/>
                  <a:pt x="99" y="1068"/>
                </a:cubicBezTo>
                <a:cubicBezTo>
                  <a:pt x="99" y="1068"/>
                  <a:pt x="98" y="1067"/>
                  <a:pt x="97" y="1066"/>
                </a:cubicBezTo>
                <a:cubicBezTo>
                  <a:pt x="97" y="1066"/>
                  <a:pt x="96" y="1066"/>
                  <a:pt x="95" y="1066"/>
                </a:cubicBezTo>
                <a:cubicBezTo>
                  <a:pt x="95" y="1065"/>
                  <a:pt x="95" y="1065"/>
                  <a:pt x="95" y="1064"/>
                </a:cubicBezTo>
                <a:cubicBezTo>
                  <a:pt x="93" y="1062"/>
                  <a:pt x="91" y="1060"/>
                  <a:pt x="89" y="1057"/>
                </a:cubicBezTo>
                <a:cubicBezTo>
                  <a:pt x="88" y="1057"/>
                  <a:pt x="88" y="1057"/>
                  <a:pt x="87" y="1057"/>
                </a:cubicBezTo>
                <a:cubicBezTo>
                  <a:pt x="85" y="1055"/>
                  <a:pt x="82" y="1053"/>
                  <a:pt x="80" y="1051"/>
                </a:cubicBezTo>
                <a:cubicBezTo>
                  <a:pt x="80" y="1050"/>
                  <a:pt x="80" y="1048"/>
                  <a:pt x="80" y="1047"/>
                </a:cubicBezTo>
                <a:cubicBezTo>
                  <a:pt x="82" y="1047"/>
                  <a:pt x="83" y="1047"/>
                  <a:pt x="84" y="1047"/>
                </a:cubicBezTo>
                <a:cubicBezTo>
                  <a:pt x="84" y="1046"/>
                  <a:pt x="84" y="1045"/>
                  <a:pt x="84" y="1045"/>
                </a:cubicBezTo>
                <a:cubicBezTo>
                  <a:pt x="86" y="1043"/>
                  <a:pt x="87" y="1042"/>
                  <a:pt x="89" y="1040"/>
                </a:cubicBezTo>
                <a:cubicBezTo>
                  <a:pt x="89" y="1040"/>
                  <a:pt x="90" y="1040"/>
                  <a:pt x="91" y="1040"/>
                </a:cubicBezTo>
                <a:cubicBezTo>
                  <a:pt x="92" y="1039"/>
                  <a:pt x="94" y="1038"/>
                  <a:pt x="95" y="1036"/>
                </a:cubicBezTo>
                <a:cubicBezTo>
                  <a:pt x="94" y="1036"/>
                  <a:pt x="94" y="1035"/>
                  <a:pt x="93" y="1034"/>
                </a:cubicBezTo>
                <a:cubicBezTo>
                  <a:pt x="94" y="1033"/>
                  <a:pt x="94" y="1033"/>
                  <a:pt x="95" y="1032"/>
                </a:cubicBezTo>
                <a:cubicBezTo>
                  <a:pt x="95" y="1031"/>
                  <a:pt x="95" y="1030"/>
                  <a:pt x="95" y="1030"/>
                </a:cubicBezTo>
                <a:cubicBezTo>
                  <a:pt x="96" y="1029"/>
                  <a:pt x="97" y="1028"/>
                  <a:pt x="97" y="1028"/>
                </a:cubicBezTo>
                <a:cubicBezTo>
                  <a:pt x="98" y="1028"/>
                  <a:pt x="99" y="1028"/>
                  <a:pt x="99" y="1028"/>
                </a:cubicBezTo>
                <a:cubicBezTo>
                  <a:pt x="100" y="1028"/>
                  <a:pt x="101" y="1029"/>
                  <a:pt x="102" y="1030"/>
                </a:cubicBezTo>
                <a:cubicBezTo>
                  <a:pt x="102" y="1030"/>
                  <a:pt x="102" y="1031"/>
                  <a:pt x="102" y="1032"/>
                </a:cubicBezTo>
                <a:cubicBezTo>
                  <a:pt x="102" y="1032"/>
                  <a:pt x="103" y="1033"/>
                  <a:pt x="104" y="1034"/>
                </a:cubicBezTo>
                <a:cubicBezTo>
                  <a:pt x="104" y="1034"/>
                  <a:pt x="105" y="1034"/>
                  <a:pt x="106" y="1034"/>
                </a:cubicBezTo>
                <a:cubicBezTo>
                  <a:pt x="106" y="1035"/>
                  <a:pt x="107" y="1035"/>
                  <a:pt x="108" y="1036"/>
                </a:cubicBezTo>
                <a:cubicBezTo>
                  <a:pt x="109" y="1036"/>
                  <a:pt x="109" y="1035"/>
                  <a:pt x="110" y="1034"/>
                </a:cubicBezTo>
                <a:cubicBezTo>
                  <a:pt x="111" y="1034"/>
                  <a:pt x="112" y="1034"/>
                  <a:pt x="112" y="1034"/>
                </a:cubicBezTo>
                <a:cubicBezTo>
                  <a:pt x="116" y="1030"/>
                  <a:pt x="119" y="1027"/>
                  <a:pt x="123" y="1023"/>
                </a:cubicBezTo>
                <a:cubicBezTo>
                  <a:pt x="124" y="1023"/>
                  <a:pt x="124" y="1023"/>
                  <a:pt x="125" y="1023"/>
                </a:cubicBezTo>
                <a:cubicBezTo>
                  <a:pt x="128" y="1020"/>
                  <a:pt x="131" y="1017"/>
                  <a:pt x="134" y="1015"/>
                </a:cubicBezTo>
                <a:cubicBezTo>
                  <a:pt x="134" y="1015"/>
                  <a:pt x="135" y="1015"/>
                  <a:pt x="136" y="1015"/>
                </a:cubicBezTo>
                <a:cubicBezTo>
                  <a:pt x="136" y="1014"/>
                  <a:pt x="137" y="1013"/>
                  <a:pt x="138" y="1013"/>
                </a:cubicBezTo>
                <a:cubicBezTo>
                  <a:pt x="139" y="1013"/>
                  <a:pt x="139" y="1013"/>
                  <a:pt x="140" y="1013"/>
                </a:cubicBezTo>
                <a:cubicBezTo>
                  <a:pt x="141" y="1012"/>
                  <a:pt x="141" y="1011"/>
                  <a:pt x="142" y="1011"/>
                </a:cubicBezTo>
                <a:cubicBezTo>
                  <a:pt x="143" y="1011"/>
                  <a:pt x="144" y="1011"/>
                  <a:pt x="144" y="1011"/>
                </a:cubicBezTo>
                <a:cubicBezTo>
                  <a:pt x="146" y="1009"/>
                  <a:pt x="147" y="1008"/>
                  <a:pt x="149" y="1006"/>
                </a:cubicBezTo>
                <a:cubicBezTo>
                  <a:pt x="149" y="1006"/>
                  <a:pt x="150" y="1006"/>
                  <a:pt x="151" y="1006"/>
                </a:cubicBezTo>
                <a:cubicBezTo>
                  <a:pt x="151" y="1006"/>
                  <a:pt x="151" y="1005"/>
                  <a:pt x="151" y="1004"/>
                </a:cubicBezTo>
                <a:cubicBezTo>
                  <a:pt x="151" y="1003"/>
                  <a:pt x="152" y="1003"/>
                  <a:pt x="153" y="1002"/>
                </a:cubicBezTo>
                <a:cubicBezTo>
                  <a:pt x="154" y="1002"/>
                  <a:pt x="156" y="1002"/>
                  <a:pt x="157" y="1002"/>
                </a:cubicBezTo>
                <a:cubicBezTo>
                  <a:pt x="161" y="998"/>
                  <a:pt x="164" y="995"/>
                  <a:pt x="168" y="991"/>
                </a:cubicBezTo>
                <a:cubicBezTo>
                  <a:pt x="169" y="991"/>
                  <a:pt x="171" y="991"/>
                  <a:pt x="172" y="991"/>
                </a:cubicBezTo>
                <a:cubicBezTo>
                  <a:pt x="173" y="991"/>
                  <a:pt x="173" y="990"/>
                  <a:pt x="174" y="989"/>
                </a:cubicBezTo>
                <a:cubicBezTo>
                  <a:pt x="174" y="986"/>
                  <a:pt x="174" y="983"/>
                  <a:pt x="174" y="981"/>
                </a:cubicBezTo>
                <a:cubicBezTo>
                  <a:pt x="175" y="980"/>
                  <a:pt x="175" y="979"/>
                  <a:pt x="176" y="978"/>
                </a:cubicBezTo>
                <a:cubicBezTo>
                  <a:pt x="176" y="978"/>
                  <a:pt x="176" y="977"/>
                  <a:pt x="176" y="976"/>
                </a:cubicBezTo>
                <a:cubicBezTo>
                  <a:pt x="178" y="976"/>
                  <a:pt x="180" y="976"/>
                  <a:pt x="183" y="976"/>
                </a:cubicBezTo>
                <a:cubicBezTo>
                  <a:pt x="183" y="977"/>
                  <a:pt x="184" y="978"/>
                  <a:pt x="185" y="978"/>
                </a:cubicBezTo>
                <a:cubicBezTo>
                  <a:pt x="186" y="978"/>
                  <a:pt x="186" y="978"/>
                  <a:pt x="187" y="978"/>
                </a:cubicBezTo>
                <a:cubicBezTo>
                  <a:pt x="188" y="980"/>
                  <a:pt x="190" y="981"/>
                  <a:pt x="191" y="983"/>
                </a:cubicBezTo>
                <a:cubicBezTo>
                  <a:pt x="192" y="983"/>
                  <a:pt x="193" y="983"/>
                  <a:pt x="194" y="983"/>
                </a:cubicBezTo>
                <a:cubicBezTo>
                  <a:pt x="196" y="985"/>
                  <a:pt x="199" y="988"/>
                  <a:pt x="202" y="991"/>
                </a:cubicBezTo>
                <a:cubicBezTo>
                  <a:pt x="202" y="993"/>
                  <a:pt x="202" y="994"/>
                  <a:pt x="202" y="996"/>
                </a:cubicBezTo>
                <a:cubicBezTo>
                  <a:pt x="201" y="996"/>
                  <a:pt x="201" y="997"/>
                  <a:pt x="200" y="998"/>
                </a:cubicBezTo>
                <a:cubicBezTo>
                  <a:pt x="201" y="998"/>
                  <a:pt x="201" y="999"/>
                  <a:pt x="202" y="1000"/>
                </a:cubicBezTo>
                <a:cubicBezTo>
                  <a:pt x="204" y="1000"/>
                  <a:pt x="206" y="1000"/>
                  <a:pt x="209" y="1000"/>
                </a:cubicBezTo>
                <a:cubicBezTo>
                  <a:pt x="209" y="1000"/>
                  <a:pt x="210" y="1001"/>
                  <a:pt x="211" y="1002"/>
                </a:cubicBezTo>
                <a:cubicBezTo>
                  <a:pt x="212" y="1002"/>
                  <a:pt x="213" y="1002"/>
                  <a:pt x="215" y="1002"/>
                </a:cubicBezTo>
                <a:cubicBezTo>
                  <a:pt x="215" y="1003"/>
                  <a:pt x="216" y="1003"/>
                  <a:pt x="217" y="1004"/>
                </a:cubicBezTo>
                <a:cubicBezTo>
                  <a:pt x="218" y="1004"/>
                  <a:pt x="218" y="1004"/>
                  <a:pt x="219" y="1004"/>
                </a:cubicBezTo>
                <a:cubicBezTo>
                  <a:pt x="220" y="1005"/>
                  <a:pt x="220" y="1005"/>
                  <a:pt x="221" y="1006"/>
                </a:cubicBezTo>
                <a:cubicBezTo>
                  <a:pt x="221" y="1008"/>
                  <a:pt x="221" y="1009"/>
                  <a:pt x="221" y="1011"/>
                </a:cubicBezTo>
                <a:cubicBezTo>
                  <a:pt x="219" y="1013"/>
                  <a:pt x="217" y="1015"/>
                  <a:pt x="215" y="1017"/>
                </a:cubicBezTo>
                <a:cubicBezTo>
                  <a:pt x="215" y="1017"/>
                  <a:pt x="215" y="1018"/>
                  <a:pt x="215" y="1019"/>
                </a:cubicBezTo>
                <a:cubicBezTo>
                  <a:pt x="215" y="1020"/>
                  <a:pt x="216" y="1020"/>
                  <a:pt x="217" y="1021"/>
                </a:cubicBezTo>
                <a:cubicBezTo>
                  <a:pt x="218" y="1021"/>
                  <a:pt x="218" y="1021"/>
                  <a:pt x="219" y="1021"/>
                </a:cubicBezTo>
                <a:cubicBezTo>
                  <a:pt x="223" y="1025"/>
                  <a:pt x="226" y="1028"/>
                  <a:pt x="230" y="1032"/>
                </a:cubicBezTo>
                <a:cubicBezTo>
                  <a:pt x="233" y="1032"/>
                  <a:pt x="236" y="1032"/>
                  <a:pt x="238" y="1032"/>
                </a:cubicBezTo>
                <a:cubicBezTo>
                  <a:pt x="239" y="1033"/>
                  <a:pt x="240" y="1033"/>
                  <a:pt x="241" y="1034"/>
                </a:cubicBezTo>
                <a:cubicBezTo>
                  <a:pt x="244" y="1034"/>
                  <a:pt x="248" y="1034"/>
                  <a:pt x="251" y="1034"/>
                </a:cubicBezTo>
                <a:cubicBezTo>
                  <a:pt x="252" y="1035"/>
                  <a:pt x="253" y="1036"/>
                  <a:pt x="253" y="1036"/>
                </a:cubicBezTo>
                <a:cubicBezTo>
                  <a:pt x="255" y="1036"/>
                  <a:pt x="256" y="1036"/>
                  <a:pt x="258" y="1036"/>
                </a:cubicBezTo>
                <a:cubicBezTo>
                  <a:pt x="258" y="1038"/>
                  <a:pt x="258" y="1040"/>
                  <a:pt x="258" y="1043"/>
                </a:cubicBezTo>
                <a:cubicBezTo>
                  <a:pt x="262" y="1043"/>
                  <a:pt x="266" y="1043"/>
                  <a:pt x="270" y="1043"/>
                </a:cubicBezTo>
                <a:cubicBezTo>
                  <a:pt x="271" y="1043"/>
                  <a:pt x="272" y="1044"/>
                  <a:pt x="272" y="1045"/>
                </a:cubicBezTo>
                <a:cubicBezTo>
                  <a:pt x="273" y="1045"/>
                  <a:pt x="274" y="1045"/>
                  <a:pt x="275" y="1045"/>
                </a:cubicBezTo>
                <a:cubicBezTo>
                  <a:pt x="275" y="1045"/>
                  <a:pt x="276" y="1046"/>
                  <a:pt x="277" y="1047"/>
                </a:cubicBezTo>
                <a:cubicBezTo>
                  <a:pt x="283" y="1047"/>
                  <a:pt x="290" y="1047"/>
                  <a:pt x="296" y="1047"/>
                </a:cubicBezTo>
                <a:cubicBezTo>
                  <a:pt x="297" y="1048"/>
                  <a:pt x="298" y="1048"/>
                  <a:pt x="298" y="1049"/>
                </a:cubicBezTo>
                <a:cubicBezTo>
                  <a:pt x="300" y="1049"/>
                  <a:pt x="301" y="1049"/>
                  <a:pt x="302" y="1049"/>
                </a:cubicBezTo>
                <a:cubicBezTo>
                  <a:pt x="304" y="1047"/>
                  <a:pt x="305" y="1046"/>
                  <a:pt x="307" y="1045"/>
                </a:cubicBezTo>
                <a:cubicBezTo>
                  <a:pt x="308" y="1045"/>
                  <a:pt x="308" y="1045"/>
                  <a:pt x="309" y="1045"/>
                </a:cubicBezTo>
                <a:cubicBezTo>
                  <a:pt x="309" y="1044"/>
                  <a:pt x="309" y="1043"/>
                  <a:pt x="309" y="1043"/>
                </a:cubicBezTo>
                <a:cubicBezTo>
                  <a:pt x="308" y="1042"/>
                  <a:pt x="307" y="1041"/>
                  <a:pt x="307" y="1040"/>
                </a:cubicBezTo>
                <a:cubicBezTo>
                  <a:pt x="307" y="1039"/>
                  <a:pt x="307" y="1039"/>
                  <a:pt x="307" y="1038"/>
                </a:cubicBezTo>
                <a:cubicBezTo>
                  <a:pt x="308" y="1038"/>
                  <a:pt x="310" y="1038"/>
                  <a:pt x="311" y="1038"/>
                </a:cubicBezTo>
                <a:cubicBezTo>
                  <a:pt x="312" y="1037"/>
                  <a:pt x="312" y="1037"/>
                  <a:pt x="313" y="1036"/>
                </a:cubicBezTo>
                <a:cubicBezTo>
                  <a:pt x="314" y="1036"/>
                  <a:pt x="315" y="1036"/>
                  <a:pt x="315" y="1036"/>
                </a:cubicBezTo>
                <a:cubicBezTo>
                  <a:pt x="315" y="1035"/>
                  <a:pt x="315" y="1033"/>
                  <a:pt x="315" y="1032"/>
                </a:cubicBezTo>
                <a:cubicBezTo>
                  <a:pt x="316" y="1031"/>
                  <a:pt x="317" y="1030"/>
                  <a:pt x="317" y="1030"/>
                </a:cubicBezTo>
                <a:cubicBezTo>
                  <a:pt x="317" y="1028"/>
                  <a:pt x="317" y="1027"/>
                  <a:pt x="317" y="1025"/>
                </a:cubicBezTo>
                <a:cubicBezTo>
                  <a:pt x="318" y="1025"/>
                  <a:pt x="319" y="1025"/>
                  <a:pt x="319" y="1025"/>
                </a:cubicBezTo>
                <a:cubicBezTo>
                  <a:pt x="320" y="1026"/>
                  <a:pt x="321" y="1027"/>
                  <a:pt x="322" y="1028"/>
                </a:cubicBezTo>
                <a:cubicBezTo>
                  <a:pt x="325" y="1028"/>
                  <a:pt x="329" y="1028"/>
                  <a:pt x="332" y="1028"/>
                </a:cubicBezTo>
                <a:cubicBezTo>
                  <a:pt x="332" y="1026"/>
                  <a:pt x="332" y="1025"/>
                  <a:pt x="332" y="1023"/>
                </a:cubicBezTo>
                <a:cubicBezTo>
                  <a:pt x="334" y="1023"/>
                  <a:pt x="336" y="1023"/>
                  <a:pt x="339" y="1023"/>
                </a:cubicBezTo>
                <a:cubicBezTo>
                  <a:pt x="339" y="1023"/>
                  <a:pt x="340" y="1022"/>
                  <a:pt x="341" y="1021"/>
                </a:cubicBezTo>
                <a:cubicBezTo>
                  <a:pt x="341" y="1017"/>
                  <a:pt x="341" y="1013"/>
                  <a:pt x="341" y="1008"/>
                </a:cubicBezTo>
                <a:cubicBezTo>
                  <a:pt x="341" y="1008"/>
                  <a:pt x="342" y="1007"/>
                  <a:pt x="343" y="1006"/>
                </a:cubicBezTo>
                <a:cubicBezTo>
                  <a:pt x="343" y="1001"/>
                  <a:pt x="343" y="996"/>
                  <a:pt x="343" y="991"/>
                </a:cubicBezTo>
                <a:cubicBezTo>
                  <a:pt x="344" y="991"/>
                  <a:pt x="344" y="990"/>
                  <a:pt x="345" y="989"/>
                </a:cubicBezTo>
                <a:cubicBezTo>
                  <a:pt x="345" y="984"/>
                  <a:pt x="345" y="979"/>
                  <a:pt x="345" y="974"/>
                </a:cubicBezTo>
                <a:cubicBezTo>
                  <a:pt x="347" y="973"/>
                  <a:pt x="348" y="971"/>
                  <a:pt x="349" y="970"/>
                </a:cubicBezTo>
                <a:cubicBezTo>
                  <a:pt x="349" y="968"/>
                  <a:pt x="349" y="967"/>
                  <a:pt x="349" y="966"/>
                </a:cubicBezTo>
                <a:cubicBezTo>
                  <a:pt x="350" y="965"/>
                  <a:pt x="351" y="964"/>
                  <a:pt x="352" y="963"/>
                </a:cubicBezTo>
                <a:cubicBezTo>
                  <a:pt x="352" y="963"/>
                  <a:pt x="353" y="963"/>
                  <a:pt x="354" y="963"/>
                </a:cubicBezTo>
                <a:cubicBezTo>
                  <a:pt x="354" y="963"/>
                  <a:pt x="355" y="962"/>
                  <a:pt x="356" y="961"/>
                </a:cubicBezTo>
                <a:cubicBezTo>
                  <a:pt x="356" y="961"/>
                  <a:pt x="357" y="961"/>
                  <a:pt x="358" y="961"/>
                </a:cubicBezTo>
                <a:cubicBezTo>
                  <a:pt x="359" y="962"/>
                  <a:pt x="359" y="963"/>
                  <a:pt x="360" y="963"/>
                </a:cubicBezTo>
                <a:cubicBezTo>
                  <a:pt x="361" y="963"/>
                  <a:pt x="363" y="963"/>
                  <a:pt x="364" y="963"/>
                </a:cubicBezTo>
                <a:cubicBezTo>
                  <a:pt x="366" y="962"/>
                  <a:pt x="367" y="961"/>
                  <a:pt x="369" y="959"/>
                </a:cubicBezTo>
                <a:cubicBezTo>
                  <a:pt x="369" y="959"/>
                  <a:pt x="369" y="958"/>
                  <a:pt x="369" y="957"/>
                </a:cubicBezTo>
                <a:cubicBezTo>
                  <a:pt x="375" y="951"/>
                  <a:pt x="381" y="944"/>
                  <a:pt x="388" y="938"/>
                </a:cubicBezTo>
                <a:cubicBezTo>
                  <a:pt x="388" y="937"/>
                  <a:pt x="388" y="936"/>
                  <a:pt x="388" y="936"/>
                </a:cubicBezTo>
                <a:cubicBezTo>
                  <a:pt x="389" y="935"/>
                  <a:pt x="389" y="934"/>
                  <a:pt x="390" y="933"/>
                </a:cubicBezTo>
                <a:cubicBezTo>
                  <a:pt x="390" y="933"/>
                  <a:pt x="390" y="932"/>
                  <a:pt x="390" y="931"/>
                </a:cubicBezTo>
                <a:cubicBezTo>
                  <a:pt x="391" y="930"/>
                  <a:pt x="393" y="928"/>
                  <a:pt x="394" y="927"/>
                </a:cubicBezTo>
                <a:cubicBezTo>
                  <a:pt x="394" y="926"/>
                  <a:pt x="394" y="926"/>
                  <a:pt x="394" y="925"/>
                </a:cubicBezTo>
                <a:cubicBezTo>
                  <a:pt x="396" y="924"/>
                  <a:pt x="397" y="922"/>
                  <a:pt x="399" y="921"/>
                </a:cubicBezTo>
                <a:cubicBezTo>
                  <a:pt x="399" y="920"/>
                  <a:pt x="399" y="919"/>
                  <a:pt x="399" y="919"/>
                </a:cubicBezTo>
                <a:cubicBezTo>
                  <a:pt x="401" y="917"/>
                  <a:pt x="403" y="914"/>
                  <a:pt x="405" y="912"/>
                </a:cubicBezTo>
                <a:cubicBezTo>
                  <a:pt x="405" y="911"/>
                  <a:pt x="405" y="911"/>
                  <a:pt x="405" y="910"/>
                </a:cubicBezTo>
                <a:cubicBezTo>
                  <a:pt x="406" y="909"/>
                  <a:pt x="406" y="909"/>
                  <a:pt x="407" y="908"/>
                </a:cubicBezTo>
                <a:cubicBezTo>
                  <a:pt x="407" y="907"/>
                  <a:pt x="407" y="905"/>
                  <a:pt x="407" y="904"/>
                </a:cubicBezTo>
                <a:cubicBezTo>
                  <a:pt x="408" y="903"/>
                  <a:pt x="408" y="902"/>
                  <a:pt x="409" y="901"/>
                </a:cubicBezTo>
                <a:cubicBezTo>
                  <a:pt x="409" y="896"/>
                  <a:pt x="409" y="890"/>
                  <a:pt x="409" y="884"/>
                </a:cubicBezTo>
                <a:cubicBezTo>
                  <a:pt x="410" y="884"/>
                  <a:pt x="410" y="883"/>
                  <a:pt x="411" y="882"/>
                </a:cubicBezTo>
                <a:cubicBezTo>
                  <a:pt x="411" y="879"/>
                  <a:pt x="411" y="877"/>
                  <a:pt x="411" y="874"/>
                </a:cubicBezTo>
                <a:cubicBezTo>
                  <a:pt x="412" y="873"/>
                  <a:pt x="413" y="872"/>
                  <a:pt x="414" y="871"/>
                </a:cubicBezTo>
                <a:cubicBezTo>
                  <a:pt x="414" y="870"/>
                  <a:pt x="414" y="869"/>
                  <a:pt x="414" y="867"/>
                </a:cubicBezTo>
                <a:cubicBezTo>
                  <a:pt x="414" y="867"/>
                  <a:pt x="415" y="866"/>
                  <a:pt x="416" y="865"/>
                </a:cubicBezTo>
                <a:cubicBezTo>
                  <a:pt x="416" y="864"/>
                  <a:pt x="416" y="862"/>
                  <a:pt x="416" y="861"/>
                </a:cubicBezTo>
                <a:cubicBezTo>
                  <a:pt x="416" y="860"/>
                  <a:pt x="417" y="860"/>
                  <a:pt x="418" y="859"/>
                </a:cubicBezTo>
                <a:cubicBezTo>
                  <a:pt x="418" y="857"/>
                  <a:pt x="418" y="855"/>
                  <a:pt x="418" y="852"/>
                </a:cubicBezTo>
                <a:cubicBezTo>
                  <a:pt x="418" y="852"/>
                  <a:pt x="419" y="851"/>
                  <a:pt x="420" y="850"/>
                </a:cubicBezTo>
                <a:cubicBezTo>
                  <a:pt x="420" y="848"/>
                  <a:pt x="420" y="846"/>
                  <a:pt x="420" y="844"/>
                </a:cubicBezTo>
                <a:cubicBezTo>
                  <a:pt x="421" y="843"/>
                  <a:pt x="421" y="843"/>
                  <a:pt x="422" y="842"/>
                </a:cubicBezTo>
                <a:cubicBezTo>
                  <a:pt x="422" y="839"/>
                  <a:pt x="422" y="836"/>
                  <a:pt x="422" y="833"/>
                </a:cubicBezTo>
                <a:cubicBezTo>
                  <a:pt x="421" y="833"/>
                  <a:pt x="421" y="832"/>
                  <a:pt x="420" y="831"/>
                </a:cubicBezTo>
                <a:cubicBezTo>
                  <a:pt x="420" y="825"/>
                  <a:pt x="420" y="820"/>
                  <a:pt x="420" y="814"/>
                </a:cubicBezTo>
                <a:cubicBezTo>
                  <a:pt x="421" y="814"/>
                  <a:pt x="423" y="814"/>
                  <a:pt x="424" y="814"/>
                </a:cubicBezTo>
                <a:cubicBezTo>
                  <a:pt x="424" y="811"/>
                  <a:pt x="424" y="808"/>
                  <a:pt x="424" y="805"/>
                </a:cubicBezTo>
                <a:cubicBezTo>
                  <a:pt x="424" y="805"/>
                  <a:pt x="423" y="804"/>
                  <a:pt x="422" y="803"/>
                </a:cubicBezTo>
                <a:cubicBezTo>
                  <a:pt x="422" y="802"/>
                  <a:pt x="422" y="800"/>
                  <a:pt x="422" y="799"/>
                </a:cubicBezTo>
                <a:cubicBezTo>
                  <a:pt x="421" y="797"/>
                  <a:pt x="419" y="796"/>
                  <a:pt x="418" y="795"/>
                </a:cubicBezTo>
                <a:cubicBezTo>
                  <a:pt x="418" y="793"/>
                  <a:pt x="418" y="790"/>
                  <a:pt x="418" y="788"/>
                </a:cubicBezTo>
                <a:cubicBezTo>
                  <a:pt x="417" y="788"/>
                  <a:pt x="416" y="787"/>
                  <a:pt x="416" y="786"/>
                </a:cubicBezTo>
                <a:cubicBezTo>
                  <a:pt x="416" y="786"/>
                  <a:pt x="416" y="785"/>
                  <a:pt x="416" y="784"/>
                </a:cubicBezTo>
                <a:cubicBezTo>
                  <a:pt x="415" y="783"/>
                  <a:pt x="414" y="783"/>
                  <a:pt x="414" y="782"/>
                </a:cubicBezTo>
                <a:cubicBezTo>
                  <a:pt x="414" y="780"/>
                  <a:pt x="414" y="779"/>
                  <a:pt x="414" y="778"/>
                </a:cubicBezTo>
                <a:cubicBezTo>
                  <a:pt x="415" y="776"/>
                  <a:pt x="416" y="775"/>
                  <a:pt x="418" y="773"/>
                </a:cubicBezTo>
                <a:cubicBezTo>
                  <a:pt x="418" y="773"/>
                  <a:pt x="418" y="772"/>
                  <a:pt x="418" y="771"/>
                </a:cubicBezTo>
                <a:cubicBezTo>
                  <a:pt x="417" y="771"/>
                  <a:pt x="416" y="770"/>
                  <a:pt x="416" y="769"/>
                </a:cubicBezTo>
                <a:cubicBezTo>
                  <a:pt x="416" y="768"/>
                  <a:pt x="416" y="768"/>
                  <a:pt x="416" y="767"/>
                </a:cubicBezTo>
                <a:cubicBezTo>
                  <a:pt x="416" y="766"/>
                  <a:pt x="417" y="765"/>
                  <a:pt x="418" y="765"/>
                </a:cubicBezTo>
                <a:cubicBezTo>
                  <a:pt x="419" y="765"/>
                  <a:pt x="421" y="765"/>
                  <a:pt x="422" y="765"/>
                </a:cubicBezTo>
                <a:cubicBezTo>
                  <a:pt x="423" y="764"/>
                  <a:pt x="423" y="763"/>
                  <a:pt x="424" y="763"/>
                </a:cubicBezTo>
                <a:cubicBezTo>
                  <a:pt x="426" y="763"/>
                  <a:pt x="428" y="763"/>
                  <a:pt x="431" y="763"/>
                </a:cubicBezTo>
                <a:cubicBezTo>
                  <a:pt x="431" y="762"/>
                  <a:pt x="431" y="761"/>
                  <a:pt x="431" y="761"/>
                </a:cubicBezTo>
                <a:cubicBezTo>
                  <a:pt x="432" y="759"/>
                  <a:pt x="433" y="758"/>
                  <a:pt x="435" y="756"/>
                </a:cubicBezTo>
                <a:cubicBezTo>
                  <a:pt x="435" y="756"/>
                  <a:pt x="435" y="755"/>
                  <a:pt x="435" y="754"/>
                </a:cubicBezTo>
                <a:cubicBezTo>
                  <a:pt x="436" y="754"/>
                  <a:pt x="436" y="754"/>
                  <a:pt x="437" y="754"/>
                </a:cubicBezTo>
                <a:cubicBezTo>
                  <a:pt x="438" y="753"/>
                  <a:pt x="438" y="753"/>
                  <a:pt x="439" y="752"/>
                </a:cubicBezTo>
                <a:cubicBezTo>
                  <a:pt x="440" y="752"/>
                  <a:pt x="440" y="752"/>
                  <a:pt x="441" y="752"/>
                </a:cubicBezTo>
                <a:cubicBezTo>
                  <a:pt x="441" y="751"/>
                  <a:pt x="441" y="751"/>
                  <a:pt x="441" y="750"/>
                </a:cubicBezTo>
                <a:cubicBezTo>
                  <a:pt x="443" y="748"/>
                  <a:pt x="444" y="747"/>
                  <a:pt x="446" y="746"/>
                </a:cubicBezTo>
                <a:cubicBezTo>
                  <a:pt x="446" y="743"/>
                  <a:pt x="446" y="740"/>
                  <a:pt x="446" y="737"/>
                </a:cubicBezTo>
                <a:cubicBezTo>
                  <a:pt x="446" y="737"/>
                  <a:pt x="447" y="737"/>
                  <a:pt x="448" y="737"/>
                </a:cubicBezTo>
                <a:cubicBezTo>
                  <a:pt x="448" y="736"/>
                  <a:pt x="449" y="736"/>
                  <a:pt x="450" y="735"/>
                </a:cubicBezTo>
                <a:cubicBezTo>
                  <a:pt x="450" y="733"/>
                  <a:pt x="450" y="732"/>
                  <a:pt x="450" y="731"/>
                </a:cubicBezTo>
                <a:cubicBezTo>
                  <a:pt x="451" y="729"/>
                  <a:pt x="453" y="728"/>
                  <a:pt x="454" y="726"/>
                </a:cubicBezTo>
                <a:cubicBezTo>
                  <a:pt x="455" y="726"/>
                  <a:pt x="457" y="726"/>
                  <a:pt x="458" y="726"/>
                </a:cubicBezTo>
                <a:cubicBezTo>
                  <a:pt x="460" y="728"/>
                  <a:pt x="461" y="729"/>
                  <a:pt x="463" y="731"/>
                </a:cubicBezTo>
                <a:cubicBezTo>
                  <a:pt x="467" y="731"/>
                  <a:pt x="471" y="731"/>
                  <a:pt x="476" y="731"/>
                </a:cubicBezTo>
                <a:cubicBezTo>
                  <a:pt x="476" y="730"/>
                  <a:pt x="477" y="729"/>
                  <a:pt x="478" y="728"/>
                </a:cubicBezTo>
                <a:cubicBezTo>
                  <a:pt x="480" y="728"/>
                  <a:pt x="482" y="728"/>
                  <a:pt x="484" y="728"/>
                </a:cubicBezTo>
                <a:cubicBezTo>
                  <a:pt x="484" y="726"/>
                  <a:pt x="484" y="724"/>
                  <a:pt x="484" y="722"/>
                </a:cubicBezTo>
                <a:cubicBezTo>
                  <a:pt x="485" y="722"/>
                  <a:pt x="487" y="722"/>
                  <a:pt x="488" y="722"/>
                </a:cubicBezTo>
                <a:cubicBezTo>
                  <a:pt x="489" y="723"/>
                  <a:pt x="490" y="723"/>
                  <a:pt x="490" y="724"/>
                </a:cubicBezTo>
                <a:cubicBezTo>
                  <a:pt x="493" y="724"/>
                  <a:pt x="496" y="724"/>
                  <a:pt x="499" y="724"/>
                </a:cubicBezTo>
                <a:cubicBezTo>
                  <a:pt x="499" y="723"/>
                  <a:pt x="499" y="721"/>
                  <a:pt x="499" y="720"/>
                </a:cubicBezTo>
                <a:cubicBezTo>
                  <a:pt x="500" y="719"/>
                  <a:pt x="500" y="718"/>
                  <a:pt x="501" y="718"/>
                </a:cubicBezTo>
                <a:cubicBezTo>
                  <a:pt x="501" y="716"/>
                  <a:pt x="501" y="715"/>
                  <a:pt x="501" y="713"/>
                </a:cubicBezTo>
                <a:cubicBezTo>
                  <a:pt x="502" y="713"/>
                  <a:pt x="502" y="712"/>
                  <a:pt x="503" y="711"/>
                </a:cubicBezTo>
                <a:cubicBezTo>
                  <a:pt x="503" y="710"/>
                  <a:pt x="503" y="708"/>
                  <a:pt x="503" y="707"/>
                </a:cubicBezTo>
                <a:cubicBezTo>
                  <a:pt x="503" y="706"/>
                  <a:pt x="502" y="706"/>
                  <a:pt x="501" y="705"/>
                </a:cubicBezTo>
                <a:cubicBezTo>
                  <a:pt x="501" y="705"/>
                  <a:pt x="500" y="705"/>
                  <a:pt x="499" y="705"/>
                </a:cubicBezTo>
                <a:cubicBezTo>
                  <a:pt x="499" y="704"/>
                  <a:pt x="499" y="702"/>
                  <a:pt x="499" y="701"/>
                </a:cubicBezTo>
                <a:cubicBezTo>
                  <a:pt x="498" y="700"/>
                  <a:pt x="498" y="699"/>
                  <a:pt x="497" y="698"/>
                </a:cubicBezTo>
                <a:cubicBezTo>
                  <a:pt x="497" y="696"/>
                  <a:pt x="497" y="694"/>
                  <a:pt x="497" y="692"/>
                </a:cubicBezTo>
                <a:cubicBezTo>
                  <a:pt x="500" y="692"/>
                  <a:pt x="503" y="692"/>
                  <a:pt x="505" y="692"/>
                </a:cubicBezTo>
                <a:cubicBezTo>
                  <a:pt x="506" y="691"/>
                  <a:pt x="507" y="691"/>
                  <a:pt x="508" y="690"/>
                </a:cubicBezTo>
                <a:cubicBezTo>
                  <a:pt x="508" y="691"/>
                  <a:pt x="509" y="691"/>
                  <a:pt x="510" y="692"/>
                </a:cubicBezTo>
                <a:cubicBezTo>
                  <a:pt x="512" y="692"/>
                  <a:pt x="514" y="692"/>
                  <a:pt x="516" y="692"/>
                </a:cubicBezTo>
                <a:cubicBezTo>
                  <a:pt x="517" y="693"/>
                  <a:pt x="517" y="693"/>
                  <a:pt x="518" y="694"/>
                </a:cubicBezTo>
                <a:cubicBezTo>
                  <a:pt x="520" y="694"/>
                  <a:pt x="521" y="694"/>
                  <a:pt x="522" y="694"/>
                </a:cubicBezTo>
                <a:cubicBezTo>
                  <a:pt x="523" y="694"/>
                  <a:pt x="524" y="693"/>
                  <a:pt x="525" y="692"/>
                </a:cubicBezTo>
                <a:cubicBezTo>
                  <a:pt x="525" y="689"/>
                  <a:pt x="525" y="686"/>
                  <a:pt x="525" y="684"/>
                </a:cubicBezTo>
                <a:cubicBezTo>
                  <a:pt x="524" y="683"/>
                  <a:pt x="523" y="682"/>
                  <a:pt x="522" y="681"/>
                </a:cubicBezTo>
                <a:cubicBezTo>
                  <a:pt x="522" y="676"/>
                  <a:pt x="522" y="672"/>
                  <a:pt x="522" y="666"/>
                </a:cubicBezTo>
                <a:cubicBezTo>
                  <a:pt x="523" y="666"/>
                  <a:pt x="524" y="665"/>
                  <a:pt x="525" y="664"/>
                </a:cubicBezTo>
                <a:cubicBezTo>
                  <a:pt x="525" y="662"/>
                  <a:pt x="525" y="660"/>
                  <a:pt x="525" y="658"/>
                </a:cubicBezTo>
                <a:cubicBezTo>
                  <a:pt x="525" y="657"/>
                  <a:pt x="526" y="657"/>
                  <a:pt x="527" y="656"/>
                </a:cubicBezTo>
                <a:cubicBezTo>
                  <a:pt x="527" y="653"/>
                  <a:pt x="527" y="650"/>
                  <a:pt x="527" y="647"/>
                </a:cubicBezTo>
                <a:cubicBezTo>
                  <a:pt x="526" y="647"/>
                  <a:pt x="525" y="647"/>
                  <a:pt x="525" y="647"/>
                </a:cubicBezTo>
                <a:cubicBezTo>
                  <a:pt x="524" y="646"/>
                  <a:pt x="523" y="646"/>
                  <a:pt x="522" y="645"/>
                </a:cubicBezTo>
                <a:cubicBezTo>
                  <a:pt x="520" y="645"/>
                  <a:pt x="518" y="645"/>
                  <a:pt x="516" y="645"/>
                </a:cubicBezTo>
                <a:cubicBezTo>
                  <a:pt x="516" y="643"/>
                  <a:pt x="516" y="641"/>
                  <a:pt x="516" y="639"/>
                </a:cubicBezTo>
                <a:cubicBezTo>
                  <a:pt x="515" y="637"/>
                  <a:pt x="513" y="636"/>
                  <a:pt x="512" y="634"/>
                </a:cubicBezTo>
                <a:cubicBezTo>
                  <a:pt x="512" y="634"/>
                  <a:pt x="513" y="633"/>
                  <a:pt x="514" y="632"/>
                </a:cubicBezTo>
                <a:cubicBezTo>
                  <a:pt x="514" y="632"/>
                  <a:pt x="515" y="632"/>
                  <a:pt x="516" y="632"/>
                </a:cubicBezTo>
                <a:cubicBezTo>
                  <a:pt x="516" y="629"/>
                  <a:pt x="516" y="625"/>
                  <a:pt x="516" y="621"/>
                </a:cubicBezTo>
                <a:cubicBezTo>
                  <a:pt x="515" y="621"/>
                  <a:pt x="513" y="621"/>
                  <a:pt x="512" y="621"/>
                </a:cubicBezTo>
                <a:cubicBezTo>
                  <a:pt x="512" y="621"/>
                  <a:pt x="512" y="620"/>
                  <a:pt x="512" y="619"/>
                </a:cubicBezTo>
                <a:cubicBezTo>
                  <a:pt x="512" y="619"/>
                  <a:pt x="513" y="618"/>
                  <a:pt x="514" y="617"/>
                </a:cubicBezTo>
                <a:cubicBezTo>
                  <a:pt x="514" y="617"/>
                  <a:pt x="514" y="616"/>
                  <a:pt x="514" y="615"/>
                </a:cubicBezTo>
                <a:cubicBezTo>
                  <a:pt x="512" y="614"/>
                  <a:pt x="511" y="612"/>
                  <a:pt x="510" y="611"/>
                </a:cubicBezTo>
                <a:cubicBezTo>
                  <a:pt x="510" y="610"/>
                  <a:pt x="510" y="608"/>
                  <a:pt x="510" y="607"/>
                </a:cubicBezTo>
                <a:cubicBezTo>
                  <a:pt x="510" y="606"/>
                  <a:pt x="511" y="605"/>
                  <a:pt x="512" y="604"/>
                </a:cubicBezTo>
                <a:cubicBezTo>
                  <a:pt x="512" y="604"/>
                  <a:pt x="513" y="604"/>
                  <a:pt x="514" y="604"/>
                </a:cubicBezTo>
                <a:cubicBezTo>
                  <a:pt x="514" y="604"/>
                  <a:pt x="515" y="603"/>
                  <a:pt x="516" y="602"/>
                </a:cubicBezTo>
                <a:cubicBezTo>
                  <a:pt x="517" y="602"/>
                  <a:pt x="517" y="602"/>
                  <a:pt x="518" y="602"/>
                </a:cubicBezTo>
                <a:cubicBezTo>
                  <a:pt x="518" y="603"/>
                  <a:pt x="518" y="604"/>
                  <a:pt x="518" y="604"/>
                </a:cubicBezTo>
                <a:cubicBezTo>
                  <a:pt x="519" y="605"/>
                  <a:pt x="520" y="606"/>
                  <a:pt x="520" y="607"/>
                </a:cubicBezTo>
                <a:cubicBezTo>
                  <a:pt x="522" y="607"/>
                  <a:pt x="523" y="607"/>
                  <a:pt x="525" y="607"/>
                </a:cubicBezTo>
                <a:cubicBezTo>
                  <a:pt x="525" y="606"/>
                  <a:pt x="526" y="605"/>
                  <a:pt x="527" y="604"/>
                </a:cubicBezTo>
                <a:cubicBezTo>
                  <a:pt x="527" y="604"/>
                  <a:pt x="528" y="604"/>
                  <a:pt x="529" y="604"/>
                </a:cubicBezTo>
                <a:cubicBezTo>
                  <a:pt x="530" y="603"/>
                  <a:pt x="532" y="602"/>
                  <a:pt x="533" y="600"/>
                </a:cubicBezTo>
                <a:cubicBezTo>
                  <a:pt x="534" y="600"/>
                  <a:pt x="534" y="600"/>
                  <a:pt x="535" y="600"/>
                </a:cubicBezTo>
                <a:cubicBezTo>
                  <a:pt x="536" y="600"/>
                  <a:pt x="537" y="599"/>
                  <a:pt x="537" y="598"/>
                </a:cubicBezTo>
                <a:cubicBezTo>
                  <a:pt x="538" y="598"/>
                  <a:pt x="539" y="598"/>
                  <a:pt x="540" y="598"/>
                </a:cubicBezTo>
                <a:cubicBezTo>
                  <a:pt x="540" y="597"/>
                  <a:pt x="540" y="595"/>
                  <a:pt x="540" y="594"/>
                </a:cubicBezTo>
                <a:cubicBezTo>
                  <a:pt x="539" y="593"/>
                  <a:pt x="538" y="593"/>
                  <a:pt x="537" y="592"/>
                </a:cubicBezTo>
                <a:cubicBezTo>
                  <a:pt x="537" y="591"/>
                  <a:pt x="537" y="590"/>
                  <a:pt x="537" y="589"/>
                </a:cubicBezTo>
                <a:cubicBezTo>
                  <a:pt x="537" y="589"/>
                  <a:pt x="536" y="588"/>
                  <a:pt x="535" y="587"/>
                </a:cubicBezTo>
                <a:cubicBezTo>
                  <a:pt x="535" y="587"/>
                  <a:pt x="535" y="586"/>
                  <a:pt x="535" y="585"/>
                </a:cubicBezTo>
                <a:cubicBezTo>
                  <a:pt x="535" y="585"/>
                  <a:pt x="534" y="584"/>
                  <a:pt x="533" y="583"/>
                </a:cubicBezTo>
                <a:cubicBezTo>
                  <a:pt x="533" y="583"/>
                  <a:pt x="533" y="582"/>
                  <a:pt x="533" y="581"/>
                </a:cubicBezTo>
                <a:cubicBezTo>
                  <a:pt x="533" y="580"/>
                  <a:pt x="532" y="580"/>
                  <a:pt x="531" y="579"/>
                </a:cubicBezTo>
                <a:cubicBezTo>
                  <a:pt x="531" y="577"/>
                  <a:pt x="531" y="576"/>
                  <a:pt x="531" y="575"/>
                </a:cubicBezTo>
                <a:cubicBezTo>
                  <a:pt x="530" y="574"/>
                  <a:pt x="530" y="573"/>
                  <a:pt x="529" y="572"/>
                </a:cubicBezTo>
                <a:cubicBezTo>
                  <a:pt x="529" y="572"/>
                  <a:pt x="529" y="571"/>
                  <a:pt x="529" y="570"/>
                </a:cubicBezTo>
                <a:cubicBezTo>
                  <a:pt x="529" y="570"/>
                  <a:pt x="530" y="569"/>
                  <a:pt x="531" y="568"/>
                </a:cubicBezTo>
                <a:cubicBezTo>
                  <a:pt x="531" y="568"/>
                  <a:pt x="531" y="567"/>
                  <a:pt x="531" y="566"/>
                </a:cubicBezTo>
                <a:cubicBezTo>
                  <a:pt x="532" y="565"/>
                  <a:pt x="532" y="565"/>
                  <a:pt x="533" y="564"/>
                </a:cubicBezTo>
                <a:cubicBezTo>
                  <a:pt x="534" y="564"/>
                  <a:pt x="534" y="564"/>
                  <a:pt x="535" y="564"/>
                </a:cubicBezTo>
                <a:cubicBezTo>
                  <a:pt x="536" y="564"/>
                  <a:pt x="537" y="565"/>
                  <a:pt x="537" y="566"/>
                </a:cubicBezTo>
                <a:cubicBezTo>
                  <a:pt x="540" y="566"/>
                  <a:pt x="542" y="566"/>
                  <a:pt x="544" y="566"/>
                </a:cubicBezTo>
                <a:cubicBezTo>
                  <a:pt x="544" y="567"/>
                  <a:pt x="545" y="567"/>
                  <a:pt x="546" y="568"/>
                </a:cubicBezTo>
                <a:cubicBezTo>
                  <a:pt x="552" y="568"/>
                  <a:pt x="557" y="568"/>
                  <a:pt x="563" y="568"/>
                </a:cubicBezTo>
                <a:cubicBezTo>
                  <a:pt x="563" y="569"/>
                  <a:pt x="563" y="569"/>
                  <a:pt x="563" y="570"/>
                </a:cubicBezTo>
                <a:cubicBezTo>
                  <a:pt x="565" y="572"/>
                  <a:pt x="567" y="575"/>
                  <a:pt x="569" y="577"/>
                </a:cubicBezTo>
                <a:cubicBezTo>
                  <a:pt x="569" y="577"/>
                  <a:pt x="569" y="578"/>
                  <a:pt x="569" y="579"/>
                </a:cubicBezTo>
                <a:cubicBezTo>
                  <a:pt x="570" y="579"/>
                  <a:pt x="571" y="580"/>
                  <a:pt x="572" y="581"/>
                </a:cubicBezTo>
                <a:cubicBezTo>
                  <a:pt x="572" y="587"/>
                  <a:pt x="572" y="592"/>
                  <a:pt x="572" y="598"/>
                </a:cubicBezTo>
                <a:cubicBezTo>
                  <a:pt x="573" y="598"/>
                  <a:pt x="574" y="598"/>
                  <a:pt x="576" y="598"/>
                </a:cubicBezTo>
                <a:cubicBezTo>
                  <a:pt x="576" y="597"/>
                  <a:pt x="577" y="597"/>
                  <a:pt x="578" y="596"/>
                </a:cubicBezTo>
                <a:cubicBezTo>
                  <a:pt x="578" y="595"/>
                  <a:pt x="578" y="595"/>
                  <a:pt x="578" y="594"/>
                </a:cubicBezTo>
                <a:cubicBezTo>
                  <a:pt x="579" y="593"/>
                  <a:pt x="579" y="593"/>
                  <a:pt x="580" y="592"/>
                </a:cubicBezTo>
                <a:cubicBezTo>
                  <a:pt x="581" y="592"/>
                  <a:pt x="582" y="592"/>
                  <a:pt x="582" y="592"/>
                </a:cubicBezTo>
                <a:cubicBezTo>
                  <a:pt x="583" y="591"/>
                  <a:pt x="584" y="590"/>
                  <a:pt x="584" y="589"/>
                </a:cubicBezTo>
                <a:cubicBezTo>
                  <a:pt x="586" y="589"/>
                  <a:pt x="589" y="589"/>
                  <a:pt x="591" y="589"/>
                </a:cubicBezTo>
                <a:cubicBezTo>
                  <a:pt x="591" y="589"/>
                  <a:pt x="592" y="588"/>
                  <a:pt x="593" y="587"/>
                </a:cubicBezTo>
                <a:cubicBezTo>
                  <a:pt x="594" y="587"/>
                  <a:pt x="596" y="587"/>
                  <a:pt x="597" y="587"/>
                </a:cubicBezTo>
                <a:cubicBezTo>
                  <a:pt x="599" y="586"/>
                  <a:pt x="600" y="585"/>
                  <a:pt x="601" y="583"/>
                </a:cubicBezTo>
                <a:cubicBezTo>
                  <a:pt x="601" y="583"/>
                  <a:pt x="601" y="582"/>
                  <a:pt x="601" y="581"/>
                </a:cubicBezTo>
                <a:cubicBezTo>
                  <a:pt x="603" y="580"/>
                  <a:pt x="604" y="578"/>
                  <a:pt x="606" y="577"/>
                </a:cubicBezTo>
                <a:cubicBezTo>
                  <a:pt x="606" y="576"/>
                  <a:pt x="606" y="575"/>
                  <a:pt x="606" y="575"/>
                </a:cubicBezTo>
                <a:cubicBezTo>
                  <a:pt x="606" y="574"/>
                  <a:pt x="607" y="573"/>
                  <a:pt x="608" y="572"/>
                </a:cubicBezTo>
                <a:cubicBezTo>
                  <a:pt x="608" y="572"/>
                  <a:pt x="608" y="571"/>
                  <a:pt x="608" y="570"/>
                </a:cubicBezTo>
                <a:cubicBezTo>
                  <a:pt x="607" y="570"/>
                  <a:pt x="607" y="569"/>
                  <a:pt x="606" y="568"/>
                </a:cubicBezTo>
                <a:cubicBezTo>
                  <a:pt x="606" y="567"/>
                  <a:pt x="606" y="565"/>
                  <a:pt x="606" y="564"/>
                </a:cubicBezTo>
                <a:cubicBezTo>
                  <a:pt x="605" y="564"/>
                  <a:pt x="605" y="564"/>
                  <a:pt x="604" y="564"/>
                </a:cubicBezTo>
                <a:cubicBezTo>
                  <a:pt x="602" y="562"/>
                  <a:pt x="601" y="561"/>
                  <a:pt x="599" y="560"/>
                </a:cubicBezTo>
                <a:cubicBezTo>
                  <a:pt x="599" y="558"/>
                  <a:pt x="599" y="557"/>
                  <a:pt x="599" y="555"/>
                </a:cubicBezTo>
                <a:cubicBezTo>
                  <a:pt x="598" y="554"/>
                  <a:pt x="597" y="553"/>
                  <a:pt x="595" y="551"/>
                </a:cubicBezTo>
                <a:cubicBezTo>
                  <a:pt x="593" y="551"/>
                  <a:pt x="591" y="551"/>
                  <a:pt x="589" y="551"/>
                </a:cubicBezTo>
                <a:cubicBezTo>
                  <a:pt x="588" y="551"/>
                  <a:pt x="587" y="550"/>
                  <a:pt x="587" y="549"/>
                </a:cubicBezTo>
                <a:cubicBezTo>
                  <a:pt x="586" y="549"/>
                  <a:pt x="585" y="549"/>
                  <a:pt x="584" y="549"/>
                </a:cubicBezTo>
                <a:cubicBezTo>
                  <a:pt x="584" y="548"/>
                  <a:pt x="583" y="548"/>
                  <a:pt x="582" y="547"/>
                </a:cubicBezTo>
                <a:cubicBezTo>
                  <a:pt x="579" y="547"/>
                  <a:pt x="577" y="547"/>
                  <a:pt x="574" y="547"/>
                </a:cubicBezTo>
                <a:cubicBezTo>
                  <a:pt x="574" y="545"/>
                  <a:pt x="574" y="544"/>
                  <a:pt x="574" y="543"/>
                </a:cubicBezTo>
                <a:cubicBezTo>
                  <a:pt x="572" y="541"/>
                  <a:pt x="571" y="540"/>
                  <a:pt x="569" y="538"/>
                </a:cubicBezTo>
                <a:cubicBezTo>
                  <a:pt x="569" y="537"/>
                  <a:pt x="569" y="535"/>
                  <a:pt x="569" y="534"/>
                </a:cubicBezTo>
                <a:cubicBezTo>
                  <a:pt x="570" y="533"/>
                  <a:pt x="571" y="533"/>
                  <a:pt x="572" y="532"/>
                </a:cubicBezTo>
                <a:cubicBezTo>
                  <a:pt x="572" y="532"/>
                  <a:pt x="573" y="532"/>
                  <a:pt x="574" y="532"/>
                </a:cubicBezTo>
                <a:cubicBezTo>
                  <a:pt x="574" y="528"/>
                  <a:pt x="574" y="525"/>
                  <a:pt x="574" y="521"/>
                </a:cubicBezTo>
                <a:cubicBezTo>
                  <a:pt x="574" y="521"/>
                  <a:pt x="575" y="520"/>
                  <a:pt x="576" y="519"/>
                </a:cubicBezTo>
                <a:cubicBezTo>
                  <a:pt x="576" y="518"/>
                  <a:pt x="576" y="516"/>
                  <a:pt x="576" y="515"/>
                </a:cubicBezTo>
                <a:cubicBezTo>
                  <a:pt x="576" y="514"/>
                  <a:pt x="577" y="513"/>
                  <a:pt x="578" y="513"/>
                </a:cubicBezTo>
                <a:cubicBezTo>
                  <a:pt x="578" y="512"/>
                  <a:pt x="578" y="511"/>
                  <a:pt x="578" y="511"/>
                </a:cubicBezTo>
                <a:cubicBezTo>
                  <a:pt x="581" y="508"/>
                  <a:pt x="584" y="505"/>
                  <a:pt x="587" y="502"/>
                </a:cubicBezTo>
                <a:cubicBezTo>
                  <a:pt x="587" y="500"/>
                  <a:pt x="587" y="499"/>
                  <a:pt x="587" y="498"/>
                </a:cubicBezTo>
                <a:cubicBezTo>
                  <a:pt x="587" y="497"/>
                  <a:pt x="588" y="496"/>
                  <a:pt x="589" y="496"/>
                </a:cubicBezTo>
                <a:cubicBezTo>
                  <a:pt x="589" y="494"/>
                  <a:pt x="589" y="493"/>
                  <a:pt x="589" y="491"/>
                </a:cubicBezTo>
                <a:cubicBezTo>
                  <a:pt x="589" y="491"/>
                  <a:pt x="590" y="490"/>
                  <a:pt x="591" y="489"/>
                </a:cubicBezTo>
                <a:cubicBezTo>
                  <a:pt x="591" y="488"/>
                  <a:pt x="591" y="486"/>
                  <a:pt x="591" y="485"/>
                </a:cubicBezTo>
                <a:cubicBezTo>
                  <a:pt x="591" y="484"/>
                  <a:pt x="592" y="483"/>
                  <a:pt x="593" y="483"/>
                </a:cubicBezTo>
                <a:cubicBezTo>
                  <a:pt x="593" y="482"/>
                  <a:pt x="593" y="481"/>
                  <a:pt x="593" y="481"/>
                </a:cubicBezTo>
                <a:cubicBezTo>
                  <a:pt x="594" y="481"/>
                  <a:pt x="594" y="481"/>
                  <a:pt x="595" y="481"/>
                </a:cubicBezTo>
                <a:cubicBezTo>
                  <a:pt x="596" y="480"/>
                  <a:pt x="597" y="479"/>
                  <a:pt x="597" y="478"/>
                </a:cubicBezTo>
                <a:cubicBezTo>
                  <a:pt x="597" y="478"/>
                  <a:pt x="597" y="477"/>
                  <a:pt x="597" y="476"/>
                </a:cubicBezTo>
                <a:cubicBezTo>
                  <a:pt x="598" y="476"/>
                  <a:pt x="599" y="476"/>
                  <a:pt x="599" y="476"/>
                </a:cubicBezTo>
                <a:cubicBezTo>
                  <a:pt x="600" y="476"/>
                  <a:pt x="601" y="475"/>
                  <a:pt x="601" y="474"/>
                </a:cubicBezTo>
                <a:cubicBezTo>
                  <a:pt x="604" y="474"/>
                  <a:pt x="607" y="474"/>
                  <a:pt x="610" y="474"/>
                </a:cubicBezTo>
                <a:cubicBezTo>
                  <a:pt x="611" y="474"/>
                  <a:pt x="611" y="473"/>
                  <a:pt x="612" y="472"/>
                </a:cubicBezTo>
                <a:cubicBezTo>
                  <a:pt x="615" y="472"/>
                  <a:pt x="618" y="472"/>
                  <a:pt x="621" y="472"/>
                </a:cubicBezTo>
                <a:cubicBezTo>
                  <a:pt x="621" y="474"/>
                  <a:pt x="621" y="476"/>
                  <a:pt x="621" y="478"/>
                </a:cubicBezTo>
                <a:cubicBezTo>
                  <a:pt x="620" y="479"/>
                  <a:pt x="619" y="480"/>
                  <a:pt x="619" y="481"/>
                </a:cubicBezTo>
                <a:cubicBezTo>
                  <a:pt x="619" y="482"/>
                  <a:pt x="619" y="483"/>
                  <a:pt x="619" y="485"/>
                </a:cubicBezTo>
                <a:cubicBezTo>
                  <a:pt x="620" y="485"/>
                  <a:pt x="622" y="485"/>
                  <a:pt x="623" y="485"/>
                </a:cubicBezTo>
                <a:cubicBezTo>
                  <a:pt x="624" y="484"/>
                  <a:pt x="624" y="483"/>
                  <a:pt x="625" y="483"/>
                </a:cubicBezTo>
                <a:cubicBezTo>
                  <a:pt x="627" y="483"/>
                  <a:pt x="629" y="483"/>
                  <a:pt x="631" y="483"/>
                </a:cubicBezTo>
                <a:cubicBezTo>
                  <a:pt x="631" y="484"/>
                  <a:pt x="631" y="486"/>
                  <a:pt x="631" y="487"/>
                </a:cubicBezTo>
                <a:cubicBezTo>
                  <a:pt x="631" y="488"/>
                  <a:pt x="630" y="488"/>
                  <a:pt x="629" y="489"/>
                </a:cubicBezTo>
                <a:cubicBezTo>
                  <a:pt x="629" y="490"/>
                  <a:pt x="629" y="490"/>
                  <a:pt x="629" y="491"/>
                </a:cubicBezTo>
                <a:cubicBezTo>
                  <a:pt x="630" y="492"/>
                  <a:pt x="631" y="492"/>
                  <a:pt x="631" y="493"/>
                </a:cubicBezTo>
                <a:cubicBezTo>
                  <a:pt x="632" y="493"/>
                  <a:pt x="633" y="493"/>
                  <a:pt x="634" y="493"/>
                </a:cubicBezTo>
                <a:cubicBezTo>
                  <a:pt x="636" y="495"/>
                  <a:pt x="638" y="498"/>
                  <a:pt x="640" y="500"/>
                </a:cubicBezTo>
                <a:cubicBezTo>
                  <a:pt x="641" y="500"/>
                  <a:pt x="641" y="500"/>
                  <a:pt x="642" y="500"/>
                </a:cubicBezTo>
                <a:cubicBezTo>
                  <a:pt x="643" y="500"/>
                  <a:pt x="643" y="501"/>
                  <a:pt x="644" y="502"/>
                </a:cubicBezTo>
                <a:cubicBezTo>
                  <a:pt x="646" y="502"/>
                  <a:pt x="647" y="502"/>
                  <a:pt x="649" y="502"/>
                </a:cubicBezTo>
                <a:cubicBezTo>
                  <a:pt x="649" y="501"/>
                  <a:pt x="650" y="501"/>
                  <a:pt x="651" y="500"/>
                </a:cubicBezTo>
                <a:cubicBezTo>
                  <a:pt x="651" y="500"/>
                  <a:pt x="652" y="500"/>
                  <a:pt x="653" y="500"/>
                </a:cubicBezTo>
                <a:cubicBezTo>
                  <a:pt x="654" y="501"/>
                  <a:pt x="656" y="503"/>
                  <a:pt x="657" y="504"/>
                </a:cubicBezTo>
                <a:cubicBezTo>
                  <a:pt x="657" y="505"/>
                  <a:pt x="657" y="505"/>
                  <a:pt x="657" y="506"/>
                </a:cubicBezTo>
                <a:cubicBezTo>
                  <a:pt x="658" y="507"/>
                  <a:pt x="658" y="507"/>
                  <a:pt x="659" y="508"/>
                </a:cubicBezTo>
                <a:cubicBezTo>
                  <a:pt x="658" y="510"/>
                  <a:pt x="656" y="511"/>
                  <a:pt x="655" y="513"/>
                </a:cubicBezTo>
                <a:cubicBezTo>
                  <a:pt x="654" y="513"/>
                  <a:pt x="653" y="514"/>
                  <a:pt x="653" y="515"/>
                </a:cubicBezTo>
                <a:cubicBezTo>
                  <a:pt x="654" y="516"/>
                  <a:pt x="654" y="516"/>
                  <a:pt x="655" y="517"/>
                </a:cubicBezTo>
                <a:cubicBezTo>
                  <a:pt x="656" y="517"/>
                  <a:pt x="656" y="517"/>
                  <a:pt x="657" y="517"/>
                </a:cubicBezTo>
                <a:cubicBezTo>
                  <a:pt x="658" y="517"/>
                  <a:pt x="659" y="517"/>
                  <a:pt x="659" y="517"/>
                </a:cubicBezTo>
                <a:cubicBezTo>
                  <a:pt x="661" y="518"/>
                  <a:pt x="662" y="520"/>
                  <a:pt x="664" y="521"/>
                </a:cubicBezTo>
                <a:cubicBezTo>
                  <a:pt x="664" y="521"/>
                  <a:pt x="665" y="521"/>
                  <a:pt x="666" y="521"/>
                </a:cubicBezTo>
                <a:cubicBezTo>
                  <a:pt x="666" y="522"/>
                  <a:pt x="667" y="523"/>
                  <a:pt x="668" y="523"/>
                </a:cubicBezTo>
                <a:cubicBezTo>
                  <a:pt x="670" y="523"/>
                  <a:pt x="672" y="523"/>
                  <a:pt x="674" y="523"/>
                </a:cubicBezTo>
                <a:cubicBezTo>
                  <a:pt x="675" y="522"/>
                  <a:pt x="676" y="522"/>
                  <a:pt x="676" y="521"/>
                </a:cubicBezTo>
                <a:cubicBezTo>
                  <a:pt x="677" y="521"/>
                  <a:pt x="678" y="521"/>
                  <a:pt x="678" y="521"/>
                </a:cubicBezTo>
                <a:cubicBezTo>
                  <a:pt x="680" y="523"/>
                  <a:pt x="681" y="524"/>
                  <a:pt x="683" y="526"/>
                </a:cubicBezTo>
                <a:cubicBezTo>
                  <a:pt x="683" y="526"/>
                  <a:pt x="684" y="526"/>
                  <a:pt x="685" y="526"/>
                </a:cubicBezTo>
                <a:cubicBezTo>
                  <a:pt x="686" y="526"/>
                  <a:pt x="686" y="527"/>
                  <a:pt x="687" y="528"/>
                </a:cubicBezTo>
                <a:cubicBezTo>
                  <a:pt x="688" y="528"/>
                  <a:pt x="689" y="528"/>
                  <a:pt x="689" y="528"/>
                </a:cubicBezTo>
                <a:cubicBezTo>
                  <a:pt x="691" y="529"/>
                  <a:pt x="692" y="530"/>
                  <a:pt x="693" y="532"/>
                </a:cubicBezTo>
                <a:cubicBezTo>
                  <a:pt x="693" y="533"/>
                  <a:pt x="693" y="533"/>
                  <a:pt x="693" y="534"/>
                </a:cubicBezTo>
                <a:cubicBezTo>
                  <a:pt x="694" y="535"/>
                  <a:pt x="695" y="536"/>
                  <a:pt x="696" y="536"/>
                </a:cubicBezTo>
                <a:cubicBezTo>
                  <a:pt x="696" y="538"/>
                  <a:pt x="696" y="540"/>
                  <a:pt x="696" y="543"/>
                </a:cubicBezTo>
                <a:cubicBezTo>
                  <a:pt x="695" y="543"/>
                  <a:pt x="694" y="544"/>
                  <a:pt x="693" y="545"/>
                </a:cubicBezTo>
                <a:cubicBezTo>
                  <a:pt x="693" y="548"/>
                  <a:pt x="693" y="552"/>
                  <a:pt x="693" y="555"/>
                </a:cubicBezTo>
                <a:cubicBezTo>
                  <a:pt x="692" y="556"/>
                  <a:pt x="692" y="557"/>
                  <a:pt x="691" y="557"/>
                </a:cubicBezTo>
                <a:cubicBezTo>
                  <a:pt x="691" y="559"/>
                  <a:pt x="691" y="560"/>
                  <a:pt x="691" y="562"/>
                </a:cubicBezTo>
                <a:cubicBezTo>
                  <a:pt x="692" y="563"/>
                  <a:pt x="693" y="563"/>
                  <a:pt x="693" y="564"/>
                </a:cubicBezTo>
                <a:cubicBezTo>
                  <a:pt x="693" y="565"/>
                  <a:pt x="693" y="567"/>
                  <a:pt x="693" y="568"/>
                </a:cubicBezTo>
                <a:cubicBezTo>
                  <a:pt x="696" y="568"/>
                  <a:pt x="698" y="568"/>
                  <a:pt x="700" y="568"/>
                </a:cubicBezTo>
                <a:cubicBezTo>
                  <a:pt x="701" y="567"/>
                  <a:pt x="701" y="567"/>
                  <a:pt x="702" y="566"/>
                </a:cubicBezTo>
                <a:cubicBezTo>
                  <a:pt x="703" y="567"/>
                  <a:pt x="704" y="568"/>
                  <a:pt x="704" y="568"/>
                </a:cubicBezTo>
                <a:cubicBezTo>
                  <a:pt x="704" y="573"/>
                  <a:pt x="704" y="578"/>
                  <a:pt x="704" y="583"/>
                </a:cubicBezTo>
                <a:cubicBezTo>
                  <a:pt x="705" y="584"/>
                  <a:pt x="706" y="585"/>
                  <a:pt x="706" y="585"/>
                </a:cubicBezTo>
                <a:cubicBezTo>
                  <a:pt x="707" y="584"/>
                  <a:pt x="708" y="584"/>
                  <a:pt x="708" y="583"/>
                </a:cubicBezTo>
                <a:cubicBezTo>
                  <a:pt x="711" y="583"/>
                  <a:pt x="713" y="583"/>
                  <a:pt x="715" y="583"/>
                </a:cubicBezTo>
                <a:cubicBezTo>
                  <a:pt x="718" y="580"/>
                  <a:pt x="721" y="577"/>
                  <a:pt x="723" y="575"/>
                </a:cubicBezTo>
                <a:cubicBezTo>
                  <a:pt x="726" y="575"/>
                  <a:pt x="729" y="575"/>
                  <a:pt x="732" y="575"/>
                </a:cubicBezTo>
                <a:cubicBezTo>
                  <a:pt x="733" y="574"/>
                  <a:pt x="733" y="573"/>
                  <a:pt x="734" y="572"/>
                </a:cubicBezTo>
                <a:cubicBezTo>
                  <a:pt x="733" y="572"/>
                  <a:pt x="732" y="571"/>
                  <a:pt x="732" y="570"/>
                </a:cubicBezTo>
                <a:cubicBezTo>
                  <a:pt x="732" y="568"/>
                  <a:pt x="732" y="566"/>
                  <a:pt x="732" y="564"/>
                </a:cubicBezTo>
                <a:cubicBezTo>
                  <a:pt x="731" y="563"/>
                  <a:pt x="730" y="562"/>
                  <a:pt x="730" y="562"/>
                </a:cubicBezTo>
                <a:cubicBezTo>
                  <a:pt x="730" y="561"/>
                  <a:pt x="730" y="560"/>
                  <a:pt x="730" y="560"/>
                </a:cubicBezTo>
                <a:cubicBezTo>
                  <a:pt x="731" y="559"/>
                  <a:pt x="731" y="558"/>
                  <a:pt x="732" y="557"/>
                </a:cubicBezTo>
                <a:cubicBezTo>
                  <a:pt x="735" y="557"/>
                  <a:pt x="738" y="557"/>
                  <a:pt x="740" y="557"/>
                </a:cubicBezTo>
                <a:cubicBezTo>
                  <a:pt x="740" y="557"/>
                  <a:pt x="740" y="556"/>
                  <a:pt x="740" y="555"/>
                </a:cubicBezTo>
                <a:cubicBezTo>
                  <a:pt x="741" y="554"/>
                  <a:pt x="742" y="554"/>
                  <a:pt x="743" y="553"/>
                </a:cubicBezTo>
                <a:cubicBezTo>
                  <a:pt x="745" y="553"/>
                  <a:pt x="748" y="553"/>
                  <a:pt x="751" y="553"/>
                </a:cubicBezTo>
                <a:cubicBezTo>
                  <a:pt x="752" y="554"/>
                  <a:pt x="753" y="555"/>
                  <a:pt x="753" y="555"/>
                </a:cubicBezTo>
                <a:cubicBezTo>
                  <a:pt x="755" y="555"/>
                  <a:pt x="757" y="555"/>
                  <a:pt x="760" y="555"/>
                </a:cubicBezTo>
                <a:cubicBezTo>
                  <a:pt x="760" y="554"/>
                  <a:pt x="760" y="554"/>
                  <a:pt x="760" y="553"/>
                </a:cubicBezTo>
                <a:cubicBezTo>
                  <a:pt x="761" y="552"/>
                  <a:pt x="762" y="550"/>
                  <a:pt x="764" y="549"/>
                </a:cubicBezTo>
                <a:cubicBezTo>
                  <a:pt x="765" y="549"/>
                  <a:pt x="765" y="549"/>
                  <a:pt x="766" y="549"/>
                </a:cubicBezTo>
                <a:cubicBezTo>
                  <a:pt x="767" y="548"/>
                  <a:pt x="768" y="547"/>
                  <a:pt x="768" y="547"/>
                </a:cubicBezTo>
                <a:cubicBezTo>
                  <a:pt x="771" y="547"/>
                  <a:pt x="774" y="547"/>
                  <a:pt x="777" y="547"/>
                </a:cubicBezTo>
                <a:cubicBezTo>
                  <a:pt x="777" y="548"/>
                  <a:pt x="777" y="550"/>
                  <a:pt x="777" y="551"/>
                </a:cubicBezTo>
                <a:cubicBezTo>
                  <a:pt x="778" y="552"/>
                  <a:pt x="778" y="553"/>
                  <a:pt x="779" y="553"/>
                </a:cubicBezTo>
                <a:cubicBezTo>
                  <a:pt x="779" y="555"/>
                  <a:pt x="779" y="556"/>
                  <a:pt x="779" y="557"/>
                </a:cubicBezTo>
                <a:cubicBezTo>
                  <a:pt x="780" y="558"/>
                  <a:pt x="780" y="559"/>
                  <a:pt x="781" y="560"/>
                </a:cubicBezTo>
                <a:cubicBezTo>
                  <a:pt x="781" y="560"/>
                  <a:pt x="781" y="561"/>
                  <a:pt x="781" y="562"/>
                </a:cubicBezTo>
                <a:cubicBezTo>
                  <a:pt x="782" y="563"/>
                  <a:pt x="783" y="563"/>
                  <a:pt x="783" y="564"/>
                </a:cubicBezTo>
                <a:cubicBezTo>
                  <a:pt x="783" y="568"/>
                  <a:pt x="783" y="572"/>
                  <a:pt x="783" y="577"/>
                </a:cubicBezTo>
                <a:cubicBezTo>
                  <a:pt x="784" y="578"/>
                  <a:pt x="785" y="578"/>
                  <a:pt x="785" y="579"/>
                </a:cubicBezTo>
                <a:cubicBezTo>
                  <a:pt x="785" y="580"/>
                  <a:pt x="785" y="580"/>
                  <a:pt x="785" y="581"/>
                </a:cubicBezTo>
                <a:cubicBezTo>
                  <a:pt x="786" y="582"/>
                  <a:pt x="787" y="583"/>
                  <a:pt x="787" y="583"/>
                </a:cubicBezTo>
                <a:cubicBezTo>
                  <a:pt x="787" y="585"/>
                  <a:pt x="787" y="586"/>
                  <a:pt x="787" y="587"/>
                </a:cubicBezTo>
                <a:cubicBezTo>
                  <a:pt x="790" y="587"/>
                  <a:pt x="793" y="587"/>
                  <a:pt x="796" y="587"/>
                </a:cubicBezTo>
                <a:cubicBezTo>
                  <a:pt x="799" y="590"/>
                  <a:pt x="802" y="593"/>
                  <a:pt x="804" y="596"/>
                </a:cubicBezTo>
                <a:cubicBezTo>
                  <a:pt x="805" y="596"/>
                  <a:pt x="806" y="596"/>
                  <a:pt x="807" y="596"/>
                </a:cubicBezTo>
                <a:cubicBezTo>
                  <a:pt x="808" y="597"/>
                  <a:pt x="808" y="597"/>
                  <a:pt x="809" y="598"/>
                </a:cubicBezTo>
                <a:cubicBezTo>
                  <a:pt x="809" y="599"/>
                  <a:pt x="809" y="600"/>
                  <a:pt x="809" y="600"/>
                </a:cubicBezTo>
                <a:cubicBezTo>
                  <a:pt x="810" y="602"/>
                  <a:pt x="812" y="603"/>
                  <a:pt x="813" y="604"/>
                </a:cubicBezTo>
                <a:cubicBezTo>
                  <a:pt x="813" y="607"/>
                  <a:pt x="813" y="610"/>
                  <a:pt x="813" y="613"/>
                </a:cubicBezTo>
                <a:cubicBezTo>
                  <a:pt x="814" y="614"/>
                  <a:pt x="814" y="615"/>
                  <a:pt x="815" y="615"/>
                </a:cubicBezTo>
                <a:cubicBezTo>
                  <a:pt x="815" y="617"/>
                  <a:pt x="815" y="618"/>
                  <a:pt x="815" y="619"/>
                </a:cubicBezTo>
                <a:cubicBezTo>
                  <a:pt x="816" y="619"/>
                  <a:pt x="817" y="619"/>
                  <a:pt x="817" y="619"/>
                </a:cubicBezTo>
                <a:cubicBezTo>
                  <a:pt x="818" y="619"/>
                  <a:pt x="819" y="618"/>
                  <a:pt x="819" y="617"/>
                </a:cubicBezTo>
                <a:cubicBezTo>
                  <a:pt x="821" y="617"/>
                  <a:pt x="822" y="617"/>
                  <a:pt x="824" y="617"/>
                </a:cubicBezTo>
                <a:cubicBezTo>
                  <a:pt x="825" y="617"/>
                  <a:pt x="825" y="616"/>
                  <a:pt x="826" y="615"/>
                </a:cubicBezTo>
                <a:cubicBezTo>
                  <a:pt x="828" y="615"/>
                  <a:pt x="830" y="615"/>
                  <a:pt x="832" y="615"/>
                </a:cubicBezTo>
                <a:cubicBezTo>
                  <a:pt x="833" y="614"/>
                  <a:pt x="834" y="614"/>
                  <a:pt x="834" y="613"/>
                </a:cubicBezTo>
                <a:cubicBezTo>
                  <a:pt x="835" y="613"/>
                  <a:pt x="836" y="613"/>
                  <a:pt x="836" y="613"/>
                </a:cubicBezTo>
                <a:cubicBezTo>
                  <a:pt x="837" y="612"/>
                  <a:pt x="838" y="611"/>
                  <a:pt x="839" y="611"/>
                </a:cubicBezTo>
                <a:cubicBezTo>
                  <a:pt x="840" y="611"/>
                  <a:pt x="842" y="611"/>
                  <a:pt x="843" y="611"/>
                </a:cubicBezTo>
                <a:cubicBezTo>
                  <a:pt x="844" y="610"/>
                  <a:pt x="844" y="609"/>
                  <a:pt x="845" y="609"/>
                </a:cubicBezTo>
                <a:cubicBezTo>
                  <a:pt x="847" y="609"/>
                  <a:pt x="848" y="609"/>
                  <a:pt x="849" y="609"/>
                </a:cubicBezTo>
                <a:cubicBezTo>
                  <a:pt x="850" y="608"/>
                  <a:pt x="851" y="607"/>
                  <a:pt x="851" y="607"/>
                </a:cubicBezTo>
                <a:cubicBezTo>
                  <a:pt x="852" y="607"/>
                  <a:pt x="853" y="607"/>
                  <a:pt x="854" y="607"/>
                </a:cubicBezTo>
                <a:cubicBezTo>
                  <a:pt x="854" y="606"/>
                  <a:pt x="855" y="605"/>
                  <a:pt x="856" y="604"/>
                </a:cubicBezTo>
                <a:cubicBezTo>
                  <a:pt x="857" y="604"/>
                  <a:pt x="857" y="604"/>
                  <a:pt x="858" y="604"/>
                </a:cubicBezTo>
                <a:cubicBezTo>
                  <a:pt x="859" y="604"/>
                  <a:pt x="859" y="603"/>
                  <a:pt x="860" y="602"/>
                </a:cubicBezTo>
                <a:cubicBezTo>
                  <a:pt x="861" y="602"/>
                  <a:pt x="863" y="602"/>
                  <a:pt x="864" y="602"/>
                </a:cubicBezTo>
                <a:cubicBezTo>
                  <a:pt x="865" y="602"/>
                  <a:pt x="866" y="601"/>
                  <a:pt x="866" y="600"/>
                </a:cubicBezTo>
                <a:cubicBezTo>
                  <a:pt x="868" y="600"/>
                  <a:pt x="869" y="600"/>
                  <a:pt x="871" y="600"/>
                </a:cubicBezTo>
                <a:cubicBezTo>
                  <a:pt x="872" y="599"/>
                  <a:pt x="872" y="599"/>
                  <a:pt x="873" y="598"/>
                </a:cubicBezTo>
                <a:cubicBezTo>
                  <a:pt x="874" y="598"/>
                  <a:pt x="874" y="598"/>
                  <a:pt x="875" y="598"/>
                </a:cubicBezTo>
                <a:cubicBezTo>
                  <a:pt x="876" y="597"/>
                  <a:pt x="876" y="596"/>
                  <a:pt x="877" y="596"/>
                </a:cubicBezTo>
                <a:cubicBezTo>
                  <a:pt x="879" y="596"/>
                  <a:pt x="882" y="596"/>
                  <a:pt x="884" y="596"/>
                </a:cubicBezTo>
                <a:cubicBezTo>
                  <a:pt x="884" y="595"/>
                  <a:pt x="885" y="594"/>
                  <a:pt x="886" y="594"/>
                </a:cubicBezTo>
                <a:cubicBezTo>
                  <a:pt x="887" y="594"/>
                  <a:pt x="889" y="594"/>
                  <a:pt x="890" y="594"/>
                </a:cubicBezTo>
                <a:cubicBezTo>
                  <a:pt x="891" y="593"/>
                  <a:pt x="891" y="592"/>
                  <a:pt x="892" y="592"/>
                </a:cubicBezTo>
                <a:cubicBezTo>
                  <a:pt x="893" y="592"/>
                  <a:pt x="894" y="592"/>
                  <a:pt x="894" y="592"/>
                </a:cubicBezTo>
                <a:cubicBezTo>
                  <a:pt x="895" y="591"/>
                  <a:pt x="896" y="590"/>
                  <a:pt x="896" y="589"/>
                </a:cubicBezTo>
                <a:cubicBezTo>
                  <a:pt x="899" y="589"/>
                  <a:pt x="901" y="589"/>
                  <a:pt x="903" y="589"/>
                </a:cubicBezTo>
                <a:cubicBezTo>
                  <a:pt x="904" y="589"/>
                  <a:pt x="904" y="588"/>
                  <a:pt x="905" y="587"/>
                </a:cubicBezTo>
                <a:cubicBezTo>
                  <a:pt x="906" y="587"/>
                  <a:pt x="906" y="587"/>
                  <a:pt x="907" y="587"/>
                </a:cubicBezTo>
                <a:cubicBezTo>
                  <a:pt x="908" y="587"/>
                  <a:pt x="909" y="586"/>
                  <a:pt x="909" y="585"/>
                </a:cubicBezTo>
                <a:cubicBezTo>
                  <a:pt x="910" y="585"/>
                  <a:pt x="911" y="585"/>
                  <a:pt x="911" y="585"/>
                </a:cubicBezTo>
                <a:cubicBezTo>
                  <a:pt x="912" y="584"/>
                  <a:pt x="913" y="584"/>
                  <a:pt x="913" y="583"/>
                </a:cubicBezTo>
                <a:cubicBezTo>
                  <a:pt x="915" y="583"/>
                  <a:pt x="916" y="583"/>
                  <a:pt x="918" y="583"/>
                </a:cubicBezTo>
                <a:cubicBezTo>
                  <a:pt x="919" y="582"/>
                  <a:pt x="921" y="580"/>
                  <a:pt x="922" y="579"/>
                </a:cubicBezTo>
                <a:cubicBezTo>
                  <a:pt x="924" y="579"/>
                  <a:pt x="926" y="579"/>
                  <a:pt x="928" y="579"/>
                </a:cubicBezTo>
                <a:cubicBezTo>
                  <a:pt x="929" y="578"/>
                  <a:pt x="930" y="577"/>
                  <a:pt x="931" y="577"/>
                </a:cubicBezTo>
                <a:cubicBezTo>
                  <a:pt x="931" y="577"/>
                  <a:pt x="932" y="577"/>
                  <a:pt x="933" y="577"/>
                </a:cubicBezTo>
                <a:cubicBezTo>
                  <a:pt x="933" y="576"/>
                  <a:pt x="934" y="575"/>
                  <a:pt x="935" y="575"/>
                </a:cubicBezTo>
                <a:cubicBezTo>
                  <a:pt x="937" y="575"/>
                  <a:pt x="939" y="575"/>
                  <a:pt x="941" y="575"/>
                </a:cubicBezTo>
                <a:cubicBezTo>
                  <a:pt x="941" y="574"/>
                  <a:pt x="941" y="573"/>
                  <a:pt x="941" y="572"/>
                </a:cubicBezTo>
                <a:cubicBezTo>
                  <a:pt x="942" y="572"/>
                  <a:pt x="943" y="571"/>
                  <a:pt x="943" y="570"/>
                </a:cubicBezTo>
                <a:cubicBezTo>
                  <a:pt x="943" y="569"/>
                  <a:pt x="943" y="569"/>
                  <a:pt x="943" y="568"/>
                </a:cubicBezTo>
                <a:cubicBezTo>
                  <a:pt x="944" y="568"/>
                  <a:pt x="945" y="568"/>
                  <a:pt x="946" y="568"/>
                </a:cubicBezTo>
                <a:cubicBezTo>
                  <a:pt x="947" y="570"/>
                  <a:pt x="948" y="571"/>
                  <a:pt x="950" y="572"/>
                </a:cubicBezTo>
                <a:cubicBezTo>
                  <a:pt x="951" y="572"/>
                  <a:pt x="951" y="571"/>
                  <a:pt x="952" y="570"/>
                </a:cubicBezTo>
                <a:cubicBezTo>
                  <a:pt x="953" y="570"/>
                  <a:pt x="953" y="570"/>
                  <a:pt x="954" y="570"/>
                </a:cubicBezTo>
                <a:cubicBezTo>
                  <a:pt x="955" y="569"/>
                  <a:pt x="957" y="567"/>
                  <a:pt x="958" y="566"/>
                </a:cubicBezTo>
                <a:cubicBezTo>
                  <a:pt x="959" y="566"/>
                  <a:pt x="960" y="566"/>
                  <a:pt x="961" y="566"/>
                </a:cubicBezTo>
                <a:cubicBezTo>
                  <a:pt x="961" y="565"/>
                  <a:pt x="962" y="564"/>
                  <a:pt x="963" y="564"/>
                </a:cubicBezTo>
                <a:cubicBezTo>
                  <a:pt x="964" y="564"/>
                  <a:pt x="965" y="564"/>
                  <a:pt x="967" y="564"/>
                </a:cubicBezTo>
                <a:cubicBezTo>
                  <a:pt x="968" y="563"/>
                  <a:pt x="968" y="562"/>
                  <a:pt x="969" y="562"/>
                </a:cubicBezTo>
                <a:cubicBezTo>
                  <a:pt x="971" y="562"/>
                  <a:pt x="973" y="562"/>
                  <a:pt x="975" y="562"/>
                </a:cubicBezTo>
                <a:cubicBezTo>
                  <a:pt x="976" y="561"/>
                  <a:pt x="977" y="560"/>
                  <a:pt x="978" y="560"/>
                </a:cubicBezTo>
                <a:cubicBezTo>
                  <a:pt x="978" y="560"/>
                  <a:pt x="979" y="560"/>
                  <a:pt x="980" y="560"/>
                </a:cubicBezTo>
                <a:cubicBezTo>
                  <a:pt x="980" y="559"/>
                  <a:pt x="981" y="558"/>
                  <a:pt x="982" y="557"/>
                </a:cubicBezTo>
                <a:cubicBezTo>
                  <a:pt x="983" y="557"/>
                  <a:pt x="983" y="557"/>
                  <a:pt x="984" y="557"/>
                </a:cubicBezTo>
                <a:cubicBezTo>
                  <a:pt x="985" y="557"/>
                  <a:pt x="986" y="556"/>
                  <a:pt x="986" y="555"/>
                </a:cubicBezTo>
                <a:cubicBezTo>
                  <a:pt x="988" y="555"/>
                  <a:pt x="989" y="555"/>
                  <a:pt x="990" y="555"/>
                </a:cubicBezTo>
                <a:cubicBezTo>
                  <a:pt x="991" y="554"/>
                  <a:pt x="992" y="554"/>
                  <a:pt x="993" y="553"/>
                </a:cubicBezTo>
                <a:cubicBezTo>
                  <a:pt x="994" y="553"/>
                  <a:pt x="995" y="553"/>
                  <a:pt x="997" y="553"/>
                </a:cubicBezTo>
                <a:cubicBezTo>
                  <a:pt x="998" y="552"/>
                  <a:pt x="998" y="552"/>
                  <a:pt x="999" y="551"/>
                </a:cubicBezTo>
                <a:cubicBezTo>
                  <a:pt x="1000" y="551"/>
                  <a:pt x="1002" y="551"/>
                  <a:pt x="1003" y="551"/>
                </a:cubicBezTo>
                <a:cubicBezTo>
                  <a:pt x="1004" y="550"/>
                  <a:pt x="1005" y="549"/>
                  <a:pt x="1005" y="549"/>
                </a:cubicBezTo>
                <a:cubicBezTo>
                  <a:pt x="1007" y="549"/>
                  <a:pt x="1010" y="549"/>
                  <a:pt x="1012" y="549"/>
                </a:cubicBezTo>
                <a:cubicBezTo>
                  <a:pt x="1013" y="548"/>
                  <a:pt x="1013" y="547"/>
                  <a:pt x="1014" y="547"/>
                </a:cubicBezTo>
                <a:cubicBezTo>
                  <a:pt x="1015" y="547"/>
                  <a:pt x="1015" y="547"/>
                  <a:pt x="1016" y="547"/>
                </a:cubicBezTo>
                <a:cubicBezTo>
                  <a:pt x="1017" y="546"/>
                  <a:pt x="1018" y="545"/>
                  <a:pt x="1018" y="545"/>
                </a:cubicBezTo>
                <a:cubicBezTo>
                  <a:pt x="1019" y="545"/>
                  <a:pt x="1020" y="545"/>
                  <a:pt x="1020" y="545"/>
                </a:cubicBezTo>
                <a:cubicBezTo>
                  <a:pt x="1021" y="544"/>
                  <a:pt x="1022" y="543"/>
                  <a:pt x="1022" y="543"/>
                </a:cubicBezTo>
                <a:cubicBezTo>
                  <a:pt x="1025" y="543"/>
                  <a:pt x="1027" y="543"/>
                  <a:pt x="1029" y="543"/>
                </a:cubicBezTo>
                <a:cubicBezTo>
                  <a:pt x="1030" y="542"/>
                  <a:pt x="1030" y="541"/>
                  <a:pt x="1031" y="540"/>
                </a:cubicBezTo>
                <a:cubicBezTo>
                  <a:pt x="1032" y="540"/>
                  <a:pt x="1032" y="540"/>
                  <a:pt x="1033" y="540"/>
                </a:cubicBezTo>
                <a:cubicBezTo>
                  <a:pt x="1034" y="540"/>
                  <a:pt x="1035" y="539"/>
                  <a:pt x="1035" y="538"/>
                </a:cubicBezTo>
                <a:cubicBezTo>
                  <a:pt x="1037" y="538"/>
                  <a:pt x="1038" y="538"/>
                  <a:pt x="1039" y="538"/>
                </a:cubicBezTo>
                <a:cubicBezTo>
                  <a:pt x="1040" y="537"/>
                  <a:pt x="1041" y="537"/>
                  <a:pt x="1042" y="536"/>
                </a:cubicBezTo>
                <a:cubicBezTo>
                  <a:pt x="1043" y="536"/>
                  <a:pt x="1043" y="536"/>
                  <a:pt x="1044" y="536"/>
                </a:cubicBezTo>
                <a:cubicBezTo>
                  <a:pt x="1045" y="535"/>
                  <a:pt x="1045" y="535"/>
                  <a:pt x="1046" y="534"/>
                </a:cubicBezTo>
                <a:cubicBezTo>
                  <a:pt x="1047" y="534"/>
                  <a:pt x="1049" y="534"/>
                  <a:pt x="1050" y="534"/>
                </a:cubicBezTo>
                <a:cubicBezTo>
                  <a:pt x="1051" y="533"/>
                  <a:pt x="1052" y="532"/>
                  <a:pt x="1052" y="532"/>
                </a:cubicBezTo>
                <a:cubicBezTo>
                  <a:pt x="1054" y="532"/>
                  <a:pt x="1055" y="532"/>
                  <a:pt x="1057" y="532"/>
                </a:cubicBezTo>
                <a:cubicBezTo>
                  <a:pt x="1058" y="531"/>
                  <a:pt x="1058" y="530"/>
                  <a:pt x="1059" y="530"/>
                </a:cubicBezTo>
                <a:cubicBezTo>
                  <a:pt x="1061" y="530"/>
                  <a:pt x="1063" y="530"/>
                  <a:pt x="1065" y="530"/>
                </a:cubicBezTo>
                <a:cubicBezTo>
                  <a:pt x="1066" y="529"/>
                  <a:pt x="1067" y="528"/>
                  <a:pt x="1067" y="528"/>
                </a:cubicBezTo>
                <a:cubicBezTo>
                  <a:pt x="1068" y="528"/>
                  <a:pt x="1069" y="528"/>
                  <a:pt x="1069" y="528"/>
                </a:cubicBezTo>
                <a:cubicBezTo>
                  <a:pt x="1070" y="527"/>
                  <a:pt x="1071" y="526"/>
                  <a:pt x="1071" y="526"/>
                </a:cubicBezTo>
                <a:cubicBezTo>
                  <a:pt x="1072" y="526"/>
                  <a:pt x="1073" y="526"/>
                  <a:pt x="1074" y="526"/>
                </a:cubicBezTo>
                <a:cubicBezTo>
                  <a:pt x="1075" y="525"/>
                  <a:pt x="1075" y="524"/>
                  <a:pt x="1076" y="523"/>
                </a:cubicBezTo>
                <a:cubicBezTo>
                  <a:pt x="1077" y="523"/>
                  <a:pt x="1079" y="523"/>
                  <a:pt x="1080" y="523"/>
                </a:cubicBezTo>
                <a:cubicBezTo>
                  <a:pt x="1081" y="522"/>
                  <a:pt x="1082" y="522"/>
                  <a:pt x="1082" y="521"/>
                </a:cubicBezTo>
                <a:cubicBezTo>
                  <a:pt x="1084" y="521"/>
                  <a:pt x="1085" y="521"/>
                  <a:pt x="1086" y="521"/>
                </a:cubicBezTo>
                <a:cubicBezTo>
                  <a:pt x="1087" y="520"/>
                  <a:pt x="1088" y="520"/>
                  <a:pt x="1089" y="519"/>
                </a:cubicBezTo>
                <a:cubicBezTo>
                  <a:pt x="1090" y="519"/>
                  <a:pt x="1090" y="519"/>
                  <a:pt x="1091" y="519"/>
                </a:cubicBezTo>
                <a:cubicBezTo>
                  <a:pt x="1092" y="518"/>
                  <a:pt x="1092" y="518"/>
                  <a:pt x="1093" y="517"/>
                </a:cubicBezTo>
                <a:cubicBezTo>
                  <a:pt x="1095" y="517"/>
                  <a:pt x="1097" y="517"/>
                  <a:pt x="1099" y="517"/>
                </a:cubicBezTo>
                <a:cubicBezTo>
                  <a:pt x="1100" y="516"/>
                  <a:pt x="1101" y="515"/>
                  <a:pt x="1101" y="515"/>
                </a:cubicBezTo>
                <a:cubicBezTo>
                  <a:pt x="1104" y="515"/>
                  <a:pt x="1106" y="515"/>
                  <a:pt x="1108" y="515"/>
                </a:cubicBezTo>
                <a:cubicBezTo>
                  <a:pt x="1109" y="513"/>
                  <a:pt x="1111" y="512"/>
                  <a:pt x="1112" y="511"/>
                </a:cubicBezTo>
                <a:cubicBezTo>
                  <a:pt x="1114" y="511"/>
                  <a:pt x="1117" y="511"/>
                  <a:pt x="1119" y="511"/>
                </a:cubicBezTo>
                <a:cubicBezTo>
                  <a:pt x="1119" y="512"/>
                  <a:pt x="1119" y="513"/>
                  <a:pt x="1119" y="515"/>
                </a:cubicBezTo>
                <a:cubicBezTo>
                  <a:pt x="1119" y="516"/>
                  <a:pt x="1120" y="516"/>
                  <a:pt x="1121" y="517"/>
                </a:cubicBezTo>
                <a:cubicBezTo>
                  <a:pt x="1121" y="518"/>
                  <a:pt x="1121" y="518"/>
                  <a:pt x="1121" y="519"/>
                </a:cubicBezTo>
                <a:cubicBezTo>
                  <a:pt x="1122" y="519"/>
                  <a:pt x="1124" y="519"/>
                  <a:pt x="1125" y="519"/>
                </a:cubicBezTo>
                <a:cubicBezTo>
                  <a:pt x="1125" y="517"/>
                  <a:pt x="1125" y="515"/>
                  <a:pt x="1125" y="513"/>
                </a:cubicBezTo>
                <a:cubicBezTo>
                  <a:pt x="1124" y="512"/>
                  <a:pt x="1123" y="511"/>
                  <a:pt x="1123" y="511"/>
                </a:cubicBezTo>
                <a:cubicBezTo>
                  <a:pt x="1123" y="509"/>
                  <a:pt x="1123" y="508"/>
                  <a:pt x="1123" y="506"/>
                </a:cubicBezTo>
                <a:cubicBezTo>
                  <a:pt x="1124" y="506"/>
                  <a:pt x="1124" y="506"/>
                  <a:pt x="1125" y="506"/>
                </a:cubicBezTo>
                <a:cubicBezTo>
                  <a:pt x="1126" y="505"/>
                  <a:pt x="1126" y="505"/>
                  <a:pt x="1127" y="504"/>
                </a:cubicBezTo>
                <a:cubicBezTo>
                  <a:pt x="1128" y="504"/>
                  <a:pt x="1129" y="504"/>
                  <a:pt x="1129" y="504"/>
                </a:cubicBezTo>
                <a:cubicBezTo>
                  <a:pt x="1130" y="503"/>
                  <a:pt x="1131" y="503"/>
                  <a:pt x="1131" y="502"/>
                </a:cubicBezTo>
                <a:cubicBezTo>
                  <a:pt x="1134" y="502"/>
                  <a:pt x="1136" y="502"/>
                  <a:pt x="1138" y="502"/>
                </a:cubicBezTo>
                <a:cubicBezTo>
                  <a:pt x="1139" y="501"/>
                  <a:pt x="1139" y="500"/>
                  <a:pt x="1140" y="500"/>
                </a:cubicBezTo>
                <a:cubicBezTo>
                  <a:pt x="1141" y="500"/>
                  <a:pt x="1141" y="500"/>
                  <a:pt x="1142" y="500"/>
                </a:cubicBezTo>
                <a:cubicBezTo>
                  <a:pt x="1143" y="499"/>
                  <a:pt x="1144" y="498"/>
                  <a:pt x="1144" y="498"/>
                </a:cubicBezTo>
                <a:cubicBezTo>
                  <a:pt x="1146" y="498"/>
                  <a:pt x="1147" y="498"/>
                  <a:pt x="1148" y="498"/>
                </a:cubicBezTo>
                <a:cubicBezTo>
                  <a:pt x="1149" y="497"/>
                  <a:pt x="1150" y="496"/>
                  <a:pt x="1151" y="496"/>
                </a:cubicBezTo>
                <a:cubicBezTo>
                  <a:pt x="1152" y="496"/>
                  <a:pt x="1153" y="496"/>
                  <a:pt x="1155" y="496"/>
                </a:cubicBezTo>
                <a:cubicBezTo>
                  <a:pt x="1156" y="495"/>
                  <a:pt x="1156" y="494"/>
                  <a:pt x="1157" y="493"/>
                </a:cubicBezTo>
                <a:cubicBezTo>
                  <a:pt x="1158" y="493"/>
                  <a:pt x="1160" y="493"/>
                  <a:pt x="1161" y="493"/>
                </a:cubicBezTo>
                <a:cubicBezTo>
                  <a:pt x="1162" y="492"/>
                  <a:pt x="1163" y="492"/>
                  <a:pt x="1163" y="491"/>
                </a:cubicBezTo>
                <a:cubicBezTo>
                  <a:pt x="1164" y="491"/>
                  <a:pt x="1165" y="491"/>
                  <a:pt x="1166" y="491"/>
                </a:cubicBezTo>
                <a:cubicBezTo>
                  <a:pt x="1166" y="490"/>
                  <a:pt x="1167" y="490"/>
                  <a:pt x="1168" y="489"/>
                </a:cubicBezTo>
                <a:cubicBezTo>
                  <a:pt x="1168" y="489"/>
                  <a:pt x="1169" y="489"/>
                  <a:pt x="1170" y="489"/>
                </a:cubicBezTo>
                <a:cubicBezTo>
                  <a:pt x="1171" y="488"/>
                  <a:pt x="1171" y="488"/>
                  <a:pt x="1172" y="487"/>
                </a:cubicBezTo>
                <a:cubicBezTo>
                  <a:pt x="1173" y="488"/>
                  <a:pt x="1174" y="489"/>
                  <a:pt x="1174" y="489"/>
                </a:cubicBezTo>
                <a:cubicBezTo>
                  <a:pt x="1177" y="489"/>
                  <a:pt x="1180" y="489"/>
                  <a:pt x="1183" y="489"/>
                </a:cubicBezTo>
                <a:cubicBezTo>
                  <a:pt x="1183" y="488"/>
                  <a:pt x="1184" y="488"/>
                  <a:pt x="1185" y="487"/>
                </a:cubicBezTo>
                <a:cubicBezTo>
                  <a:pt x="1185" y="486"/>
                  <a:pt x="1185" y="486"/>
                  <a:pt x="1185" y="485"/>
                </a:cubicBezTo>
                <a:cubicBezTo>
                  <a:pt x="1186" y="483"/>
                  <a:pt x="1188" y="482"/>
                  <a:pt x="1189" y="481"/>
                </a:cubicBezTo>
                <a:cubicBezTo>
                  <a:pt x="1189" y="477"/>
                  <a:pt x="1189" y="473"/>
                  <a:pt x="1189" y="470"/>
                </a:cubicBezTo>
                <a:cubicBezTo>
                  <a:pt x="1188" y="470"/>
                  <a:pt x="1188" y="470"/>
                  <a:pt x="1187" y="470"/>
                </a:cubicBezTo>
                <a:cubicBezTo>
                  <a:pt x="1186" y="469"/>
                  <a:pt x="1186" y="468"/>
                  <a:pt x="1185" y="468"/>
                </a:cubicBezTo>
                <a:cubicBezTo>
                  <a:pt x="1182" y="468"/>
                  <a:pt x="1179" y="468"/>
                  <a:pt x="1176" y="468"/>
                </a:cubicBezTo>
                <a:cubicBezTo>
                  <a:pt x="1176" y="467"/>
                  <a:pt x="1175" y="466"/>
                  <a:pt x="1174" y="466"/>
                </a:cubicBezTo>
                <a:cubicBezTo>
                  <a:pt x="1174" y="462"/>
                  <a:pt x="1174" y="459"/>
                  <a:pt x="1174" y="455"/>
                </a:cubicBezTo>
                <a:cubicBezTo>
                  <a:pt x="1174" y="454"/>
                  <a:pt x="1173" y="454"/>
                  <a:pt x="1172" y="453"/>
                </a:cubicBezTo>
                <a:cubicBezTo>
                  <a:pt x="1171" y="453"/>
                  <a:pt x="1171" y="453"/>
                  <a:pt x="1170" y="453"/>
                </a:cubicBezTo>
                <a:cubicBezTo>
                  <a:pt x="1170" y="452"/>
                  <a:pt x="1170" y="451"/>
                  <a:pt x="1170" y="451"/>
                </a:cubicBezTo>
                <a:cubicBezTo>
                  <a:pt x="1169" y="450"/>
                  <a:pt x="1168" y="449"/>
                  <a:pt x="1168" y="449"/>
                </a:cubicBezTo>
                <a:cubicBezTo>
                  <a:pt x="1168" y="448"/>
                  <a:pt x="1168" y="447"/>
                  <a:pt x="1168" y="446"/>
                </a:cubicBezTo>
                <a:cubicBezTo>
                  <a:pt x="1167" y="446"/>
                  <a:pt x="1166" y="445"/>
                  <a:pt x="1166" y="444"/>
                </a:cubicBezTo>
                <a:cubicBezTo>
                  <a:pt x="1166" y="444"/>
                  <a:pt x="1166" y="443"/>
                  <a:pt x="1166" y="442"/>
                </a:cubicBezTo>
                <a:cubicBezTo>
                  <a:pt x="1164" y="440"/>
                  <a:pt x="1161" y="438"/>
                  <a:pt x="1159" y="436"/>
                </a:cubicBezTo>
                <a:cubicBezTo>
                  <a:pt x="1159" y="435"/>
                  <a:pt x="1159" y="434"/>
                  <a:pt x="1159" y="434"/>
                </a:cubicBezTo>
                <a:cubicBezTo>
                  <a:pt x="1159" y="433"/>
                  <a:pt x="1158" y="432"/>
                  <a:pt x="1157" y="431"/>
                </a:cubicBezTo>
                <a:cubicBezTo>
                  <a:pt x="1157" y="429"/>
                  <a:pt x="1157" y="427"/>
                  <a:pt x="1157" y="425"/>
                </a:cubicBezTo>
                <a:cubicBezTo>
                  <a:pt x="1156" y="424"/>
                  <a:pt x="1156" y="424"/>
                  <a:pt x="1155" y="423"/>
                </a:cubicBezTo>
                <a:cubicBezTo>
                  <a:pt x="1155" y="422"/>
                  <a:pt x="1155" y="422"/>
                  <a:pt x="1155" y="421"/>
                </a:cubicBezTo>
                <a:cubicBezTo>
                  <a:pt x="1154" y="420"/>
                  <a:pt x="1153" y="419"/>
                  <a:pt x="1153" y="419"/>
                </a:cubicBezTo>
                <a:cubicBezTo>
                  <a:pt x="1153" y="418"/>
                  <a:pt x="1153" y="417"/>
                  <a:pt x="1153" y="416"/>
                </a:cubicBezTo>
                <a:cubicBezTo>
                  <a:pt x="1151" y="414"/>
                  <a:pt x="1149" y="412"/>
                  <a:pt x="1146" y="410"/>
                </a:cubicBezTo>
                <a:cubicBezTo>
                  <a:pt x="1146" y="409"/>
                  <a:pt x="1146" y="409"/>
                  <a:pt x="1146" y="408"/>
                </a:cubicBezTo>
                <a:cubicBezTo>
                  <a:pt x="1146" y="408"/>
                  <a:pt x="1145" y="408"/>
                  <a:pt x="1144" y="408"/>
                </a:cubicBezTo>
                <a:cubicBezTo>
                  <a:pt x="1141" y="405"/>
                  <a:pt x="1139" y="402"/>
                  <a:pt x="1136" y="399"/>
                </a:cubicBezTo>
                <a:cubicBezTo>
                  <a:pt x="1136" y="398"/>
                  <a:pt x="1136" y="397"/>
                  <a:pt x="1136" y="395"/>
                </a:cubicBezTo>
                <a:cubicBezTo>
                  <a:pt x="1135" y="394"/>
                  <a:pt x="1134" y="394"/>
                  <a:pt x="1134" y="393"/>
                </a:cubicBezTo>
                <a:cubicBezTo>
                  <a:pt x="1134" y="391"/>
                  <a:pt x="1134" y="389"/>
                  <a:pt x="1134" y="386"/>
                </a:cubicBezTo>
                <a:cubicBezTo>
                  <a:pt x="1133" y="386"/>
                  <a:pt x="1132" y="385"/>
                  <a:pt x="1131" y="384"/>
                </a:cubicBezTo>
                <a:cubicBezTo>
                  <a:pt x="1131" y="384"/>
                  <a:pt x="1131" y="383"/>
                  <a:pt x="1131" y="382"/>
                </a:cubicBezTo>
                <a:cubicBezTo>
                  <a:pt x="1131" y="382"/>
                  <a:pt x="1130" y="381"/>
                  <a:pt x="1129" y="380"/>
                </a:cubicBezTo>
                <a:cubicBezTo>
                  <a:pt x="1129" y="379"/>
                  <a:pt x="1129" y="377"/>
                  <a:pt x="1129" y="376"/>
                </a:cubicBezTo>
                <a:cubicBezTo>
                  <a:pt x="1129" y="375"/>
                  <a:pt x="1128" y="375"/>
                  <a:pt x="1127" y="374"/>
                </a:cubicBezTo>
                <a:cubicBezTo>
                  <a:pt x="1127" y="367"/>
                  <a:pt x="1127" y="360"/>
                  <a:pt x="1127" y="352"/>
                </a:cubicBezTo>
                <a:cubicBezTo>
                  <a:pt x="1128" y="352"/>
                  <a:pt x="1128" y="351"/>
                  <a:pt x="1129" y="350"/>
                </a:cubicBezTo>
                <a:cubicBezTo>
                  <a:pt x="1129" y="350"/>
                  <a:pt x="1129" y="349"/>
                  <a:pt x="1129" y="348"/>
                </a:cubicBezTo>
                <a:cubicBezTo>
                  <a:pt x="1130" y="348"/>
                  <a:pt x="1131" y="347"/>
                  <a:pt x="1131" y="346"/>
                </a:cubicBezTo>
                <a:cubicBezTo>
                  <a:pt x="1131" y="345"/>
                  <a:pt x="1131" y="345"/>
                  <a:pt x="1131" y="344"/>
                </a:cubicBezTo>
                <a:cubicBezTo>
                  <a:pt x="1132" y="343"/>
                  <a:pt x="1133" y="343"/>
                  <a:pt x="1134" y="342"/>
                </a:cubicBezTo>
                <a:cubicBezTo>
                  <a:pt x="1134" y="342"/>
                  <a:pt x="1135" y="342"/>
                  <a:pt x="1136" y="342"/>
                </a:cubicBezTo>
                <a:cubicBezTo>
                  <a:pt x="1137" y="343"/>
                  <a:pt x="1139" y="345"/>
                  <a:pt x="1140" y="346"/>
                </a:cubicBezTo>
                <a:cubicBezTo>
                  <a:pt x="1141" y="346"/>
                  <a:pt x="1143" y="346"/>
                  <a:pt x="1144" y="346"/>
                </a:cubicBezTo>
                <a:cubicBezTo>
                  <a:pt x="1145" y="347"/>
                  <a:pt x="1145" y="347"/>
                  <a:pt x="1146" y="348"/>
                </a:cubicBezTo>
                <a:cubicBezTo>
                  <a:pt x="1147" y="348"/>
                  <a:pt x="1148" y="348"/>
                  <a:pt x="1148" y="348"/>
                </a:cubicBezTo>
                <a:cubicBezTo>
                  <a:pt x="1149" y="349"/>
                  <a:pt x="1150" y="349"/>
                  <a:pt x="1151" y="350"/>
                </a:cubicBezTo>
                <a:cubicBezTo>
                  <a:pt x="1151" y="350"/>
                  <a:pt x="1152" y="350"/>
                  <a:pt x="1153" y="350"/>
                </a:cubicBezTo>
                <a:cubicBezTo>
                  <a:pt x="1153" y="351"/>
                  <a:pt x="1154" y="352"/>
                  <a:pt x="1155" y="352"/>
                </a:cubicBezTo>
                <a:cubicBezTo>
                  <a:pt x="1156" y="352"/>
                  <a:pt x="1158" y="352"/>
                  <a:pt x="1159" y="352"/>
                </a:cubicBezTo>
                <a:cubicBezTo>
                  <a:pt x="1160" y="353"/>
                  <a:pt x="1160" y="354"/>
                  <a:pt x="1161" y="354"/>
                </a:cubicBezTo>
                <a:cubicBezTo>
                  <a:pt x="1162" y="354"/>
                  <a:pt x="1163" y="354"/>
                  <a:pt x="1163" y="354"/>
                </a:cubicBezTo>
                <a:cubicBezTo>
                  <a:pt x="1164" y="355"/>
                  <a:pt x="1165" y="356"/>
                  <a:pt x="1166" y="357"/>
                </a:cubicBezTo>
                <a:cubicBezTo>
                  <a:pt x="1168" y="357"/>
                  <a:pt x="1171" y="357"/>
                  <a:pt x="1174" y="357"/>
                </a:cubicBezTo>
                <a:cubicBezTo>
                  <a:pt x="1175" y="357"/>
                  <a:pt x="1175" y="358"/>
                  <a:pt x="1176" y="359"/>
                </a:cubicBezTo>
                <a:cubicBezTo>
                  <a:pt x="1178" y="359"/>
                  <a:pt x="1179" y="359"/>
                  <a:pt x="1181" y="359"/>
                </a:cubicBezTo>
                <a:cubicBezTo>
                  <a:pt x="1181" y="359"/>
                  <a:pt x="1182" y="360"/>
                  <a:pt x="1183" y="361"/>
                </a:cubicBezTo>
                <a:cubicBezTo>
                  <a:pt x="1183" y="361"/>
                  <a:pt x="1184" y="361"/>
                  <a:pt x="1185" y="361"/>
                </a:cubicBezTo>
                <a:cubicBezTo>
                  <a:pt x="1186" y="362"/>
                  <a:pt x="1188" y="364"/>
                  <a:pt x="1189" y="365"/>
                </a:cubicBezTo>
                <a:cubicBezTo>
                  <a:pt x="1191" y="365"/>
                  <a:pt x="1193" y="365"/>
                  <a:pt x="1196" y="365"/>
                </a:cubicBezTo>
                <a:cubicBezTo>
                  <a:pt x="1198" y="367"/>
                  <a:pt x="1200" y="369"/>
                  <a:pt x="1202" y="372"/>
                </a:cubicBezTo>
                <a:cubicBezTo>
                  <a:pt x="1203" y="372"/>
                  <a:pt x="1203" y="372"/>
                  <a:pt x="1204" y="372"/>
                </a:cubicBezTo>
                <a:cubicBezTo>
                  <a:pt x="1205" y="372"/>
                  <a:pt x="1205" y="373"/>
                  <a:pt x="1206" y="374"/>
                </a:cubicBezTo>
                <a:cubicBezTo>
                  <a:pt x="1208" y="374"/>
                  <a:pt x="1209" y="374"/>
                  <a:pt x="1211" y="374"/>
                </a:cubicBezTo>
                <a:cubicBezTo>
                  <a:pt x="1212" y="375"/>
                  <a:pt x="1213" y="377"/>
                  <a:pt x="1215" y="378"/>
                </a:cubicBezTo>
                <a:cubicBezTo>
                  <a:pt x="1216" y="378"/>
                  <a:pt x="1217" y="378"/>
                  <a:pt x="1219" y="378"/>
                </a:cubicBezTo>
                <a:cubicBezTo>
                  <a:pt x="1220" y="379"/>
                  <a:pt x="1220" y="379"/>
                  <a:pt x="1221" y="380"/>
                </a:cubicBezTo>
                <a:cubicBezTo>
                  <a:pt x="1221" y="381"/>
                  <a:pt x="1221" y="382"/>
                  <a:pt x="1221" y="382"/>
                </a:cubicBezTo>
                <a:cubicBezTo>
                  <a:pt x="1222" y="382"/>
                  <a:pt x="1222" y="382"/>
                  <a:pt x="1223" y="382"/>
                </a:cubicBezTo>
                <a:cubicBezTo>
                  <a:pt x="1224" y="382"/>
                  <a:pt x="1225" y="381"/>
                  <a:pt x="1225" y="380"/>
                </a:cubicBezTo>
                <a:cubicBezTo>
                  <a:pt x="1228" y="380"/>
                  <a:pt x="1230" y="380"/>
                  <a:pt x="1232" y="380"/>
                </a:cubicBezTo>
                <a:cubicBezTo>
                  <a:pt x="1232" y="379"/>
                  <a:pt x="1233" y="379"/>
                  <a:pt x="1234" y="378"/>
                </a:cubicBezTo>
                <a:cubicBezTo>
                  <a:pt x="1234" y="378"/>
                  <a:pt x="1235" y="378"/>
                  <a:pt x="1236" y="378"/>
                </a:cubicBezTo>
                <a:cubicBezTo>
                  <a:pt x="1236" y="375"/>
                  <a:pt x="1236" y="372"/>
                  <a:pt x="1236" y="369"/>
                </a:cubicBezTo>
                <a:cubicBezTo>
                  <a:pt x="1238" y="369"/>
                  <a:pt x="1240" y="369"/>
                  <a:pt x="1242" y="369"/>
                </a:cubicBezTo>
                <a:cubicBezTo>
                  <a:pt x="1242" y="371"/>
                  <a:pt x="1242" y="372"/>
                  <a:pt x="1242" y="374"/>
                </a:cubicBezTo>
                <a:cubicBezTo>
                  <a:pt x="1243" y="374"/>
                  <a:pt x="1244" y="374"/>
                  <a:pt x="1245" y="374"/>
                </a:cubicBezTo>
                <a:cubicBezTo>
                  <a:pt x="1245" y="373"/>
                  <a:pt x="1246" y="373"/>
                  <a:pt x="1247" y="372"/>
                </a:cubicBezTo>
                <a:cubicBezTo>
                  <a:pt x="1247" y="372"/>
                  <a:pt x="1248" y="372"/>
                  <a:pt x="1249" y="372"/>
                </a:cubicBezTo>
                <a:cubicBezTo>
                  <a:pt x="1249" y="371"/>
                  <a:pt x="1250" y="370"/>
                  <a:pt x="1251" y="369"/>
                </a:cubicBezTo>
                <a:cubicBezTo>
                  <a:pt x="1251" y="367"/>
                  <a:pt x="1251" y="365"/>
                  <a:pt x="1251" y="363"/>
                </a:cubicBezTo>
                <a:cubicBezTo>
                  <a:pt x="1252" y="362"/>
                  <a:pt x="1254" y="360"/>
                  <a:pt x="1255" y="359"/>
                </a:cubicBezTo>
                <a:cubicBezTo>
                  <a:pt x="1255" y="358"/>
                  <a:pt x="1255" y="358"/>
                  <a:pt x="1255" y="357"/>
                </a:cubicBezTo>
                <a:cubicBezTo>
                  <a:pt x="1257" y="355"/>
                  <a:pt x="1260" y="352"/>
                  <a:pt x="1262" y="350"/>
                </a:cubicBezTo>
                <a:cubicBezTo>
                  <a:pt x="1262" y="350"/>
                  <a:pt x="1262" y="349"/>
                  <a:pt x="1262" y="348"/>
                </a:cubicBezTo>
                <a:cubicBezTo>
                  <a:pt x="1263" y="347"/>
                  <a:pt x="1264" y="345"/>
                  <a:pt x="1266" y="344"/>
                </a:cubicBezTo>
                <a:cubicBezTo>
                  <a:pt x="1266" y="344"/>
                  <a:pt x="1267" y="344"/>
                  <a:pt x="1268" y="344"/>
                </a:cubicBezTo>
                <a:cubicBezTo>
                  <a:pt x="1269" y="343"/>
                  <a:pt x="1269" y="343"/>
                  <a:pt x="1270" y="342"/>
                </a:cubicBezTo>
                <a:cubicBezTo>
                  <a:pt x="1272" y="342"/>
                  <a:pt x="1273" y="342"/>
                  <a:pt x="1274" y="342"/>
                </a:cubicBezTo>
                <a:cubicBezTo>
                  <a:pt x="1275" y="341"/>
                  <a:pt x="1276" y="340"/>
                  <a:pt x="1277" y="340"/>
                </a:cubicBezTo>
                <a:cubicBezTo>
                  <a:pt x="1277" y="337"/>
                  <a:pt x="1277" y="335"/>
                  <a:pt x="1277" y="333"/>
                </a:cubicBezTo>
                <a:cubicBezTo>
                  <a:pt x="1275" y="333"/>
                  <a:pt x="1274" y="333"/>
                  <a:pt x="1272" y="333"/>
                </a:cubicBezTo>
                <a:cubicBezTo>
                  <a:pt x="1272" y="330"/>
                  <a:pt x="1272" y="327"/>
                  <a:pt x="1272" y="325"/>
                </a:cubicBezTo>
                <a:cubicBezTo>
                  <a:pt x="1273" y="324"/>
                  <a:pt x="1274" y="323"/>
                  <a:pt x="1274" y="322"/>
                </a:cubicBezTo>
                <a:cubicBezTo>
                  <a:pt x="1274" y="321"/>
                  <a:pt x="1274" y="320"/>
                  <a:pt x="1274" y="318"/>
                </a:cubicBezTo>
                <a:cubicBezTo>
                  <a:pt x="1275" y="318"/>
                  <a:pt x="1276" y="317"/>
                  <a:pt x="1277" y="316"/>
                </a:cubicBezTo>
                <a:cubicBezTo>
                  <a:pt x="1279" y="316"/>
                  <a:pt x="1281" y="316"/>
                  <a:pt x="1283" y="316"/>
                </a:cubicBezTo>
                <a:cubicBezTo>
                  <a:pt x="1284" y="316"/>
                  <a:pt x="1284" y="315"/>
                  <a:pt x="1285" y="314"/>
                </a:cubicBezTo>
                <a:cubicBezTo>
                  <a:pt x="1287" y="314"/>
                  <a:pt x="1289" y="314"/>
                  <a:pt x="1292" y="314"/>
                </a:cubicBezTo>
                <a:cubicBezTo>
                  <a:pt x="1292" y="313"/>
                  <a:pt x="1293" y="313"/>
                  <a:pt x="1294" y="312"/>
                </a:cubicBezTo>
                <a:cubicBezTo>
                  <a:pt x="1295" y="312"/>
                  <a:pt x="1297" y="312"/>
                  <a:pt x="1298" y="312"/>
                </a:cubicBezTo>
                <a:cubicBezTo>
                  <a:pt x="1300" y="310"/>
                  <a:pt x="1302" y="308"/>
                  <a:pt x="1304" y="305"/>
                </a:cubicBezTo>
                <a:cubicBezTo>
                  <a:pt x="1304" y="305"/>
                  <a:pt x="1304" y="304"/>
                  <a:pt x="1304" y="303"/>
                </a:cubicBezTo>
                <a:cubicBezTo>
                  <a:pt x="1306" y="302"/>
                  <a:pt x="1307" y="300"/>
                  <a:pt x="1309" y="299"/>
                </a:cubicBezTo>
                <a:cubicBezTo>
                  <a:pt x="1309" y="299"/>
                  <a:pt x="1310" y="299"/>
                  <a:pt x="1311" y="299"/>
                </a:cubicBezTo>
                <a:cubicBezTo>
                  <a:pt x="1311" y="298"/>
                  <a:pt x="1312" y="298"/>
                  <a:pt x="1313" y="297"/>
                </a:cubicBezTo>
                <a:cubicBezTo>
                  <a:pt x="1314" y="297"/>
                  <a:pt x="1314" y="297"/>
                  <a:pt x="1315" y="297"/>
                </a:cubicBezTo>
                <a:cubicBezTo>
                  <a:pt x="1316" y="296"/>
                  <a:pt x="1317" y="295"/>
                  <a:pt x="1317" y="295"/>
                </a:cubicBezTo>
                <a:cubicBezTo>
                  <a:pt x="1318" y="295"/>
                  <a:pt x="1319" y="295"/>
                  <a:pt x="1319" y="295"/>
                </a:cubicBezTo>
                <a:cubicBezTo>
                  <a:pt x="1321" y="293"/>
                  <a:pt x="1322" y="292"/>
                  <a:pt x="1324" y="290"/>
                </a:cubicBezTo>
                <a:cubicBezTo>
                  <a:pt x="1324" y="290"/>
                  <a:pt x="1325" y="290"/>
                  <a:pt x="1326" y="290"/>
                </a:cubicBezTo>
                <a:cubicBezTo>
                  <a:pt x="1326" y="290"/>
                  <a:pt x="1327" y="289"/>
                  <a:pt x="1328" y="288"/>
                </a:cubicBezTo>
                <a:cubicBezTo>
                  <a:pt x="1329" y="288"/>
                  <a:pt x="1329" y="288"/>
                  <a:pt x="1330" y="288"/>
                </a:cubicBezTo>
                <a:cubicBezTo>
                  <a:pt x="1331" y="288"/>
                  <a:pt x="1331" y="287"/>
                  <a:pt x="1332" y="286"/>
                </a:cubicBezTo>
                <a:cubicBezTo>
                  <a:pt x="1334" y="286"/>
                  <a:pt x="1335" y="286"/>
                  <a:pt x="1336" y="286"/>
                </a:cubicBezTo>
                <a:cubicBezTo>
                  <a:pt x="1337" y="286"/>
                  <a:pt x="1338" y="285"/>
                  <a:pt x="1339" y="284"/>
                </a:cubicBezTo>
                <a:cubicBezTo>
                  <a:pt x="1340" y="284"/>
                  <a:pt x="1342" y="284"/>
                  <a:pt x="1343" y="284"/>
                </a:cubicBezTo>
                <a:cubicBezTo>
                  <a:pt x="1344" y="283"/>
                  <a:pt x="1344" y="283"/>
                  <a:pt x="1345" y="282"/>
                </a:cubicBezTo>
                <a:cubicBezTo>
                  <a:pt x="1346" y="282"/>
                  <a:pt x="1346" y="282"/>
                  <a:pt x="1347" y="282"/>
                </a:cubicBezTo>
                <a:cubicBezTo>
                  <a:pt x="1348" y="281"/>
                  <a:pt x="1349" y="281"/>
                  <a:pt x="1349" y="280"/>
                </a:cubicBezTo>
                <a:cubicBezTo>
                  <a:pt x="1353" y="280"/>
                  <a:pt x="1356" y="280"/>
                  <a:pt x="1360" y="280"/>
                </a:cubicBezTo>
                <a:cubicBezTo>
                  <a:pt x="1361" y="281"/>
                  <a:pt x="1363" y="283"/>
                  <a:pt x="1364" y="284"/>
                </a:cubicBezTo>
                <a:cubicBezTo>
                  <a:pt x="1365" y="284"/>
                  <a:pt x="1366" y="284"/>
                  <a:pt x="1366" y="284"/>
                </a:cubicBezTo>
                <a:cubicBezTo>
                  <a:pt x="1367" y="285"/>
                  <a:pt x="1368" y="285"/>
                  <a:pt x="1369" y="286"/>
                </a:cubicBezTo>
                <a:cubicBezTo>
                  <a:pt x="1369" y="286"/>
                  <a:pt x="1370" y="286"/>
                  <a:pt x="1371" y="286"/>
                </a:cubicBezTo>
                <a:cubicBezTo>
                  <a:pt x="1371" y="286"/>
                  <a:pt x="1372" y="285"/>
                  <a:pt x="1373" y="284"/>
                </a:cubicBezTo>
                <a:cubicBezTo>
                  <a:pt x="1376" y="284"/>
                  <a:pt x="1380" y="284"/>
                  <a:pt x="1383" y="284"/>
                </a:cubicBezTo>
                <a:cubicBezTo>
                  <a:pt x="1385" y="282"/>
                  <a:pt x="1388" y="280"/>
                  <a:pt x="1390" y="278"/>
                </a:cubicBezTo>
                <a:cubicBezTo>
                  <a:pt x="1391" y="278"/>
                  <a:pt x="1391" y="278"/>
                  <a:pt x="1392" y="278"/>
                </a:cubicBezTo>
                <a:cubicBezTo>
                  <a:pt x="1393" y="276"/>
                  <a:pt x="1395" y="275"/>
                  <a:pt x="1396" y="273"/>
                </a:cubicBezTo>
                <a:cubicBezTo>
                  <a:pt x="1397" y="273"/>
                  <a:pt x="1398" y="273"/>
                  <a:pt x="1398" y="273"/>
                </a:cubicBezTo>
                <a:cubicBezTo>
                  <a:pt x="1400" y="272"/>
                  <a:pt x="1401" y="270"/>
                  <a:pt x="1403" y="269"/>
                </a:cubicBezTo>
                <a:cubicBezTo>
                  <a:pt x="1404" y="269"/>
                  <a:pt x="1406" y="269"/>
                  <a:pt x="1407" y="269"/>
                </a:cubicBezTo>
                <a:cubicBezTo>
                  <a:pt x="1408" y="268"/>
                  <a:pt x="1408" y="268"/>
                  <a:pt x="1409" y="267"/>
                </a:cubicBezTo>
                <a:cubicBezTo>
                  <a:pt x="1410" y="267"/>
                  <a:pt x="1412" y="267"/>
                  <a:pt x="1413" y="267"/>
                </a:cubicBezTo>
                <a:cubicBezTo>
                  <a:pt x="1414" y="266"/>
                  <a:pt x="1415" y="266"/>
                  <a:pt x="1416" y="265"/>
                </a:cubicBezTo>
                <a:cubicBezTo>
                  <a:pt x="1417" y="265"/>
                  <a:pt x="1418" y="265"/>
                  <a:pt x="1420" y="265"/>
                </a:cubicBezTo>
                <a:cubicBezTo>
                  <a:pt x="1420" y="264"/>
                  <a:pt x="1421" y="263"/>
                  <a:pt x="1422" y="263"/>
                </a:cubicBezTo>
                <a:cubicBezTo>
                  <a:pt x="1424" y="263"/>
                  <a:pt x="1426" y="263"/>
                  <a:pt x="1428" y="263"/>
                </a:cubicBezTo>
                <a:cubicBezTo>
                  <a:pt x="1429" y="262"/>
                  <a:pt x="1430" y="261"/>
                  <a:pt x="1431" y="261"/>
                </a:cubicBezTo>
                <a:cubicBezTo>
                  <a:pt x="1431" y="261"/>
                  <a:pt x="1432" y="261"/>
                  <a:pt x="1433" y="261"/>
                </a:cubicBezTo>
                <a:cubicBezTo>
                  <a:pt x="1433" y="260"/>
                  <a:pt x="1434" y="259"/>
                  <a:pt x="1435" y="258"/>
                </a:cubicBezTo>
                <a:cubicBezTo>
                  <a:pt x="1439" y="258"/>
                  <a:pt x="1443" y="258"/>
                  <a:pt x="1448" y="258"/>
                </a:cubicBezTo>
                <a:cubicBezTo>
                  <a:pt x="1448" y="258"/>
                  <a:pt x="1449" y="257"/>
                  <a:pt x="1450" y="256"/>
                </a:cubicBezTo>
                <a:cubicBezTo>
                  <a:pt x="1451" y="256"/>
                  <a:pt x="1452" y="256"/>
                  <a:pt x="1454" y="256"/>
                </a:cubicBezTo>
                <a:cubicBezTo>
                  <a:pt x="1455" y="256"/>
                  <a:pt x="1455" y="255"/>
                  <a:pt x="1456" y="254"/>
                </a:cubicBezTo>
                <a:cubicBezTo>
                  <a:pt x="1458" y="254"/>
                  <a:pt x="1460" y="254"/>
                  <a:pt x="1463" y="254"/>
                </a:cubicBezTo>
                <a:cubicBezTo>
                  <a:pt x="1463" y="254"/>
                  <a:pt x="1464" y="253"/>
                  <a:pt x="1465" y="252"/>
                </a:cubicBezTo>
                <a:cubicBezTo>
                  <a:pt x="1465" y="252"/>
                  <a:pt x="1466" y="252"/>
                  <a:pt x="1467" y="252"/>
                </a:cubicBezTo>
                <a:cubicBezTo>
                  <a:pt x="1467" y="251"/>
                  <a:pt x="1468" y="251"/>
                  <a:pt x="1469" y="250"/>
                </a:cubicBezTo>
                <a:cubicBezTo>
                  <a:pt x="1469" y="249"/>
                  <a:pt x="1469" y="248"/>
                  <a:pt x="1469" y="248"/>
                </a:cubicBezTo>
                <a:cubicBezTo>
                  <a:pt x="1471" y="248"/>
                  <a:pt x="1473" y="248"/>
                  <a:pt x="1475" y="248"/>
                </a:cubicBezTo>
                <a:cubicBezTo>
                  <a:pt x="1476" y="248"/>
                  <a:pt x="1477" y="249"/>
                  <a:pt x="1477" y="250"/>
                </a:cubicBezTo>
                <a:cubicBezTo>
                  <a:pt x="1478" y="249"/>
                  <a:pt x="1479" y="248"/>
                  <a:pt x="1480" y="248"/>
                </a:cubicBezTo>
                <a:cubicBezTo>
                  <a:pt x="1481" y="248"/>
                  <a:pt x="1482" y="248"/>
                  <a:pt x="1484" y="248"/>
                </a:cubicBezTo>
                <a:cubicBezTo>
                  <a:pt x="1485" y="246"/>
                  <a:pt x="1487" y="245"/>
                  <a:pt x="1488" y="243"/>
                </a:cubicBezTo>
                <a:cubicBezTo>
                  <a:pt x="1489" y="243"/>
                  <a:pt x="1489" y="243"/>
                  <a:pt x="1490" y="243"/>
                </a:cubicBezTo>
                <a:cubicBezTo>
                  <a:pt x="1490" y="242"/>
                  <a:pt x="1490" y="241"/>
                  <a:pt x="1490" y="239"/>
                </a:cubicBezTo>
                <a:cubicBezTo>
                  <a:pt x="1491" y="239"/>
                  <a:pt x="1492" y="238"/>
                  <a:pt x="1492" y="237"/>
                </a:cubicBezTo>
                <a:cubicBezTo>
                  <a:pt x="1493" y="237"/>
                  <a:pt x="1494" y="237"/>
                  <a:pt x="1495" y="237"/>
                </a:cubicBezTo>
                <a:cubicBezTo>
                  <a:pt x="1497" y="235"/>
                  <a:pt x="1499" y="233"/>
                  <a:pt x="1501" y="231"/>
                </a:cubicBezTo>
                <a:cubicBezTo>
                  <a:pt x="1501" y="231"/>
                  <a:pt x="1502" y="231"/>
                  <a:pt x="1503" y="231"/>
                </a:cubicBezTo>
                <a:cubicBezTo>
                  <a:pt x="1505" y="232"/>
                  <a:pt x="1506" y="233"/>
                  <a:pt x="1507" y="235"/>
                </a:cubicBezTo>
                <a:cubicBezTo>
                  <a:pt x="1508" y="235"/>
                  <a:pt x="1509" y="235"/>
                  <a:pt x="1509" y="235"/>
                </a:cubicBezTo>
                <a:cubicBezTo>
                  <a:pt x="1510" y="236"/>
                  <a:pt x="1511" y="236"/>
                  <a:pt x="1512" y="237"/>
                </a:cubicBezTo>
                <a:cubicBezTo>
                  <a:pt x="1512" y="238"/>
                  <a:pt x="1512" y="240"/>
                  <a:pt x="1512" y="241"/>
                </a:cubicBezTo>
                <a:cubicBezTo>
                  <a:pt x="1512" y="242"/>
                  <a:pt x="1513" y="243"/>
                  <a:pt x="1514" y="243"/>
                </a:cubicBezTo>
                <a:cubicBezTo>
                  <a:pt x="1514" y="245"/>
                  <a:pt x="1514" y="246"/>
                  <a:pt x="1514" y="248"/>
                </a:cubicBezTo>
                <a:cubicBezTo>
                  <a:pt x="1515" y="249"/>
                  <a:pt x="1517" y="251"/>
                  <a:pt x="1518" y="252"/>
                </a:cubicBezTo>
                <a:cubicBezTo>
                  <a:pt x="1518" y="253"/>
                  <a:pt x="1518" y="255"/>
                  <a:pt x="1518" y="256"/>
                </a:cubicBezTo>
                <a:cubicBezTo>
                  <a:pt x="1519" y="257"/>
                  <a:pt x="1519" y="257"/>
                  <a:pt x="1520" y="258"/>
                </a:cubicBezTo>
                <a:cubicBezTo>
                  <a:pt x="1520" y="261"/>
                  <a:pt x="1520" y="264"/>
                  <a:pt x="1520" y="267"/>
                </a:cubicBezTo>
                <a:cubicBezTo>
                  <a:pt x="1522" y="268"/>
                  <a:pt x="1523" y="270"/>
                  <a:pt x="1524" y="271"/>
                </a:cubicBezTo>
                <a:cubicBezTo>
                  <a:pt x="1524" y="273"/>
                  <a:pt x="1524" y="274"/>
                  <a:pt x="1524" y="276"/>
                </a:cubicBezTo>
                <a:cubicBezTo>
                  <a:pt x="1525" y="276"/>
                  <a:pt x="1526" y="277"/>
                  <a:pt x="1527" y="278"/>
                </a:cubicBezTo>
                <a:cubicBezTo>
                  <a:pt x="1527" y="278"/>
                  <a:pt x="1527" y="279"/>
                  <a:pt x="1527" y="280"/>
                </a:cubicBezTo>
                <a:cubicBezTo>
                  <a:pt x="1527" y="280"/>
                  <a:pt x="1528" y="281"/>
                  <a:pt x="1529" y="282"/>
                </a:cubicBezTo>
                <a:cubicBezTo>
                  <a:pt x="1529" y="283"/>
                  <a:pt x="1529" y="283"/>
                  <a:pt x="1529" y="284"/>
                </a:cubicBezTo>
                <a:cubicBezTo>
                  <a:pt x="1529" y="285"/>
                  <a:pt x="1530" y="285"/>
                  <a:pt x="1531" y="286"/>
                </a:cubicBezTo>
                <a:cubicBezTo>
                  <a:pt x="1531" y="288"/>
                  <a:pt x="1531" y="290"/>
                  <a:pt x="1531" y="293"/>
                </a:cubicBezTo>
                <a:cubicBezTo>
                  <a:pt x="1531" y="293"/>
                  <a:pt x="1532" y="294"/>
                  <a:pt x="1533" y="295"/>
                </a:cubicBezTo>
                <a:cubicBezTo>
                  <a:pt x="1535" y="295"/>
                  <a:pt x="1536" y="295"/>
                  <a:pt x="1537" y="295"/>
                </a:cubicBezTo>
                <a:cubicBezTo>
                  <a:pt x="1538" y="294"/>
                  <a:pt x="1539" y="293"/>
                  <a:pt x="1539" y="293"/>
                </a:cubicBezTo>
                <a:cubicBezTo>
                  <a:pt x="1540" y="293"/>
                  <a:pt x="1541" y="293"/>
                  <a:pt x="1541" y="293"/>
                </a:cubicBezTo>
                <a:cubicBezTo>
                  <a:pt x="1542" y="292"/>
                  <a:pt x="1543" y="291"/>
                  <a:pt x="1544" y="290"/>
                </a:cubicBezTo>
                <a:cubicBezTo>
                  <a:pt x="1544" y="290"/>
                  <a:pt x="1545" y="290"/>
                  <a:pt x="1546" y="290"/>
                </a:cubicBezTo>
                <a:cubicBezTo>
                  <a:pt x="1546" y="291"/>
                  <a:pt x="1547" y="292"/>
                  <a:pt x="1548" y="293"/>
                </a:cubicBezTo>
                <a:cubicBezTo>
                  <a:pt x="1548" y="293"/>
                  <a:pt x="1548" y="294"/>
                  <a:pt x="1548" y="295"/>
                </a:cubicBezTo>
                <a:cubicBezTo>
                  <a:pt x="1549" y="296"/>
                  <a:pt x="1551" y="297"/>
                  <a:pt x="1552" y="299"/>
                </a:cubicBezTo>
                <a:cubicBezTo>
                  <a:pt x="1552" y="300"/>
                  <a:pt x="1552" y="300"/>
                  <a:pt x="1552" y="301"/>
                </a:cubicBezTo>
                <a:cubicBezTo>
                  <a:pt x="1553" y="302"/>
                  <a:pt x="1554" y="302"/>
                  <a:pt x="1554" y="303"/>
                </a:cubicBezTo>
                <a:cubicBezTo>
                  <a:pt x="1554" y="305"/>
                  <a:pt x="1554" y="306"/>
                  <a:pt x="1554" y="308"/>
                </a:cubicBezTo>
                <a:cubicBezTo>
                  <a:pt x="1556" y="308"/>
                  <a:pt x="1558" y="308"/>
                  <a:pt x="1561" y="308"/>
                </a:cubicBezTo>
                <a:cubicBezTo>
                  <a:pt x="1562" y="306"/>
                  <a:pt x="1564" y="305"/>
                  <a:pt x="1565" y="303"/>
                </a:cubicBezTo>
                <a:cubicBezTo>
                  <a:pt x="1566" y="303"/>
                  <a:pt x="1568" y="303"/>
                  <a:pt x="1569" y="303"/>
                </a:cubicBezTo>
                <a:cubicBezTo>
                  <a:pt x="1570" y="303"/>
                  <a:pt x="1571" y="302"/>
                  <a:pt x="1571" y="301"/>
                </a:cubicBezTo>
                <a:cubicBezTo>
                  <a:pt x="1574" y="301"/>
                  <a:pt x="1577" y="301"/>
                  <a:pt x="1580" y="301"/>
                </a:cubicBezTo>
                <a:cubicBezTo>
                  <a:pt x="1581" y="303"/>
                  <a:pt x="1583" y="304"/>
                  <a:pt x="1584" y="305"/>
                </a:cubicBezTo>
                <a:cubicBezTo>
                  <a:pt x="1584" y="306"/>
                  <a:pt x="1584" y="307"/>
                  <a:pt x="1584" y="308"/>
                </a:cubicBezTo>
                <a:cubicBezTo>
                  <a:pt x="1586" y="308"/>
                  <a:pt x="1587" y="308"/>
                  <a:pt x="1589" y="308"/>
                </a:cubicBezTo>
                <a:cubicBezTo>
                  <a:pt x="1590" y="306"/>
                  <a:pt x="1592" y="305"/>
                  <a:pt x="1593" y="303"/>
                </a:cubicBezTo>
                <a:cubicBezTo>
                  <a:pt x="1594" y="303"/>
                  <a:pt x="1594" y="303"/>
                  <a:pt x="1595" y="303"/>
                </a:cubicBezTo>
                <a:cubicBezTo>
                  <a:pt x="1598" y="306"/>
                  <a:pt x="1601" y="309"/>
                  <a:pt x="1604" y="312"/>
                </a:cubicBezTo>
                <a:cubicBezTo>
                  <a:pt x="1604" y="312"/>
                  <a:pt x="1605" y="312"/>
                  <a:pt x="1606" y="312"/>
                </a:cubicBezTo>
                <a:cubicBezTo>
                  <a:pt x="1606" y="313"/>
                  <a:pt x="1607" y="313"/>
                  <a:pt x="1608" y="314"/>
                </a:cubicBezTo>
                <a:cubicBezTo>
                  <a:pt x="1608" y="315"/>
                  <a:pt x="1608" y="316"/>
                  <a:pt x="1608" y="316"/>
                </a:cubicBezTo>
                <a:cubicBezTo>
                  <a:pt x="1609" y="317"/>
                  <a:pt x="1609" y="318"/>
                  <a:pt x="1610" y="318"/>
                </a:cubicBezTo>
                <a:cubicBezTo>
                  <a:pt x="1611" y="318"/>
                  <a:pt x="1611" y="318"/>
                  <a:pt x="1612" y="318"/>
                </a:cubicBezTo>
                <a:cubicBezTo>
                  <a:pt x="1613" y="320"/>
                  <a:pt x="1615" y="321"/>
                  <a:pt x="1616" y="322"/>
                </a:cubicBezTo>
                <a:cubicBezTo>
                  <a:pt x="1617" y="322"/>
                  <a:pt x="1618" y="321"/>
                  <a:pt x="1618" y="320"/>
                </a:cubicBezTo>
                <a:cubicBezTo>
                  <a:pt x="1621" y="320"/>
                  <a:pt x="1623" y="320"/>
                  <a:pt x="1625" y="320"/>
                </a:cubicBezTo>
                <a:cubicBezTo>
                  <a:pt x="1626" y="319"/>
                  <a:pt x="1628" y="317"/>
                  <a:pt x="1629" y="316"/>
                </a:cubicBezTo>
                <a:cubicBezTo>
                  <a:pt x="1630" y="316"/>
                  <a:pt x="1631" y="316"/>
                  <a:pt x="1631" y="316"/>
                </a:cubicBezTo>
                <a:cubicBezTo>
                  <a:pt x="1631" y="315"/>
                  <a:pt x="1631" y="314"/>
                  <a:pt x="1631" y="314"/>
                </a:cubicBezTo>
                <a:cubicBezTo>
                  <a:pt x="1634" y="312"/>
                  <a:pt x="1636" y="310"/>
                  <a:pt x="1638" y="308"/>
                </a:cubicBezTo>
                <a:cubicBezTo>
                  <a:pt x="1639" y="308"/>
                  <a:pt x="1641" y="308"/>
                  <a:pt x="1642" y="308"/>
                </a:cubicBezTo>
                <a:cubicBezTo>
                  <a:pt x="1645" y="305"/>
                  <a:pt x="1648" y="302"/>
                  <a:pt x="1651" y="299"/>
                </a:cubicBezTo>
                <a:cubicBezTo>
                  <a:pt x="1651" y="299"/>
                  <a:pt x="1652" y="299"/>
                  <a:pt x="1653" y="299"/>
                </a:cubicBezTo>
                <a:cubicBezTo>
                  <a:pt x="1655" y="297"/>
                  <a:pt x="1657" y="295"/>
                  <a:pt x="1659" y="293"/>
                </a:cubicBezTo>
                <a:cubicBezTo>
                  <a:pt x="1660" y="293"/>
                  <a:pt x="1662" y="293"/>
                  <a:pt x="1663" y="293"/>
                </a:cubicBezTo>
                <a:cubicBezTo>
                  <a:pt x="1664" y="292"/>
                  <a:pt x="1665" y="291"/>
                  <a:pt x="1666" y="290"/>
                </a:cubicBezTo>
                <a:cubicBezTo>
                  <a:pt x="1666" y="290"/>
                  <a:pt x="1667" y="290"/>
                  <a:pt x="1668" y="290"/>
                </a:cubicBezTo>
                <a:cubicBezTo>
                  <a:pt x="1668" y="290"/>
                  <a:pt x="1669" y="289"/>
                  <a:pt x="1670" y="288"/>
                </a:cubicBezTo>
                <a:cubicBezTo>
                  <a:pt x="1671" y="288"/>
                  <a:pt x="1673" y="288"/>
                  <a:pt x="1674" y="288"/>
                </a:cubicBezTo>
                <a:cubicBezTo>
                  <a:pt x="1675" y="287"/>
                  <a:pt x="1676" y="287"/>
                  <a:pt x="1676" y="286"/>
                </a:cubicBezTo>
                <a:cubicBezTo>
                  <a:pt x="1677" y="286"/>
                  <a:pt x="1678" y="286"/>
                  <a:pt x="1678" y="286"/>
                </a:cubicBezTo>
                <a:cubicBezTo>
                  <a:pt x="1679" y="285"/>
                  <a:pt x="1680" y="285"/>
                  <a:pt x="1681" y="284"/>
                </a:cubicBezTo>
                <a:cubicBezTo>
                  <a:pt x="1681" y="284"/>
                  <a:pt x="1682" y="284"/>
                  <a:pt x="1683" y="284"/>
                </a:cubicBezTo>
                <a:cubicBezTo>
                  <a:pt x="1685" y="282"/>
                  <a:pt x="1687" y="280"/>
                  <a:pt x="1689" y="278"/>
                </a:cubicBezTo>
                <a:cubicBezTo>
                  <a:pt x="1690" y="278"/>
                  <a:pt x="1691" y="278"/>
                  <a:pt x="1691" y="278"/>
                </a:cubicBezTo>
                <a:cubicBezTo>
                  <a:pt x="1692" y="278"/>
                  <a:pt x="1693" y="279"/>
                  <a:pt x="1693" y="280"/>
                </a:cubicBezTo>
                <a:cubicBezTo>
                  <a:pt x="1695" y="280"/>
                  <a:pt x="1696" y="280"/>
                  <a:pt x="1698" y="280"/>
                </a:cubicBezTo>
                <a:cubicBezTo>
                  <a:pt x="1698" y="279"/>
                  <a:pt x="1699" y="278"/>
                  <a:pt x="1700" y="278"/>
                </a:cubicBezTo>
                <a:cubicBezTo>
                  <a:pt x="1701" y="278"/>
                  <a:pt x="1702" y="278"/>
                  <a:pt x="1704" y="278"/>
                </a:cubicBezTo>
                <a:cubicBezTo>
                  <a:pt x="1704" y="279"/>
                  <a:pt x="1704" y="280"/>
                  <a:pt x="1704" y="282"/>
                </a:cubicBezTo>
                <a:cubicBezTo>
                  <a:pt x="1705" y="282"/>
                  <a:pt x="1706" y="282"/>
                  <a:pt x="1706" y="282"/>
                </a:cubicBezTo>
                <a:cubicBezTo>
                  <a:pt x="1707" y="283"/>
                  <a:pt x="1708" y="283"/>
                  <a:pt x="1708" y="284"/>
                </a:cubicBezTo>
                <a:cubicBezTo>
                  <a:pt x="1708" y="285"/>
                  <a:pt x="1708" y="286"/>
                  <a:pt x="1708" y="286"/>
                </a:cubicBezTo>
                <a:cubicBezTo>
                  <a:pt x="1710" y="286"/>
                  <a:pt x="1713" y="286"/>
                  <a:pt x="1715" y="286"/>
                </a:cubicBezTo>
                <a:cubicBezTo>
                  <a:pt x="1715" y="285"/>
                  <a:pt x="1716" y="285"/>
                  <a:pt x="1717" y="284"/>
                </a:cubicBezTo>
                <a:cubicBezTo>
                  <a:pt x="1718" y="284"/>
                  <a:pt x="1718" y="284"/>
                  <a:pt x="1719" y="284"/>
                </a:cubicBezTo>
                <a:cubicBezTo>
                  <a:pt x="1720" y="285"/>
                  <a:pt x="1721" y="286"/>
                  <a:pt x="1721" y="286"/>
                </a:cubicBezTo>
                <a:cubicBezTo>
                  <a:pt x="1721" y="288"/>
                  <a:pt x="1721" y="290"/>
                  <a:pt x="1721" y="293"/>
                </a:cubicBezTo>
                <a:cubicBezTo>
                  <a:pt x="1723" y="294"/>
                  <a:pt x="1724" y="295"/>
                  <a:pt x="1725" y="297"/>
                </a:cubicBezTo>
                <a:cubicBezTo>
                  <a:pt x="1726" y="297"/>
                  <a:pt x="1727" y="297"/>
                  <a:pt x="1727" y="297"/>
                </a:cubicBezTo>
                <a:cubicBezTo>
                  <a:pt x="1728" y="298"/>
                  <a:pt x="1729" y="298"/>
                  <a:pt x="1730" y="299"/>
                </a:cubicBezTo>
                <a:cubicBezTo>
                  <a:pt x="1732" y="299"/>
                  <a:pt x="1735" y="299"/>
                  <a:pt x="1738" y="299"/>
                </a:cubicBezTo>
                <a:cubicBezTo>
                  <a:pt x="1738" y="300"/>
                  <a:pt x="1738" y="302"/>
                  <a:pt x="1738" y="303"/>
                </a:cubicBezTo>
                <a:cubicBezTo>
                  <a:pt x="1740" y="303"/>
                  <a:pt x="1741" y="303"/>
                  <a:pt x="1742" y="303"/>
                </a:cubicBezTo>
                <a:cubicBezTo>
                  <a:pt x="1743" y="302"/>
                  <a:pt x="1744" y="302"/>
                  <a:pt x="1744" y="301"/>
                </a:cubicBezTo>
                <a:cubicBezTo>
                  <a:pt x="1746" y="301"/>
                  <a:pt x="1747" y="301"/>
                  <a:pt x="1749" y="301"/>
                </a:cubicBezTo>
                <a:cubicBezTo>
                  <a:pt x="1750" y="300"/>
                  <a:pt x="1752" y="298"/>
                  <a:pt x="1753" y="297"/>
                </a:cubicBezTo>
                <a:cubicBezTo>
                  <a:pt x="1759" y="297"/>
                  <a:pt x="1765" y="297"/>
                  <a:pt x="1770" y="297"/>
                </a:cubicBezTo>
                <a:cubicBezTo>
                  <a:pt x="1771" y="296"/>
                  <a:pt x="1772" y="295"/>
                  <a:pt x="1772" y="295"/>
                </a:cubicBezTo>
                <a:cubicBezTo>
                  <a:pt x="1773" y="295"/>
                  <a:pt x="1774" y="295"/>
                  <a:pt x="1774" y="295"/>
                </a:cubicBezTo>
                <a:cubicBezTo>
                  <a:pt x="1776" y="293"/>
                  <a:pt x="1777" y="292"/>
                  <a:pt x="1779" y="290"/>
                </a:cubicBezTo>
                <a:cubicBezTo>
                  <a:pt x="1780" y="290"/>
                  <a:pt x="1780" y="290"/>
                  <a:pt x="1781" y="290"/>
                </a:cubicBezTo>
                <a:cubicBezTo>
                  <a:pt x="1782" y="289"/>
                  <a:pt x="1784" y="288"/>
                  <a:pt x="1785" y="286"/>
                </a:cubicBezTo>
                <a:cubicBezTo>
                  <a:pt x="1786" y="286"/>
                  <a:pt x="1787" y="286"/>
                  <a:pt x="1787" y="286"/>
                </a:cubicBezTo>
                <a:cubicBezTo>
                  <a:pt x="1788" y="285"/>
                  <a:pt x="1789" y="285"/>
                  <a:pt x="1789" y="284"/>
                </a:cubicBezTo>
                <a:cubicBezTo>
                  <a:pt x="1792" y="284"/>
                  <a:pt x="1795" y="284"/>
                  <a:pt x="1798" y="284"/>
                </a:cubicBezTo>
                <a:cubicBezTo>
                  <a:pt x="1798" y="283"/>
                  <a:pt x="1798" y="282"/>
                  <a:pt x="1798" y="282"/>
                </a:cubicBezTo>
                <a:cubicBezTo>
                  <a:pt x="1799" y="281"/>
                  <a:pt x="1799" y="280"/>
                  <a:pt x="1800" y="280"/>
                </a:cubicBezTo>
                <a:cubicBezTo>
                  <a:pt x="1802" y="280"/>
                  <a:pt x="1803" y="280"/>
                  <a:pt x="1804" y="280"/>
                </a:cubicBezTo>
                <a:cubicBezTo>
                  <a:pt x="1805" y="279"/>
                  <a:pt x="1806" y="278"/>
                  <a:pt x="1806" y="278"/>
                </a:cubicBezTo>
                <a:cubicBezTo>
                  <a:pt x="1807" y="278"/>
                  <a:pt x="1808" y="278"/>
                  <a:pt x="1809" y="278"/>
                </a:cubicBezTo>
                <a:cubicBezTo>
                  <a:pt x="1810" y="277"/>
                  <a:pt x="1810" y="276"/>
                  <a:pt x="1811" y="276"/>
                </a:cubicBezTo>
                <a:cubicBezTo>
                  <a:pt x="1811" y="275"/>
                  <a:pt x="1811" y="274"/>
                  <a:pt x="1811" y="273"/>
                </a:cubicBezTo>
                <a:cubicBezTo>
                  <a:pt x="1812" y="272"/>
                  <a:pt x="1812" y="272"/>
                  <a:pt x="1813" y="271"/>
                </a:cubicBezTo>
                <a:cubicBezTo>
                  <a:pt x="1813" y="270"/>
                  <a:pt x="1813" y="270"/>
                  <a:pt x="1813" y="269"/>
                </a:cubicBezTo>
                <a:cubicBezTo>
                  <a:pt x="1814" y="268"/>
                  <a:pt x="1814" y="268"/>
                  <a:pt x="1815" y="267"/>
                </a:cubicBezTo>
                <a:cubicBezTo>
                  <a:pt x="1814" y="266"/>
                  <a:pt x="1814" y="265"/>
                  <a:pt x="1813" y="265"/>
                </a:cubicBezTo>
                <a:cubicBezTo>
                  <a:pt x="1813" y="263"/>
                  <a:pt x="1813" y="262"/>
                  <a:pt x="1813" y="261"/>
                </a:cubicBezTo>
                <a:cubicBezTo>
                  <a:pt x="1814" y="260"/>
                  <a:pt x="1814" y="259"/>
                  <a:pt x="1815" y="258"/>
                </a:cubicBezTo>
                <a:cubicBezTo>
                  <a:pt x="1815" y="257"/>
                  <a:pt x="1815" y="257"/>
                  <a:pt x="1815" y="256"/>
                </a:cubicBezTo>
                <a:cubicBezTo>
                  <a:pt x="1816" y="255"/>
                  <a:pt x="1816" y="255"/>
                  <a:pt x="1817" y="254"/>
                </a:cubicBezTo>
                <a:cubicBezTo>
                  <a:pt x="1817" y="253"/>
                  <a:pt x="1817" y="253"/>
                  <a:pt x="1817" y="252"/>
                </a:cubicBezTo>
                <a:cubicBezTo>
                  <a:pt x="1818" y="251"/>
                  <a:pt x="1819" y="251"/>
                  <a:pt x="1819" y="250"/>
                </a:cubicBezTo>
                <a:cubicBezTo>
                  <a:pt x="1819" y="249"/>
                  <a:pt x="1819" y="248"/>
                  <a:pt x="1819" y="248"/>
                </a:cubicBezTo>
                <a:cubicBezTo>
                  <a:pt x="1819" y="247"/>
                  <a:pt x="1818" y="246"/>
                  <a:pt x="1817" y="246"/>
                </a:cubicBezTo>
                <a:cubicBezTo>
                  <a:pt x="1817" y="245"/>
                  <a:pt x="1817" y="244"/>
                  <a:pt x="1817" y="243"/>
                </a:cubicBezTo>
                <a:cubicBezTo>
                  <a:pt x="1819" y="243"/>
                  <a:pt x="1820" y="243"/>
                  <a:pt x="1821" y="243"/>
                </a:cubicBezTo>
                <a:cubicBezTo>
                  <a:pt x="1821" y="241"/>
                  <a:pt x="1821" y="239"/>
                  <a:pt x="1821" y="237"/>
                </a:cubicBezTo>
                <a:cubicBezTo>
                  <a:pt x="1821" y="236"/>
                  <a:pt x="1820" y="236"/>
                  <a:pt x="1819" y="235"/>
                </a:cubicBezTo>
                <a:cubicBezTo>
                  <a:pt x="1819" y="235"/>
                  <a:pt x="1818" y="235"/>
                  <a:pt x="1817" y="235"/>
                </a:cubicBezTo>
                <a:cubicBezTo>
                  <a:pt x="1816" y="233"/>
                  <a:pt x="1814" y="232"/>
                  <a:pt x="1813" y="231"/>
                </a:cubicBezTo>
                <a:cubicBezTo>
                  <a:pt x="1812" y="231"/>
                  <a:pt x="1810" y="231"/>
                  <a:pt x="1809" y="231"/>
                </a:cubicBezTo>
                <a:cubicBezTo>
                  <a:pt x="1808" y="230"/>
                  <a:pt x="1807" y="229"/>
                  <a:pt x="1806" y="229"/>
                </a:cubicBezTo>
                <a:cubicBezTo>
                  <a:pt x="1806" y="228"/>
                  <a:pt x="1806" y="227"/>
                  <a:pt x="1806" y="226"/>
                </a:cubicBezTo>
                <a:cubicBezTo>
                  <a:pt x="1806" y="225"/>
                  <a:pt x="1805" y="225"/>
                  <a:pt x="1804" y="224"/>
                </a:cubicBezTo>
                <a:cubicBezTo>
                  <a:pt x="1804" y="223"/>
                  <a:pt x="1804" y="223"/>
                  <a:pt x="1804" y="222"/>
                </a:cubicBezTo>
                <a:cubicBezTo>
                  <a:pt x="1804" y="221"/>
                  <a:pt x="1803" y="221"/>
                  <a:pt x="1802" y="220"/>
                </a:cubicBezTo>
                <a:cubicBezTo>
                  <a:pt x="1802" y="219"/>
                  <a:pt x="1802" y="217"/>
                  <a:pt x="1802" y="216"/>
                </a:cubicBezTo>
                <a:cubicBezTo>
                  <a:pt x="1803" y="216"/>
                  <a:pt x="1804" y="216"/>
                  <a:pt x="1804" y="216"/>
                </a:cubicBezTo>
                <a:cubicBezTo>
                  <a:pt x="1805" y="215"/>
                  <a:pt x="1806" y="214"/>
                  <a:pt x="1806" y="214"/>
                </a:cubicBezTo>
                <a:cubicBezTo>
                  <a:pt x="1807" y="214"/>
                  <a:pt x="1808" y="215"/>
                  <a:pt x="1809" y="216"/>
                </a:cubicBezTo>
                <a:cubicBezTo>
                  <a:pt x="1812" y="216"/>
                  <a:pt x="1814" y="216"/>
                  <a:pt x="1817" y="216"/>
                </a:cubicBezTo>
                <a:cubicBezTo>
                  <a:pt x="1817" y="214"/>
                  <a:pt x="1817" y="213"/>
                  <a:pt x="1817" y="211"/>
                </a:cubicBezTo>
                <a:cubicBezTo>
                  <a:pt x="1818" y="211"/>
                  <a:pt x="1819" y="210"/>
                  <a:pt x="1819" y="209"/>
                </a:cubicBezTo>
                <a:cubicBezTo>
                  <a:pt x="1821" y="209"/>
                  <a:pt x="1822" y="209"/>
                  <a:pt x="1824" y="209"/>
                </a:cubicBezTo>
                <a:cubicBezTo>
                  <a:pt x="1824" y="208"/>
                  <a:pt x="1824" y="208"/>
                  <a:pt x="1824" y="207"/>
                </a:cubicBezTo>
                <a:cubicBezTo>
                  <a:pt x="1824" y="206"/>
                  <a:pt x="1825" y="206"/>
                  <a:pt x="1826" y="205"/>
                </a:cubicBezTo>
                <a:cubicBezTo>
                  <a:pt x="1826" y="204"/>
                  <a:pt x="1826" y="202"/>
                  <a:pt x="1826" y="201"/>
                </a:cubicBezTo>
                <a:cubicBezTo>
                  <a:pt x="1827" y="201"/>
                  <a:pt x="1829" y="201"/>
                  <a:pt x="1830" y="201"/>
                </a:cubicBezTo>
                <a:cubicBezTo>
                  <a:pt x="1830" y="198"/>
                  <a:pt x="1830" y="196"/>
                  <a:pt x="1830" y="194"/>
                </a:cubicBezTo>
                <a:cubicBezTo>
                  <a:pt x="1831" y="193"/>
                  <a:pt x="1831" y="193"/>
                  <a:pt x="1832" y="192"/>
                </a:cubicBezTo>
                <a:cubicBezTo>
                  <a:pt x="1832" y="191"/>
                  <a:pt x="1832" y="191"/>
                  <a:pt x="1832" y="190"/>
                </a:cubicBezTo>
                <a:cubicBezTo>
                  <a:pt x="1834" y="188"/>
                  <a:pt x="1837" y="186"/>
                  <a:pt x="1839" y="184"/>
                </a:cubicBezTo>
                <a:cubicBezTo>
                  <a:pt x="1839" y="184"/>
                  <a:pt x="1840" y="184"/>
                  <a:pt x="1841" y="184"/>
                </a:cubicBezTo>
                <a:cubicBezTo>
                  <a:pt x="1841" y="182"/>
                  <a:pt x="1841" y="181"/>
                  <a:pt x="1841" y="179"/>
                </a:cubicBezTo>
                <a:cubicBezTo>
                  <a:pt x="1841" y="179"/>
                  <a:pt x="1842" y="179"/>
                  <a:pt x="1843" y="179"/>
                </a:cubicBezTo>
                <a:cubicBezTo>
                  <a:pt x="1843" y="180"/>
                  <a:pt x="1844" y="181"/>
                  <a:pt x="1845" y="181"/>
                </a:cubicBezTo>
                <a:cubicBezTo>
                  <a:pt x="1846" y="181"/>
                  <a:pt x="1846" y="180"/>
                  <a:pt x="1847" y="179"/>
                </a:cubicBezTo>
                <a:cubicBezTo>
                  <a:pt x="1847" y="179"/>
                  <a:pt x="1847" y="178"/>
                  <a:pt x="1847" y="177"/>
                </a:cubicBezTo>
                <a:cubicBezTo>
                  <a:pt x="1852" y="177"/>
                  <a:pt x="1857" y="177"/>
                  <a:pt x="1862" y="177"/>
                </a:cubicBezTo>
                <a:cubicBezTo>
                  <a:pt x="1863" y="176"/>
                  <a:pt x="1863" y="176"/>
                  <a:pt x="1864" y="175"/>
                </a:cubicBezTo>
                <a:cubicBezTo>
                  <a:pt x="1864" y="174"/>
                  <a:pt x="1864" y="172"/>
                  <a:pt x="1864" y="171"/>
                </a:cubicBezTo>
                <a:cubicBezTo>
                  <a:pt x="1863" y="171"/>
                  <a:pt x="1863" y="171"/>
                  <a:pt x="1862" y="171"/>
                </a:cubicBezTo>
                <a:cubicBezTo>
                  <a:pt x="1861" y="170"/>
                  <a:pt x="1861" y="169"/>
                  <a:pt x="1860" y="169"/>
                </a:cubicBezTo>
                <a:cubicBezTo>
                  <a:pt x="1861" y="168"/>
                  <a:pt x="1861" y="167"/>
                  <a:pt x="1862" y="166"/>
                </a:cubicBezTo>
                <a:cubicBezTo>
                  <a:pt x="1862" y="165"/>
                  <a:pt x="1862" y="164"/>
                  <a:pt x="1862" y="162"/>
                </a:cubicBezTo>
                <a:cubicBezTo>
                  <a:pt x="1861" y="162"/>
                  <a:pt x="1861" y="161"/>
                  <a:pt x="1860" y="160"/>
                </a:cubicBezTo>
                <a:cubicBezTo>
                  <a:pt x="1860" y="159"/>
                  <a:pt x="1860" y="159"/>
                  <a:pt x="1860" y="158"/>
                </a:cubicBezTo>
                <a:cubicBezTo>
                  <a:pt x="1859" y="158"/>
                  <a:pt x="1858" y="158"/>
                  <a:pt x="1858" y="158"/>
                </a:cubicBezTo>
                <a:cubicBezTo>
                  <a:pt x="1857" y="157"/>
                  <a:pt x="1856" y="156"/>
                  <a:pt x="1856" y="156"/>
                </a:cubicBezTo>
                <a:cubicBezTo>
                  <a:pt x="1853" y="156"/>
                  <a:pt x="1851" y="156"/>
                  <a:pt x="1849" y="156"/>
                </a:cubicBezTo>
                <a:cubicBezTo>
                  <a:pt x="1848" y="154"/>
                  <a:pt x="1846" y="153"/>
                  <a:pt x="1845" y="151"/>
                </a:cubicBezTo>
                <a:cubicBezTo>
                  <a:pt x="1845" y="151"/>
                  <a:pt x="1845" y="150"/>
                  <a:pt x="1845" y="149"/>
                </a:cubicBezTo>
                <a:cubicBezTo>
                  <a:pt x="1844" y="148"/>
                  <a:pt x="1842" y="147"/>
                  <a:pt x="1841" y="145"/>
                </a:cubicBezTo>
                <a:cubicBezTo>
                  <a:pt x="1838" y="145"/>
                  <a:pt x="1835" y="145"/>
                  <a:pt x="1832" y="145"/>
                </a:cubicBezTo>
                <a:cubicBezTo>
                  <a:pt x="1831" y="144"/>
                  <a:pt x="1831" y="144"/>
                  <a:pt x="1830" y="143"/>
                </a:cubicBezTo>
                <a:cubicBezTo>
                  <a:pt x="1830" y="142"/>
                  <a:pt x="1830" y="140"/>
                  <a:pt x="1830" y="139"/>
                </a:cubicBezTo>
                <a:cubicBezTo>
                  <a:pt x="1831" y="139"/>
                  <a:pt x="1831" y="139"/>
                  <a:pt x="1832" y="139"/>
                </a:cubicBezTo>
                <a:cubicBezTo>
                  <a:pt x="1833" y="138"/>
                  <a:pt x="1834" y="137"/>
                  <a:pt x="1834" y="137"/>
                </a:cubicBezTo>
                <a:cubicBezTo>
                  <a:pt x="1836" y="138"/>
                  <a:pt x="1837" y="140"/>
                  <a:pt x="1839" y="141"/>
                </a:cubicBezTo>
                <a:cubicBezTo>
                  <a:pt x="1843" y="141"/>
                  <a:pt x="1847" y="141"/>
                  <a:pt x="1851" y="141"/>
                </a:cubicBezTo>
                <a:cubicBezTo>
                  <a:pt x="1852" y="140"/>
                  <a:pt x="1853" y="139"/>
                  <a:pt x="1853" y="139"/>
                </a:cubicBezTo>
                <a:cubicBezTo>
                  <a:pt x="1856" y="139"/>
                  <a:pt x="1859" y="139"/>
                  <a:pt x="1862" y="139"/>
                </a:cubicBezTo>
                <a:cubicBezTo>
                  <a:pt x="1863" y="138"/>
                  <a:pt x="1864" y="137"/>
                  <a:pt x="1864" y="137"/>
                </a:cubicBezTo>
                <a:cubicBezTo>
                  <a:pt x="1865" y="137"/>
                  <a:pt x="1866" y="137"/>
                  <a:pt x="1866" y="137"/>
                </a:cubicBezTo>
                <a:cubicBezTo>
                  <a:pt x="1867" y="136"/>
                  <a:pt x="1868" y="135"/>
                  <a:pt x="1868" y="134"/>
                </a:cubicBezTo>
                <a:cubicBezTo>
                  <a:pt x="1870" y="134"/>
                  <a:pt x="1871" y="134"/>
                  <a:pt x="1873" y="134"/>
                </a:cubicBezTo>
                <a:cubicBezTo>
                  <a:pt x="1873" y="134"/>
                  <a:pt x="1874" y="133"/>
                  <a:pt x="1875" y="132"/>
                </a:cubicBezTo>
                <a:cubicBezTo>
                  <a:pt x="1878" y="132"/>
                  <a:pt x="1881" y="132"/>
                  <a:pt x="1883" y="132"/>
                </a:cubicBezTo>
                <a:cubicBezTo>
                  <a:pt x="1884" y="132"/>
                  <a:pt x="1885" y="131"/>
                  <a:pt x="1886" y="130"/>
                </a:cubicBezTo>
                <a:cubicBezTo>
                  <a:pt x="1886" y="130"/>
                  <a:pt x="1887" y="130"/>
                  <a:pt x="1888" y="130"/>
                </a:cubicBezTo>
                <a:cubicBezTo>
                  <a:pt x="1888" y="129"/>
                  <a:pt x="1888" y="127"/>
                  <a:pt x="1888" y="126"/>
                </a:cubicBezTo>
                <a:cubicBezTo>
                  <a:pt x="1887" y="125"/>
                  <a:pt x="1886" y="124"/>
                  <a:pt x="1886" y="124"/>
                </a:cubicBezTo>
                <a:cubicBezTo>
                  <a:pt x="1886" y="122"/>
                  <a:pt x="1886" y="121"/>
                  <a:pt x="1886" y="119"/>
                </a:cubicBezTo>
                <a:cubicBezTo>
                  <a:pt x="1885" y="119"/>
                  <a:pt x="1884" y="118"/>
                  <a:pt x="1883" y="117"/>
                </a:cubicBezTo>
                <a:cubicBezTo>
                  <a:pt x="1883" y="115"/>
                  <a:pt x="1883" y="113"/>
                  <a:pt x="1883" y="111"/>
                </a:cubicBezTo>
                <a:cubicBezTo>
                  <a:pt x="1883" y="110"/>
                  <a:pt x="1882" y="109"/>
                  <a:pt x="1881" y="109"/>
                </a:cubicBezTo>
                <a:cubicBezTo>
                  <a:pt x="1881" y="107"/>
                  <a:pt x="1881" y="104"/>
                  <a:pt x="1881" y="102"/>
                </a:cubicBezTo>
                <a:cubicBezTo>
                  <a:pt x="1880" y="102"/>
                  <a:pt x="1880" y="101"/>
                  <a:pt x="1879" y="100"/>
                </a:cubicBezTo>
                <a:cubicBezTo>
                  <a:pt x="1879" y="98"/>
                  <a:pt x="1879" y="96"/>
                  <a:pt x="1879" y="94"/>
                </a:cubicBezTo>
                <a:cubicBezTo>
                  <a:pt x="1878" y="94"/>
                  <a:pt x="1876" y="94"/>
                  <a:pt x="1875" y="94"/>
                </a:cubicBezTo>
                <a:cubicBezTo>
                  <a:pt x="1875" y="93"/>
                  <a:pt x="1875" y="92"/>
                  <a:pt x="1875" y="92"/>
                </a:cubicBezTo>
                <a:cubicBezTo>
                  <a:pt x="1876" y="91"/>
                  <a:pt x="1876" y="90"/>
                  <a:pt x="1877" y="90"/>
                </a:cubicBezTo>
                <a:cubicBezTo>
                  <a:pt x="1877" y="88"/>
                  <a:pt x="1877" y="87"/>
                  <a:pt x="1877" y="85"/>
                </a:cubicBezTo>
                <a:cubicBezTo>
                  <a:pt x="1878" y="85"/>
                  <a:pt x="1878" y="85"/>
                  <a:pt x="1879" y="85"/>
                </a:cubicBezTo>
                <a:cubicBezTo>
                  <a:pt x="1880" y="84"/>
                  <a:pt x="1881" y="84"/>
                  <a:pt x="1881" y="83"/>
                </a:cubicBezTo>
                <a:cubicBezTo>
                  <a:pt x="1882" y="83"/>
                  <a:pt x="1883" y="83"/>
                  <a:pt x="1883" y="83"/>
                </a:cubicBezTo>
                <a:cubicBezTo>
                  <a:pt x="1884" y="82"/>
                  <a:pt x="1885" y="82"/>
                  <a:pt x="1886" y="81"/>
                </a:cubicBezTo>
                <a:cubicBezTo>
                  <a:pt x="1888" y="81"/>
                  <a:pt x="1890" y="81"/>
                  <a:pt x="1892" y="81"/>
                </a:cubicBezTo>
                <a:cubicBezTo>
                  <a:pt x="1893" y="80"/>
                  <a:pt x="1893" y="79"/>
                  <a:pt x="1894" y="79"/>
                </a:cubicBezTo>
                <a:cubicBezTo>
                  <a:pt x="1899" y="79"/>
                  <a:pt x="1904" y="79"/>
                  <a:pt x="1909" y="79"/>
                </a:cubicBezTo>
                <a:cubicBezTo>
                  <a:pt x="1910" y="77"/>
                  <a:pt x="1912" y="76"/>
                  <a:pt x="1913" y="75"/>
                </a:cubicBezTo>
                <a:cubicBezTo>
                  <a:pt x="1915" y="75"/>
                  <a:pt x="1916" y="75"/>
                  <a:pt x="1918" y="75"/>
                </a:cubicBezTo>
                <a:cubicBezTo>
                  <a:pt x="1918" y="74"/>
                  <a:pt x="1919" y="73"/>
                  <a:pt x="1920" y="73"/>
                </a:cubicBezTo>
                <a:cubicBezTo>
                  <a:pt x="1921" y="73"/>
                  <a:pt x="1922" y="73"/>
                  <a:pt x="1924" y="73"/>
                </a:cubicBezTo>
                <a:cubicBezTo>
                  <a:pt x="1925" y="72"/>
                  <a:pt x="1926" y="71"/>
                  <a:pt x="1926" y="70"/>
                </a:cubicBezTo>
                <a:cubicBezTo>
                  <a:pt x="1928" y="70"/>
                  <a:pt x="1930" y="70"/>
                  <a:pt x="1933" y="70"/>
                </a:cubicBezTo>
                <a:cubicBezTo>
                  <a:pt x="1933" y="70"/>
                  <a:pt x="1934" y="69"/>
                  <a:pt x="1935" y="68"/>
                </a:cubicBezTo>
                <a:cubicBezTo>
                  <a:pt x="1936" y="68"/>
                  <a:pt x="1937" y="68"/>
                  <a:pt x="1939" y="68"/>
                </a:cubicBezTo>
                <a:cubicBezTo>
                  <a:pt x="1940" y="67"/>
                  <a:pt x="1941" y="67"/>
                  <a:pt x="1941" y="66"/>
                </a:cubicBezTo>
                <a:cubicBezTo>
                  <a:pt x="1942" y="66"/>
                  <a:pt x="1943" y="66"/>
                  <a:pt x="1943" y="66"/>
                </a:cubicBezTo>
                <a:cubicBezTo>
                  <a:pt x="1943" y="64"/>
                  <a:pt x="1943" y="62"/>
                  <a:pt x="1943" y="60"/>
                </a:cubicBezTo>
                <a:cubicBezTo>
                  <a:pt x="1942" y="59"/>
                  <a:pt x="1942" y="58"/>
                  <a:pt x="1941" y="58"/>
                </a:cubicBezTo>
                <a:cubicBezTo>
                  <a:pt x="1941" y="55"/>
                  <a:pt x="1941" y="53"/>
                  <a:pt x="1941" y="51"/>
                </a:cubicBezTo>
                <a:cubicBezTo>
                  <a:pt x="1940" y="50"/>
                  <a:pt x="1940" y="50"/>
                  <a:pt x="1939" y="49"/>
                </a:cubicBezTo>
                <a:cubicBezTo>
                  <a:pt x="1939" y="46"/>
                  <a:pt x="1939" y="43"/>
                  <a:pt x="1939" y="41"/>
                </a:cubicBezTo>
                <a:cubicBezTo>
                  <a:pt x="1938" y="40"/>
                  <a:pt x="1937" y="39"/>
                  <a:pt x="1937" y="38"/>
                </a:cubicBezTo>
                <a:cubicBezTo>
                  <a:pt x="1937" y="37"/>
                  <a:pt x="1937" y="35"/>
                  <a:pt x="1937" y="34"/>
                </a:cubicBezTo>
                <a:cubicBezTo>
                  <a:pt x="1936" y="33"/>
                  <a:pt x="1935" y="33"/>
                  <a:pt x="1935" y="32"/>
                </a:cubicBezTo>
                <a:cubicBezTo>
                  <a:pt x="1935" y="30"/>
                  <a:pt x="1935" y="28"/>
                  <a:pt x="1935" y="26"/>
                </a:cubicBezTo>
                <a:cubicBezTo>
                  <a:pt x="1934" y="25"/>
                  <a:pt x="1933" y="24"/>
                  <a:pt x="1933" y="23"/>
                </a:cubicBezTo>
                <a:cubicBezTo>
                  <a:pt x="1933" y="22"/>
                  <a:pt x="1933" y="22"/>
                  <a:pt x="1933" y="21"/>
                </a:cubicBezTo>
                <a:cubicBezTo>
                  <a:pt x="1932" y="20"/>
                  <a:pt x="1931" y="20"/>
                  <a:pt x="1930" y="19"/>
                </a:cubicBezTo>
                <a:cubicBezTo>
                  <a:pt x="1930" y="18"/>
                  <a:pt x="1930" y="18"/>
                  <a:pt x="1930" y="17"/>
                </a:cubicBezTo>
                <a:cubicBezTo>
                  <a:pt x="1931" y="16"/>
                  <a:pt x="1932" y="16"/>
                  <a:pt x="1933" y="15"/>
                </a:cubicBezTo>
                <a:cubicBezTo>
                  <a:pt x="1933" y="15"/>
                  <a:pt x="1934" y="15"/>
                  <a:pt x="1935" y="15"/>
                </a:cubicBezTo>
                <a:cubicBezTo>
                  <a:pt x="1935" y="14"/>
                  <a:pt x="1936" y="13"/>
                  <a:pt x="1937" y="13"/>
                </a:cubicBezTo>
                <a:cubicBezTo>
                  <a:pt x="1938" y="13"/>
                  <a:pt x="1938" y="13"/>
                  <a:pt x="1939" y="13"/>
                </a:cubicBezTo>
                <a:cubicBezTo>
                  <a:pt x="1940" y="12"/>
                  <a:pt x="1941" y="11"/>
                  <a:pt x="1941" y="11"/>
                </a:cubicBezTo>
                <a:cubicBezTo>
                  <a:pt x="1942" y="11"/>
                  <a:pt x="1943" y="12"/>
                  <a:pt x="1943" y="13"/>
                </a:cubicBezTo>
                <a:cubicBezTo>
                  <a:pt x="1945" y="13"/>
                  <a:pt x="1946" y="13"/>
                  <a:pt x="1948" y="13"/>
                </a:cubicBezTo>
                <a:cubicBezTo>
                  <a:pt x="1948" y="12"/>
                  <a:pt x="1949" y="11"/>
                  <a:pt x="1950" y="11"/>
                </a:cubicBezTo>
                <a:cubicBezTo>
                  <a:pt x="1952" y="11"/>
                  <a:pt x="1954" y="11"/>
                  <a:pt x="1956" y="11"/>
                </a:cubicBezTo>
                <a:cubicBezTo>
                  <a:pt x="1958" y="9"/>
                  <a:pt x="1959" y="8"/>
                  <a:pt x="1960" y="6"/>
                </a:cubicBezTo>
                <a:cubicBezTo>
                  <a:pt x="1961" y="6"/>
                  <a:pt x="1962" y="6"/>
                  <a:pt x="1962" y="6"/>
                </a:cubicBezTo>
                <a:cubicBezTo>
                  <a:pt x="1963" y="5"/>
                  <a:pt x="1964" y="5"/>
                  <a:pt x="1965" y="4"/>
                </a:cubicBezTo>
                <a:cubicBezTo>
                  <a:pt x="1966" y="4"/>
                  <a:pt x="1967" y="4"/>
                  <a:pt x="1969" y="4"/>
                </a:cubicBezTo>
                <a:cubicBezTo>
                  <a:pt x="1971" y="6"/>
                  <a:pt x="1973" y="9"/>
                  <a:pt x="1975" y="11"/>
                </a:cubicBezTo>
                <a:cubicBezTo>
                  <a:pt x="1976" y="10"/>
                  <a:pt x="1977" y="9"/>
                  <a:pt x="1977" y="8"/>
                </a:cubicBezTo>
                <a:cubicBezTo>
                  <a:pt x="1980" y="8"/>
                  <a:pt x="1982" y="8"/>
                  <a:pt x="1984" y="8"/>
                </a:cubicBezTo>
                <a:cubicBezTo>
                  <a:pt x="1985" y="8"/>
                  <a:pt x="1985" y="7"/>
                  <a:pt x="1986" y="6"/>
                </a:cubicBezTo>
                <a:cubicBezTo>
                  <a:pt x="1987" y="6"/>
                  <a:pt x="1989" y="6"/>
                  <a:pt x="1990" y="6"/>
                </a:cubicBezTo>
                <a:cubicBezTo>
                  <a:pt x="1991" y="5"/>
                  <a:pt x="1992" y="5"/>
                  <a:pt x="1992" y="4"/>
                </a:cubicBezTo>
                <a:cubicBezTo>
                  <a:pt x="1996" y="4"/>
                  <a:pt x="2000" y="4"/>
                  <a:pt x="2003" y="4"/>
                </a:cubicBezTo>
                <a:cubicBezTo>
                  <a:pt x="2004" y="3"/>
                  <a:pt x="2005" y="3"/>
                  <a:pt x="2005" y="2"/>
                </a:cubicBezTo>
                <a:cubicBezTo>
                  <a:pt x="2007" y="2"/>
                  <a:pt x="2008" y="2"/>
                  <a:pt x="2009" y="2"/>
                </a:cubicBezTo>
                <a:cubicBezTo>
                  <a:pt x="2010" y="1"/>
                  <a:pt x="2011" y="1"/>
                  <a:pt x="2011" y="0"/>
                </a:cubicBezTo>
                <a:cubicBezTo>
                  <a:pt x="2014" y="0"/>
                  <a:pt x="2017" y="0"/>
                  <a:pt x="2020" y="0"/>
                </a:cubicBezTo>
                <a:cubicBezTo>
                  <a:pt x="2020" y="3"/>
                  <a:pt x="2020" y="6"/>
                  <a:pt x="2020" y="8"/>
                </a:cubicBezTo>
                <a:cubicBezTo>
                  <a:pt x="2021" y="8"/>
                  <a:pt x="2022" y="8"/>
                  <a:pt x="2022" y="8"/>
                </a:cubicBezTo>
                <a:cubicBezTo>
                  <a:pt x="2023" y="9"/>
                  <a:pt x="2024" y="10"/>
                  <a:pt x="2024" y="11"/>
                </a:cubicBezTo>
                <a:cubicBezTo>
                  <a:pt x="2026" y="11"/>
                  <a:pt x="2027" y="11"/>
                  <a:pt x="2029" y="11"/>
                </a:cubicBezTo>
                <a:cubicBezTo>
                  <a:pt x="2030" y="11"/>
                  <a:pt x="2030" y="12"/>
                  <a:pt x="2031" y="13"/>
                </a:cubicBezTo>
                <a:cubicBezTo>
                  <a:pt x="2034" y="13"/>
                  <a:pt x="2037" y="13"/>
                  <a:pt x="2039" y="13"/>
                </a:cubicBezTo>
                <a:cubicBezTo>
                  <a:pt x="2040" y="13"/>
                  <a:pt x="2041" y="14"/>
                  <a:pt x="2041" y="15"/>
                </a:cubicBezTo>
                <a:cubicBezTo>
                  <a:pt x="2043" y="15"/>
                  <a:pt x="2044" y="15"/>
                  <a:pt x="2046" y="15"/>
                </a:cubicBezTo>
                <a:cubicBezTo>
                  <a:pt x="2047" y="16"/>
                  <a:pt x="2047" y="16"/>
                  <a:pt x="2048" y="17"/>
                </a:cubicBezTo>
                <a:cubicBezTo>
                  <a:pt x="2050" y="17"/>
                  <a:pt x="2052" y="17"/>
                  <a:pt x="2054" y="17"/>
                </a:cubicBezTo>
                <a:cubicBezTo>
                  <a:pt x="2055" y="18"/>
                  <a:pt x="2056" y="19"/>
                  <a:pt x="2056" y="19"/>
                </a:cubicBezTo>
                <a:cubicBezTo>
                  <a:pt x="2058" y="19"/>
                  <a:pt x="2059" y="19"/>
                  <a:pt x="2061" y="19"/>
                </a:cubicBezTo>
                <a:cubicBezTo>
                  <a:pt x="2062" y="20"/>
                  <a:pt x="2062" y="21"/>
                  <a:pt x="2063" y="21"/>
                </a:cubicBezTo>
                <a:cubicBezTo>
                  <a:pt x="2064" y="21"/>
                  <a:pt x="2066" y="21"/>
                  <a:pt x="2067" y="21"/>
                </a:cubicBezTo>
                <a:cubicBezTo>
                  <a:pt x="2068" y="22"/>
                  <a:pt x="2069" y="23"/>
                  <a:pt x="2069" y="23"/>
                </a:cubicBezTo>
                <a:cubicBezTo>
                  <a:pt x="2072" y="23"/>
                  <a:pt x="2074" y="23"/>
                  <a:pt x="2076" y="23"/>
                </a:cubicBezTo>
                <a:cubicBezTo>
                  <a:pt x="2076" y="24"/>
                  <a:pt x="2077" y="25"/>
                  <a:pt x="2078" y="26"/>
                </a:cubicBezTo>
                <a:cubicBezTo>
                  <a:pt x="2079" y="26"/>
                  <a:pt x="2081" y="26"/>
                  <a:pt x="2082" y="26"/>
                </a:cubicBezTo>
                <a:cubicBezTo>
                  <a:pt x="2083" y="26"/>
                  <a:pt x="2084" y="27"/>
                  <a:pt x="2084" y="28"/>
                </a:cubicBezTo>
                <a:cubicBezTo>
                  <a:pt x="2087" y="28"/>
                  <a:pt x="2089" y="28"/>
                  <a:pt x="2091" y="28"/>
                </a:cubicBezTo>
                <a:cubicBezTo>
                  <a:pt x="2091" y="28"/>
                  <a:pt x="2092" y="29"/>
                  <a:pt x="2093" y="30"/>
                </a:cubicBezTo>
                <a:cubicBezTo>
                  <a:pt x="2095" y="30"/>
                  <a:pt x="2097" y="30"/>
                  <a:pt x="2099" y="30"/>
                </a:cubicBezTo>
                <a:cubicBezTo>
                  <a:pt x="2100" y="31"/>
                  <a:pt x="2101" y="31"/>
                  <a:pt x="2101" y="32"/>
                </a:cubicBezTo>
                <a:cubicBezTo>
                  <a:pt x="2103" y="32"/>
                  <a:pt x="2104" y="32"/>
                  <a:pt x="2106" y="32"/>
                </a:cubicBezTo>
                <a:cubicBezTo>
                  <a:pt x="2106" y="33"/>
                  <a:pt x="2107" y="33"/>
                  <a:pt x="2108" y="34"/>
                </a:cubicBezTo>
                <a:cubicBezTo>
                  <a:pt x="2109" y="34"/>
                  <a:pt x="2111" y="34"/>
                  <a:pt x="2112" y="34"/>
                </a:cubicBezTo>
                <a:cubicBezTo>
                  <a:pt x="2112" y="32"/>
                  <a:pt x="2112" y="30"/>
                  <a:pt x="2112" y="28"/>
                </a:cubicBezTo>
                <a:cubicBezTo>
                  <a:pt x="2113" y="26"/>
                  <a:pt x="2115" y="25"/>
                  <a:pt x="2116" y="23"/>
                </a:cubicBezTo>
                <a:cubicBezTo>
                  <a:pt x="2118" y="25"/>
                  <a:pt x="2119" y="26"/>
                  <a:pt x="2121" y="28"/>
                </a:cubicBezTo>
                <a:cubicBezTo>
                  <a:pt x="2120" y="28"/>
                  <a:pt x="2119" y="29"/>
                  <a:pt x="2118" y="30"/>
                </a:cubicBezTo>
                <a:cubicBezTo>
                  <a:pt x="2118" y="31"/>
                  <a:pt x="2118" y="33"/>
                  <a:pt x="2118" y="34"/>
                </a:cubicBezTo>
                <a:cubicBezTo>
                  <a:pt x="2118" y="35"/>
                  <a:pt x="2117" y="36"/>
                  <a:pt x="2116" y="36"/>
                </a:cubicBezTo>
                <a:cubicBezTo>
                  <a:pt x="2116" y="38"/>
                  <a:pt x="2116" y="41"/>
                  <a:pt x="2116" y="43"/>
                </a:cubicBezTo>
                <a:cubicBezTo>
                  <a:pt x="2115" y="43"/>
                  <a:pt x="2115" y="44"/>
                  <a:pt x="2114" y="45"/>
                </a:cubicBezTo>
                <a:cubicBezTo>
                  <a:pt x="2114" y="46"/>
                  <a:pt x="2114" y="46"/>
                  <a:pt x="2114" y="47"/>
                </a:cubicBezTo>
                <a:cubicBezTo>
                  <a:pt x="2113" y="48"/>
                  <a:pt x="2113" y="48"/>
                  <a:pt x="2112" y="49"/>
                </a:cubicBezTo>
                <a:cubicBezTo>
                  <a:pt x="2112" y="50"/>
                  <a:pt x="2112" y="52"/>
                  <a:pt x="2112" y="53"/>
                </a:cubicBezTo>
                <a:cubicBezTo>
                  <a:pt x="2113" y="53"/>
                  <a:pt x="2113" y="53"/>
                  <a:pt x="2114" y="53"/>
                </a:cubicBezTo>
                <a:cubicBezTo>
                  <a:pt x="2115" y="54"/>
                  <a:pt x="2116" y="55"/>
                  <a:pt x="2116" y="55"/>
                </a:cubicBezTo>
                <a:cubicBezTo>
                  <a:pt x="2117" y="55"/>
                  <a:pt x="2118" y="55"/>
                  <a:pt x="2118" y="55"/>
                </a:cubicBezTo>
                <a:cubicBezTo>
                  <a:pt x="2118" y="56"/>
                  <a:pt x="2118" y="57"/>
                  <a:pt x="2118" y="58"/>
                </a:cubicBezTo>
                <a:cubicBezTo>
                  <a:pt x="2117" y="59"/>
                  <a:pt x="2115" y="60"/>
                  <a:pt x="2114" y="62"/>
                </a:cubicBezTo>
                <a:cubicBezTo>
                  <a:pt x="2114" y="63"/>
                  <a:pt x="2114" y="65"/>
                  <a:pt x="2114" y="66"/>
                </a:cubicBezTo>
                <a:cubicBezTo>
                  <a:pt x="2115" y="66"/>
                  <a:pt x="2117" y="66"/>
                  <a:pt x="2118" y="66"/>
                </a:cubicBezTo>
                <a:cubicBezTo>
                  <a:pt x="2118" y="70"/>
                  <a:pt x="2118" y="73"/>
                  <a:pt x="2118" y="77"/>
                </a:cubicBezTo>
                <a:cubicBezTo>
                  <a:pt x="2121" y="77"/>
                  <a:pt x="2124" y="77"/>
                  <a:pt x="2127" y="77"/>
                </a:cubicBezTo>
                <a:cubicBezTo>
                  <a:pt x="2128" y="78"/>
                  <a:pt x="2128" y="78"/>
                  <a:pt x="2129" y="79"/>
                </a:cubicBezTo>
                <a:cubicBezTo>
                  <a:pt x="2129" y="80"/>
                  <a:pt x="2129" y="81"/>
                  <a:pt x="2129" y="81"/>
                </a:cubicBezTo>
                <a:cubicBezTo>
                  <a:pt x="2130" y="83"/>
                  <a:pt x="2132" y="84"/>
                  <a:pt x="2133" y="85"/>
                </a:cubicBezTo>
                <a:cubicBezTo>
                  <a:pt x="2133" y="87"/>
                  <a:pt x="2133" y="88"/>
                  <a:pt x="2133" y="90"/>
                </a:cubicBezTo>
                <a:cubicBezTo>
                  <a:pt x="2134" y="90"/>
                  <a:pt x="2135" y="91"/>
                  <a:pt x="2136" y="92"/>
                </a:cubicBezTo>
                <a:cubicBezTo>
                  <a:pt x="2135" y="93"/>
                  <a:pt x="2134" y="93"/>
                  <a:pt x="2133" y="94"/>
                </a:cubicBezTo>
                <a:cubicBezTo>
                  <a:pt x="2133" y="96"/>
                  <a:pt x="2133" y="98"/>
                  <a:pt x="2133" y="100"/>
                </a:cubicBezTo>
                <a:cubicBezTo>
                  <a:pt x="2132" y="100"/>
                  <a:pt x="2132" y="100"/>
                  <a:pt x="2131" y="100"/>
                </a:cubicBezTo>
                <a:cubicBezTo>
                  <a:pt x="2130" y="102"/>
                  <a:pt x="2128" y="103"/>
                  <a:pt x="2127" y="104"/>
                </a:cubicBezTo>
                <a:cubicBezTo>
                  <a:pt x="2127" y="105"/>
                  <a:pt x="2127" y="106"/>
                  <a:pt x="2127" y="107"/>
                </a:cubicBezTo>
                <a:cubicBezTo>
                  <a:pt x="2128" y="108"/>
                  <a:pt x="2128" y="108"/>
                  <a:pt x="2129" y="109"/>
                </a:cubicBezTo>
                <a:cubicBezTo>
                  <a:pt x="2129" y="113"/>
                  <a:pt x="2129" y="117"/>
                  <a:pt x="2129" y="122"/>
                </a:cubicBezTo>
                <a:cubicBezTo>
                  <a:pt x="2128" y="123"/>
                  <a:pt x="2128" y="123"/>
                  <a:pt x="2127" y="124"/>
                </a:cubicBezTo>
                <a:cubicBezTo>
                  <a:pt x="2126" y="124"/>
                  <a:pt x="2126" y="124"/>
                  <a:pt x="2125" y="124"/>
                </a:cubicBezTo>
                <a:cubicBezTo>
                  <a:pt x="2124" y="125"/>
                  <a:pt x="2123" y="125"/>
                  <a:pt x="2123" y="126"/>
                </a:cubicBezTo>
                <a:cubicBezTo>
                  <a:pt x="2123" y="127"/>
                  <a:pt x="2123" y="127"/>
                  <a:pt x="2123" y="128"/>
                </a:cubicBezTo>
                <a:cubicBezTo>
                  <a:pt x="2122" y="128"/>
                  <a:pt x="2121" y="128"/>
                  <a:pt x="2121" y="128"/>
                </a:cubicBezTo>
                <a:cubicBezTo>
                  <a:pt x="2120" y="129"/>
                  <a:pt x="2119" y="130"/>
                  <a:pt x="2118" y="130"/>
                </a:cubicBezTo>
                <a:cubicBezTo>
                  <a:pt x="2118" y="132"/>
                  <a:pt x="2118" y="133"/>
                  <a:pt x="2118" y="134"/>
                </a:cubicBezTo>
                <a:cubicBezTo>
                  <a:pt x="2118" y="135"/>
                  <a:pt x="2117" y="136"/>
                  <a:pt x="2116" y="137"/>
                </a:cubicBezTo>
                <a:cubicBezTo>
                  <a:pt x="2116" y="143"/>
                  <a:pt x="2116" y="149"/>
                  <a:pt x="2116" y="156"/>
                </a:cubicBezTo>
                <a:cubicBezTo>
                  <a:pt x="2117" y="157"/>
                  <a:pt x="2118" y="157"/>
                  <a:pt x="2118" y="158"/>
                </a:cubicBezTo>
                <a:cubicBezTo>
                  <a:pt x="2118" y="159"/>
                  <a:pt x="2118" y="161"/>
                  <a:pt x="2118" y="162"/>
                </a:cubicBezTo>
                <a:cubicBezTo>
                  <a:pt x="2115" y="162"/>
                  <a:pt x="2111" y="162"/>
                  <a:pt x="2108" y="162"/>
                </a:cubicBezTo>
                <a:cubicBezTo>
                  <a:pt x="2107" y="162"/>
                  <a:pt x="2106" y="161"/>
                  <a:pt x="2106" y="160"/>
                </a:cubicBezTo>
                <a:cubicBezTo>
                  <a:pt x="2105" y="160"/>
                  <a:pt x="2104" y="160"/>
                  <a:pt x="2103" y="160"/>
                </a:cubicBezTo>
                <a:cubicBezTo>
                  <a:pt x="2103" y="161"/>
                  <a:pt x="2102" y="162"/>
                  <a:pt x="2101" y="162"/>
                </a:cubicBezTo>
                <a:cubicBezTo>
                  <a:pt x="2100" y="162"/>
                  <a:pt x="2100" y="162"/>
                  <a:pt x="2099" y="162"/>
                </a:cubicBezTo>
                <a:cubicBezTo>
                  <a:pt x="2099" y="165"/>
                  <a:pt x="2099" y="168"/>
                  <a:pt x="2099" y="171"/>
                </a:cubicBezTo>
                <a:cubicBezTo>
                  <a:pt x="2098" y="172"/>
                  <a:pt x="2098" y="172"/>
                  <a:pt x="2097" y="173"/>
                </a:cubicBezTo>
                <a:cubicBezTo>
                  <a:pt x="2097" y="174"/>
                  <a:pt x="2097" y="174"/>
                  <a:pt x="2097" y="175"/>
                </a:cubicBezTo>
                <a:cubicBezTo>
                  <a:pt x="2095" y="177"/>
                  <a:pt x="2093" y="179"/>
                  <a:pt x="2091" y="181"/>
                </a:cubicBezTo>
                <a:cubicBezTo>
                  <a:pt x="2090" y="181"/>
                  <a:pt x="2089" y="181"/>
                  <a:pt x="2088" y="181"/>
                </a:cubicBezTo>
                <a:cubicBezTo>
                  <a:pt x="2088" y="184"/>
                  <a:pt x="2088" y="186"/>
                  <a:pt x="2088" y="188"/>
                </a:cubicBezTo>
                <a:cubicBezTo>
                  <a:pt x="2088" y="189"/>
                  <a:pt x="2087" y="189"/>
                  <a:pt x="2086" y="190"/>
                </a:cubicBezTo>
                <a:cubicBezTo>
                  <a:pt x="2086" y="191"/>
                  <a:pt x="2086" y="191"/>
                  <a:pt x="2086" y="192"/>
                </a:cubicBezTo>
                <a:cubicBezTo>
                  <a:pt x="2085" y="192"/>
                  <a:pt x="2083" y="192"/>
                  <a:pt x="2082" y="192"/>
                </a:cubicBezTo>
                <a:cubicBezTo>
                  <a:pt x="2081" y="193"/>
                  <a:pt x="2081" y="194"/>
                  <a:pt x="2080" y="194"/>
                </a:cubicBezTo>
                <a:cubicBezTo>
                  <a:pt x="2077" y="194"/>
                  <a:pt x="2074" y="194"/>
                  <a:pt x="2071" y="194"/>
                </a:cubicBezTo>
                <a:cubicBezTo>
                  <a:pt x="2071" y="197"/>
                  <a:pt x="2071" y="200"/>
                  <a:pt x="2071" y="203"/>
                </a:cubicBezTo>
                <a:cubicBezTo>
                  <a:pt x="2069" y="205"/>
                  <a:pt x="2067" y="207"/>
                  <a:pt x="2065" y="209"/>
                </a:cubicBezTo>
                <a:cubicBezTo>
                  <a:pt x="2066" y="210"/>
                  <a:pt x="2066" y="211"/>
                  <a:pt x="2067" y="211"/>
                </a:cubicBezTo>
                <a:cubicBezTo>
                  <a:pt x="2068" y="211"/>
                  <a:pt x="2070" y="211"/>
                  <a:pt x="2071" y="211"/>
                </a:cubicBezTo>
                <a:cubicBezTo>
                  <a:pt x="2071" y="212"/>
                  <a:pt x="2071" y="213"/>
                  <a:pt x="2071" y="214"/>
                </a:cubicBezTo>
                <a:cubicBezTo>
                  <a:pt x="2072" y="214"/>
                  <a:pt x="2073" y="215"/>
                  <a:pt x="2074" y="216"/>
                </a:cubicBezTo>
                <a:cubicBezTo>
                  <a:pt x="2074" y="216"/>
                  <a:pt x="2074" y="217"/>
                  <a:pt x="2074" y="218"/>
                </a:cubicBezTo>
                <a:cubicBezTo>
                  <a:pt x="2073" y="219"/>
                  <a:pt x="2072" y="219"/>
                  <a:pt x="2071" y="220"/>
                </a:cubicBezTo>
                <a:cubicBezTo>
                  <a:pt x="2071" y="221"/>
                  <a:pt x="2071" y="221"/>
                  <a:pt x="2071" y="222"/>
                </a:cubicBezTo>
                <a:cubicBezTo>
                  <a:pt x="2072" y="223"/>
                  <a:pt x="2073" y="224"/>
                  <a:pt x="2074" y="224"/>
                </a:cubicBezTo>
                <a:cubicBezTo>
                  <a:pt x="2073" y="225"/>
                  <a:pt x="2072" y="226"/>
                  <a:pt x="2071" y="226"/>
                </a:cubicBezTo>
                <a:cubicBezTo>
                  <a:pt x="2071" y="229"/>
                  <a:pt x="2071" y="231"/>
                  <a:pt x="2071" y="233"/>
                </a:cubicBezTo>
                <a:cubicBezTo>
                  <a:pt x="2072" y="233"/>
                  <a:pt x="2073" y="234"/>
                  <a:pt x="2074" y="235"/>
                </a:cubicBezTo>
                <a:cubicBezTo>
                  <a:pt x="2073" y="236"/>
                  <a:pt x="2072" y="236"/>
                  <a:pt x="2071" y="237"/>
                </a:cubicBezTo>
                <a:cubicBezTo>
                  <a:pt x="2071" y="238"/>
                  <a:pt x="2071" y="240"/>
                  <a:pt x="2071" y="241"/>
                </a:cubicBezTo>
                <a:cubicBezTo>
                  <a:pt x="2071" y="242"/>
                  <a:pt x="2070" y="243"/>
                  <a:pt x="2069" y="243"/>
                </a:cubicBezTo>
                <a:cubicBezTo>
                  <a:pt x="2069" y="246"/>
                  <a:pt x="2069" y="249"/>
                  <a:pt x="2069" y="252"/>
                </a:cubicBezTo>
                <a:cubicBezTo>
                  <a:pt x="2070" y="253"/>
                  <a:pt x="2071" y="254"/>
                  <a:pt x="2071" y="254"/>
                </a:cubicBezTo>
                <a:cubicBezTo>
                  <a:pt x="2071" y="256"/>
                  <a:pt x="2071" y="259"/>
                  <a:pt x="2071" y="261"/>
                </a:cubicBezTo>
                <a:cubicBezTo>
                  <a:pt x="2071" y="261"/>
                  <a:pt x="2070" y="262"/>
                  <a:pt x="2069" y="263"/>
                </a:cubicBezTo>
                <a:cubicBezTo>
                  <a:pt x="2069" y="265"/>
                  <a:pt x="2069" y="267"/>
                  <a:pt x="2069" y="269"/>
                </a:cubicBezTo>
                <a:cubicBezTo>
                  <a:pt x="2068" y="270"/>
                  <a:pt x="2066" y="272"/>
                  <a:pt x="2065" y="273"/>
                </a:cubicBezTo>
                <a:cubicBezTo>
                  <a:pt x="2065" y="278"/>
                  <a:pt x="2065" y="282"/>
                  <a:pt x="2065" y="286"/>
                </a:cubicBezTo>
                <a:cubicBezTo>
                  <a:pt x="2064" y="287"/>
                  <a:pt x="2063" y="288"/>
                  <a:pt x="2063" y="288"/>
                </a:cubicBezTo>
                <a:cubicBezTo>
                  <a:pt x="2062" y="288"/>
                  <a:pt x="2061" y="288"/>
                  <a:pt x="2061" y="288"/>
                </a:cubicBezTo>
                <a:cubicBezTo>
                  <a:pt x="2061" y="293"/>
                  <a:pt x="2061" y="297"/>
                  <a:pt x="2061" y="301"/>
                </a:cubicBezTo>
                <a:cubicBezTo>
                  <a:pt x="2062" y="301"/>
                  <a:pt x="2062" y="301"/>
                  <a:pt x="2063" y="301"/>
                </a:cubicBezTo>
                <a:cubicBezTo>
                  <a:pt x="2064" y="302"/>
                  <a:pt x="2064" y="303"/>
                  <a:pt x="2065" y="303"/>
                </a:cubicBezTo>
                <a:cubicBezTo>
                  <a:pt x="2064" y="304"/>
                  <a:pt x="2063" y="305"/>
                  <a:pt x="2063" y="305"/>
                </a:cubicBezTo>
                <a:cubicBezTo>
                  <a:pt x="2062" y="305"/>
                  <a:pt x="2061" y="305"/>
                  <a:pt x="2061" y="305"/>
                </a:cubicBezTo>
                <a:cubicBezTo>
                  <a:pt x="2061" y="307"/>
                  <a:pt x="2061" y="308"/>
                  <a:pt x="2061" y="310"/>
                </a:cubicBezTo>
                <a:cubicBezTo>
                  <a:pt x="2062" y="310"/>
                  <a:pt x="2062" y="311"/>
                  <a:pt x="2063" y="312"/>
                </a:cubicBezTo>
                <a:cubicBezTo>
                  <a:pt x="2064" y="312"/>
                  <a:pt x="2064" y="312"/>
                  <a:pt x="2065" y="312"/>
                </a:cubicBezTo>
                <a:cubicBezTo>
                  <a:pt x="2066" y="313"/>
                  <a:pt x="2066" y="313"/>
                  <a:pt x="2067" y="314"/>
                </a:cubicBezTo>
                <a:cubicBezTo>
                  <a:pt x="2065" y="316"/>
                  <a:pt x="2063" y="318"/>
                  <a:pt x="2061" y="320"/>
                </a:cubicBezTo>
                <a:cubicBezTo>
                  <a:pt x="2061" y="321"/>
                  <a:pt x="2061" y="322"/>
                  <a:pt x="2061" y="322"/>
                </a:cubicBezTo>
                <a:cubicBezTo>
                  <a:pt x="2062" y="322"/>
                  <a:pt x="2062" y="322"/>
                  <a:pt x="2063" y="322"/>
                </a:cubicBezTo>
                <a:cubicBezTo>
                  <a:pt x="2064" y="323"/>
                  <a:pt x="2064" y="324"/>
                  <a:pt x="2065" y="325"/>
                </a:cubicBezTo>
                <a:cubicBezTo>
                  <a:pt x="2065" y="327"/>
                  <a:pt x="2065" y="329"/>
                  <a:pt x="2065" y="331"/>
                </a:cubicBezTo>
                <a:cubicBezTo>
                  <a:pt x="2064" y="332"/>
                  <a:pt x="2063" y="333"/>
                  <a:pt x="2063" y="333"/>
                </a:cubicBezTo>
                <a:cubicBezTo>
                  <a:pt x="2064" y="334"/>
                  <a:pt x="2064" y="335"/>
                  <a:pt x="2065" y="335"/>
                </a:cubicBezTo>
                <a:cubicBezTo>
                  <a:pt x="2064" y="336"/>
                  <a:pt x="2063" y="337"/>
                  <a:pt x="2063" y="337"/>
                </a:cubicBezTo>
                <a:cubicBezTo>
                  <a:pt x="2063" y="338"/>
                  <a:pt x="2063" y="339"/>
                  <a:pt x="2063" y="340"/>
                </a:cubicBezTo>
                <a:cubicBezTo>
                  <a:pt x="2064" y="341"/>
                  <a:pt x="2066" y="342"/>
                  <a:pt x="2067" y="344"/>
                </a:cubicBezTo>
                <a:cubicBezTo>
                  <a:pt x="2066" y="345"/>
                  <a:pt x="2066" y="345"/>
                  <a:pt x="2065" y="346"/>
                </a:cubicBezTo>
                <a:cubicBezTo>
                  <a:pt x="2063" y="346"/>
                  <a:pt x="2061" y="346"/>
                  <a:pt x="2059" y="346"/>
                </a:cubicBezTo>
                <a:cubicBezTo>
                  <a:pt x="2058" y="347"/>
                  <a:pt x="2057" y="348"/>
                  <a:pt x="2056" y="348"/>
                </a:cubicBezTo>
                <a:cubicBezTo>
                  <a:pt x="2056" y="350"/>
                  <a:pt x="2056" y="351"/>
                  <a:pt x="2056" y="352"/>
                </a:cubicBezTo>
                <a:cubicBezTo>
                  <a:pt x="2057" y="352"/>
                  <a:pt x="2058" y="352"/>
                  <a:pt x="2059" y="352"/>
                </a:cubicBezTo>
                <a:cubicBezTo>
                  <a:pt x="2059" y="353"/>
                  <a:pt x="2060" y="354"/>
                  <a:pt x="2061" y="354"/>
                </a:cubicBezTo>
                <a:cubicBezTo>
                  <a:pt x="2064" y="354"/>
                  <a:pt x="2066" y="354"/>
                  <a:pt x="2069" y="354"/>
                </a:cubicBezTo>
                <a:cubicBezTo>
                  <a:pt x="2070" y="355"/>
                  <a:pt x="2071" y="356"/>
                  <a:pt x="2071" y="357"/>
                </a:cubicBezTo>
                <a:cubicBezTo>
                  <a:pt x="2072" y="357"/>
                  <a:pt x="2073" y="357"/>
                  <a:pt x="2074" y="357"/>
                </a:cubicBezTo>
                <a:cubicBezTo>
                  <a:pt x="2074" y="359"/>
                  <a:pt x="2074" y="361"/>
                  <a:pt x="2074" y="363"/>
                </a:cubicBezTo>
                <a:cubicBezTo>
                  <a:pt x="2074" y="366"/>
                  <a:pt x="2073" y="366"/>
                  <a:pt x="2071" y="367"/>
                </a:cubicBezTo>
                <a:cubicBezTo>
                  <a:pt x="2071" y="369"/>
                  <a:pt x="2071" y="370"/>
                  <a:pt x="2071" y="372"/>
                </a:cubicBezTo>
                <a:cubicBezTo>
                  <a:pt x="2072" y="373"/>
                  <a:pt x="2073" y="373"/>
                  <a:pt x="2074" y="374"/>
                </a:cubicBezTo>
                <a:cubicBezTo>
                  <a:pt x="2074" y="375"/>
                  <a:pt x="2074" y="375"/>
                  <a:pt x="2074" y="376"/>
                </a:cubicBezTo>
                <a:cubicBezTo>
                  <a:pt x="2072" y="377"/>
                  <a:pt x="2071" y="379"/>
                  <a:pt x="2069" y="380"/>
                </a:cubicBezTo>
                <a:cubicBezTo>
                  <a:pt x="2071" y="382"/>
                  <a:pt x="2072" y="383"/>
                  <a:pt x="2074" y="384"/>
                </a:cubicBezTo>
                <a:cubicBezTo>
                  <a:pt x="2073" y="385"/>
                  <a:pt x="2072" y="386"/>
                  <a:pt x="2071" y="386"/>
                </a:cubicBezTo>
                <a:cubicBezTo>
                  <a:pt x="2071" y="387"/>
                  <a:pt x="2071" y="388"/>
                  <a:pt x="2071" y="389"/>
                </a:cubicBezTo>
                <a:cubicBezTo>
                  <a:pt x="2073" y="390"/>
                  <a:pt x="2074" y="392"/>
                  <a:pt x="2076" y="393"/>
                </a:cubicBezTo>
                <a:cubicBezTo>
                  <a:pt x="2076" y="395"/>
                  <a:pt x="2076" y="397"/>
                  <a:pt x="2076" y="399"/>
                </a:cubicBezTo>
                <a:cubicBezTo>
                  <a:pt x="2076" y="400"/>
                  <a:pt x="2077" y="401"/>
                  <a:pt x="2078" y="401"/>
                </a:cubicBezTo>
                <a:cubicBezTo>
                  <a:pt x="2078" y="402"/>
                  <a:pt x="2078" y="403"/>
                  <a:pt x="2078" y="404"/>
                </a:cubicBezTo>
                <a:cubicBezTo>
                  <a:pt x="2079" y="405"/>
                  <a:pt x="2079" y="405"/>
                  <a:pt x="2080" y="406"/>
                </a:cubicBezTo>
                <a:cubicBezTo>
                  <a:pt x="2080" y="407"/>
                  <a:pt x="2080" y="409"/>
                  <a:pt x="2080" y="410"/>
                </a:cubicBezTo>
                <a:cubicBezTo>
                  <a:pt x="2081" y="411"/>
                  <a:pt x="2081" y="411"/>
                  <a:pt x="2082" y="412"/>
                </a:cubicBezTo>
                <a:cubicBezTo>
                  <a:pt x="2082" y="414"/>
                  <a:pt x="2082" y="415"/>
                  <a:pt x="2082" y="416"/>
                </a:cubicBezTo>
                <a:cubicBezTo>
                  <a:pt x="2083" y="417"/>
                  <a:pt x="2084" y="418"/>
                  <a:pt x="2084" y="419"/>
                </a:cubicBezTo>
                <a:cubicBezTo>
                  <a:pt x="2084" y="419"/>
                  <a:pt x="2084" y="420"/>
                  <a:pt x="2084" y="421"/>
                </a:cubicBezTo>
                <a:cubicBezTo>
                  <a:pt x="2085" y="422"/>
                  <a:pt x="2086" y="422"/>
                  <a:pt x="2086" y="423"/>
                </a:cubicBezTo>
                <a:cubicBezTo>
                  <a:pt x="2086" y="424"/>
                  <a:pt x="2086" y="424"/>
                  <a:pt x="2086" y="425"/>
                </a:cubicBezTo>
                <a:cubicBezTo>
                  <a:pt x="2088" y="426"/>
                  <a:pt x="2089" y="428"/>
                  <a:pt x="2091" y="429"/>
                </a:cubicBezTo>
                <a:cubicBezTo>
                  <a:pt x="2091" y="430"/>
                  <a:pt x="2091" y="431"/>
                  <a:pt x="2091" y="431"/>
                </a:cubicBezTo>
                <a:cubicBezTo>
                  <a:pt x="2091" y="432"/>
                  <a:pt x="2092" y="433"/>
                  <a:pt x="2093" y="434"/>
                </a:cubicBezTo>
                <a:cubicBezTo>
                  <a:pt x="2093" y="436"/>
                  <a:pt x="2093" y="438"/>
                  <a:pt x="2093" y="440"/>
                </a:cubicBezTo>
                <a:cubicBezTo>
                  <a:pt x="2094" y="441"/>
                  <a:pt x="2094" y="441"/>
                  <a:pt x="2095" y="442"/>
                </a:cubicBezTo>
                <a:cubicBezTo>
                  <a:pt x="2095" y="443"/>
                  <a:pt x="2095" y="444"/>
                  <a:pt x="2095" y="444"/>
                </a:cubicBezTo>
                <a:cubicBezTo>
                  <a:pt x="2093" y="447"/>
                  <a:pt x="2090" y="449"/>
                  <a:pt x="2088" y="451"/>
                </a:cubicBezTo>
                <a:cubicBezTo>
                  <a:pt x="2087" y="451"/>
                  <a:pt x="2086" y="451"/>
                  <a:pt x="2084" y="451"/>
                </a:cubicBezTo>
                <a:cubicBezTo>
                  <a:pt x="2084" y="452"/>
                  <a:pt x="2084" y="454"/>
                  <a:pt x="2084" y="455"/>
                </a:cubicBezTo>
                <a:cubicBezTo>
                  <a:pt x="2085" y="455"/>
                  <a:pt x="2086" y="455"/>
                  <a:pt x="2086" y="455"/>
                </a:cubicBezTo>
                <a:cubicBezTo>
                  <a:pt x="2087" y="456"/>
                  <a:pt x="2088" y="456"/>
                  <a:pt x="2088" y="457"/>
                </a:cubicBezTo>
                <a:cubicBezTo>
                  <a:pt x="2088" y="459"/>
                  <a:pt x="2088" y="462"/>
                  <a:pt x="2088" y="464"/>
                </a:cubicBezTo>
                <a:cubicBezTo>
                  <a:pt x="2089" y="464"/>
                  <a:pt x="2090" y="465"/>
                  <a:pt x="2091" y="466"/>
                </a:cubicBezTo>
                <a:cubicBezTo>
                  <a:pt x="2091" y="470"/>
                  <a:pt x="2091" y="474"/>
                  <a:pt x="2091" y="478"/>
                </a:cubicBezTo>
                <a:cubicBezTo>
                  <a:pt x="2091" y="479"/>
                  <a:pt x="2092" y="480"/>
                  <a:pt x="2093" y="481"/>
                </a:cubicBezTo>
                <a:cubicBezTo>
                  <a:pt x="2093" y="486"/>
                  <a:pt x="2093" y="492"/>
                  <a:pt x="2093" y="498"/>
                </a:cubicBezTo>
                <a:cubicBezTo>
                  <a:pt x="2092" y="498"/>
                  <a:pt x="2091" y="498"/>
                  <a:pt x="2091" y="498"/>
                </a:cubicBezTo>
                <a:cubicBezTo>
                  <a:pt x="2089" y="499"/>
                  <a:pt x="2088" y="500"/>
                  <a:pt x="2086" y="502"/>
                </a:cubicBezTo>
                <a:cubicBezTo>
                  <a:pt x="2086" y="503"/>
                  <a:pt x="2086" y="503"/>
                  <a:pt x="2086" y="504"/>
                </a:cubicBezTo>
                <a:cubicBezTo>
                  <a:pt x="2086" y="505"/>
                  <a:pt x="2085" y="506"/>
                  <a:pt x="2084" y="506"/>
                </a:cubicBezTo>
                <a:cubicBezTo>
                  <a:pt x="2083" y="506"/>
                  <a:pt x="2083" y="506"/>
                  <a:pt x="2082" y="506"/>
                </a:cubicBezTo>
                <a:cubicBezTo>
                  <a:pt x="2082" y="508"/>
                  <a:pt x="2082" y="509"/>
                  <a:pt x="2082" y="511"/>
                </a:cubicBezTo>
                <a:cubicBezTo>
                  <a:pt x="2083" y="511"/>
                  <a:pt x="2084" y="512"/>
                  <a:pt x="2084" y="513"/>
                </a:cubicBezTo>
                <a:cubicBezTo>
                  <a:pt x="2084" y="513"/>
                  <a:pt x="2084" y="514"/>
                  <a:pt x="2084" y="515"/>
                </a:cubicBezTo>
                <a:cubicBezTo>
                  <a:pt x="2083" y="516"/>
                  <a:pt x="2083" y="516"/>
                  <a:pt x="2082" y="517"/>
                </a:cubicBezTo>
                <a:cubicBezTo>
                  <a:pt x="2081" y="517"/>
                  <a:pt x="2081" y="517"/>
                  <a:pt x="2080" y="517"/>
                </a:cubicBezTo>
                <a:cubicBezTo>
                  <a:pt x="2079" y="518"/>
                  <a:pt x="2078" y="518"/>
                  <a:pt x="2078" y="519"/>
                </a:cubicBezTo>
                <a:cubicBezTo>
                  <a:pt x="2077" y="519"/>
                  <a:pt x="2076" y="519"/>
                  <a:pt x="2076" y="519"/>
                </a:cubicBezTo>
                <a:cubicBezTo>
                  <a:pt x="2076" y="520"/>
                  <a:pt x="2076" y="522"/>
                  <a:pt x="2076" y="523"/>
                </a:cubicBezTo>
                <a:cubicBezTo>
                  <a:pt x="2077" y="525"/>
                  <a:pt x="2079" y="526"/>
                  <a:pt x="2080" y="528"/>
                </a:cubicBezTo>
                <a:cubicBezTo>
                  <a:pt x="2080" y="528"/>
                  <a:pt x="2080" y="529"/>
                  <a:pt x="2080" y="530"/>
                </a:cubicBezTo>
                <a:cubicBezTo>
                  <a:pt x="2081" y="530"/>
                  <a:pt x="2081" y="531"/>
                  <a:pt x="2082" y="532"/>
                </a:cubicBezTo>
                <a:cubicBezTo>
                  <a:pt x="2082" y="533"/>
                  <a:pt x="2082" y="533"/>
                  <a:pt x="2082" y="534"/>
                </a:cubicBezTo>
                <a:cubicBezTo>
                  <a:pt x="2081" y="535"/>
                  <a:pt x="2081" y="536"/>
                  <a:pt x="2080" y="536"/>
                </a:cubicBezTo>
                <a:cubicBezTo>
                  <a:pt x="2080" y="537"/>
                  <a:pt x="2080" y="538"/>
                  <a:pt x="2080" y="538"/>
                </a:cubicBezTo>
                <a:cubicBezTo>
                  <a:pt x="2081" y="538"/>
                  <a:pt x="2081" y="538"/>
                  <a:pt x="2082" y="538"/>
                </a:cubicBezTo>
                <a:cubicBezTo>
                  <a:pt x="2083" y="539"/>
                  <a:pt x="2084" y="540"/>
                  <a:pt x="2084" y="540"/>
                </a:cubicBezTo>
                <a:cubicBezTo>
                  <a:pt x="2084" y="543"/>
                  <a:pt x="2084" y="546"/>
                  <a:pt x="2084" y="549"/>
                </a:cubicBezTo>
                <a:cubicBezTo>
                  <a:pt x="2085" y="550"/>
                  <a:pt x="2086" y="551"/>
                  <a:pt x="2086" y="551"/>
                </a:cubicBezTo>
                <a:cubicBezTo>
                  <a:pt x="2086" y="553"/>
                  <a:pt x="2086" y="554"/>
                  <a:pt x="2086" y="555"/>
                </a:cubicBezTo>
                <a:cubicBezTo>
                  <a:pt x="2086" y="556"/>
                  <a:pt x="2085" y="557"/>
                  <a:pt x="2084" y="557"/>
                </a:cubicBezTo>
                <a:cubicBezTo>
                  <a:pt x="2085" y="558"/>
                  <a:pt x="2086" y="559"/>
                  <a:pt x="2086" y="560"/>
                </a:cubicBezTo>
                <a:cubicBezTo>
                  <a:pt x="2086" y="560"/>
                  <a:pt x="2086" y="561"/>
                  <a:pt x="2086" y="562"/>
                </a:cubicBezTo>
                <a:cubicBezTo>
                  <a:pt x="2087" y="562"/>
                  <a:pt x="2088" y="562"/>
                  <a:pt x="2088" y="562"/>
                </a:cubicBezTo>
                <a:cubicBezTo>
                  <a:pt x="2089" y="563"/>
                  <a:pt x="2090" y="563"/>
                  <a:pt x="2091" y="564"/>
                </a:cubicBezTo>
                <a:cubicBezTo>
                  <a:pt x="2090" y="565"/>
                  <a:pt x="2089" y="565"/>
                  <a:pt x="2088" y="566"/>
                </a:cubicBezTo>
                <a:cubicBezTo>
                  <a:pt x="2088" y="568"/>
                  <a:pt x="2088" y="570"/>
                  <a:pt x="2088" y="572"/>
                </a:cubicBezTo>
                <a:cubicBezTo>
                  <a:pt x="2087" y="574"/>
                  <a:pt x="2086" y="575"/>
                  <a:pt x="2084" y="577"/>
                </a:cubicBezTo>
                <a:cubicBezTo>
                  <a:pt x="2084" y="578"/>
                  <a:pt x="2084" y="580"/>
                  <a:pt x="2084" y="581"/>
                </a:cubicBezTo>
                <a:cubicBezTo>
                  <a:pt x="2081" y="581"/>
                  <a:pt x="2077" y="581"/>
                  <a:pt x="2074" y="581"/>
                </a:cubicBezTo>
                <a:cubicBezTo>
                  <a:pt x="2073" y="580"/>
                  <a:pt x="2072" y="579"/>
                  <a:pt x="2071" y="579"/>
                </a:cubicBezTo>
                <a:cubicBezTo>
                  <a:pt x="2069" y="579"/>
                  <a:pt x="2067" y="579"/>
                  <a:pt x="2065" y="579"/>
                </a:cubicBezTo>
                <a:cubicBezTo>
                  <a:pt x="2065" y="583"/>
                  <a:pt x="2065" y="586"/>
                  <a:pt x="2065" y="589"/>
                </a:cubicBezTo>
                <a:cubicBezTo>
                  <a:pt x="2066" y="589"/>
                  <a:pt x="2066" y="589"/>
                  <a:pt x="2067" y="589"/>
                </a:cubicBezTo>
                <a:cubicBezTo>
                  <a:pt x="2068" y="590"/>
                  <a:pt x="2069" y="591"/>
                  <a:pt x="2069" y="592"/>
                </a:cubicBezTo>
                <a:cubicBezTo>
                  <a:pt x="2071" y="592"/>
                  <a:pt x="2072" y="592"/>
                  <a:pt x="2074" y="592"/>
                </a:cubicBezTo>
                <a:cubicBezTo>
                  <a:pt x="2074" y="593"/>
                  <a:pt x="2074" y="595"/>
                  <a:pt x="2074" y="596"/>
                </a:cubicBezTo>
                <a:cubicBezTo>
                  <a:pt x="2074" y="596"/>
                  <a:pt x="2075" y="596"/>
                  <a:pt x="2076" y="596"/>
                </a:cubicBezTo>
                <a:cubicBezTo>
                  <a:pt x="2076" y="597"/>
                  <a:pt x="2077" y="597"/>
                  <a:pt x="2078" y="598"/>
                </a:cubicBezTo>
                <a:cubicBezTo>
                  <a:pt x="2078" y="602"/>
                  <a:pt x="2078" y="605"/>
                  <a:pt x="2078" y="609"/>
                </a:cubicBezTo>
                <a:cubicBezTo>
                  <a:pt x="2079" y="610"/>
                  <a:pt x="2079" y="610"/>
                  <a:pt x="2080" y="611"/>
                </a:cubicBezTo>
                <a:cubicBezTo>
                  <a:pt x="2080" y="612"/>
                  <a:pt x="2080" y="614"/>
                  <a:pt x="2080" y="615"/>
                </a:cubicBezTo>
                <a:cubicBezTo>
                  <a:pt x="2079" y="616"/>
                  <a:pt x="2078" y="617"/>
                  <a:pt x="2078" y="617"/>
                </a:cubicBezTo>
                <a:cubicBezTo>
                  <a:pt x="2076" y="617"/>
                  <a:pt x="2075" y="617"/>
                  <a:pt x="2074" y="617"/>
                </a:cubicBezTo>
                <a:cubicBezTo>
                  <a:pt x="2073" y="617"/>
                  <a:pt x="2072" y="616"/>
                  <a:pt x="2071" y="615"/>
                </a:cubicBezTo>
                <a:cubicBezTo>
                  <a:pt x="2070" y="615"/>
                  <a:pt x="2068" y="615"/>
                  <a:pt x="2067" y="615"/>
                </a:cubicBezTo>
                <a:cubicBezTo>
                  <a:pt x="2066" y="616"/>
                  <a:pt x="2066" y="617"/>
                  <a:pt x="2065" y="617"/>
                </a:cubicBezTo>
                <a:cubicBezTo>
                  <a:pt x="2066" y="618"/>
                  <a:pt x="2066" y="619"/>
                  <a:pt x="2067" y="619"/>
                </a:cubicBezTo>
                <a:cubicBezTo>
                  <a:pt x="2068" y="619"/>
                  <a:pt x="2069" y="619"/>
                  <a:pt x="2069" y="619"/>
                </a:cubicBezTo>
                <a:cubicBezTo>
                  <a:pt x="2070" y="620"/>
                  <a:pt x="2071" y="621"/>
                  <a:pt x="2071" y="621"/>
                </a:cubicBezTo>
                <a:cubicBezTo>
                  <a:pt x="2071" y="623"/>
                  <a:pt x="2071" y="624"/>
                  <a:pt x="2071" y="626"/>
                </a:cubicBezTo>
                <a:cubicBezTo>
                  <a:pt x="2069" y="626"/>
                  <a:pt x="2067" y="626"/>
                  <a:pt x="2065" y="626"/>
                </a:cubicBezTo>
                <a:cubicBezTo>
                  <a:pt x="2064" y="625"/>
                  <a:pt x="2063" y="624"/>
                  <a:pt x="2063" y="624"/>
                </a:cubicBezTo>
                <a:cubicBezTo>
                  <a:pt x="2061" y="624"/>
                  <a:pt x="2060" y="624"/>
                  <a:pt x="2059" y="624"/>
                </a:cubicBezTo>
                <a:cubicBezTo>
                  <a:pt x="2057" y="622"/>
                  <a:pt x="2056" y="621"/>
                  <a:pt x="2054" y="619"/>
                </a:cubicBezTo>
                <a:cubicBezTo>
                  <a:pt x="2053" y="619"/>
                  <a:pt x="2051" y="619"/>
                  <a:pt x="2050" y="619"/>
                </a:cubicBezTo>
                <a:cubicBezTo>
                  <a:pt x="2049" y="620"/>
                  <a:pt x="2049" y="621"/>
                  <a:pt x="2048" y="621"/>
                </a:cubicBezTo>
                <a:cubicBezTo>
                  <a:pt x="2047" y="621"/>
                  <a:pt x="2045" y="621"/>
                  <a:pt x="2044" y="621"/>
                </a:cubicBezTo>
                <a:cubicBezTo>
                  <a:pt x="2043" y="622"/>
                  <a:pt x="2042" y="623"/>
                  <a:pt x="2041" y="624"/>
                </a:cubicBezTo>
                <a:cubicBezTo>
                  <a:pt x="2041" y="627"/>
                  <a:pt x="2041" y="629"/>
                  <a:pt x="2041" y="632"/>
                </a:cubicBezTo>
                <a:cubicBezTo>
                  <a:pt x="2042" y="633"/>
                  <a:pt x="2043" y="634"/>
                  <a:pt x="2044" y="634"/>
                </a:cubicBezTo>
                <a:cubicBezTo>
                  <a:pt x="2044" y="635"/>
                  <a:pt x="2044" y="636"/>
                  <a:pt x="2044" y="636"/>
                </a:cubicBezTo>
                <a:cubicBezTo>
                  <a:pt x="2044" y="637"/>
                  <a:pt x="2045" y="638"/>
                  <a:pt x="2046" y="639"/>
                </a:cubicBezTo>
                <a:cubicBezTo>
                  <a:pt x="2046" y="641"/>
                  <a:pt x="2046" y="643"/>
                  <a:pt x="2046" y="645"/>
                </a:cubicBezTo>
                <a:cubicBezTo>
                  <a:pt x="2047" y="646"/>
                  <a:pt x="2047" y="646"/>
                  <a:pt x="2048" y="647"/>
                </a:cubicBezTo>
                <a:cubicBezTo>
                  <a:pt x="2048" y="648"/>
                  <a:pt x="2048" y="649"/>
                  <a:pt x="2048" y="649"/>
                </a:cubicBezTo>
                <a:cubicBezTo>
                  <a:pt x="2047" y="649"/>
                  <a:pt x="2046" y="649"/>
                  <a:pt x="2046" y="649"/>
                </a:cubicBezTo>
                <a:cubicBezTo>
                  <a:pt x="2043" y="652"/>
                  <a:pt x="2041" y="654"/>
                  <a:pt x="2039" y="656"/>
                </a:cubicBezTo>
                <a:cubicBezTo>
                  <a:pt x="2039" y="656"/>
                  <a:pt x="2038" y="656"/>
                  <a:pt x="2037" y="656"/>
                </a:cubicBezTo>
                <a:cubicBezTo>
                  <a:pt x="2036" y="657"/>
                  <a:pt x="2036" y="657"/>
                  <a:pt x="2035" y="658"/>
                </a:cubicBezTo>
                <a:cubicBezTo>
                  <a:pt x="2034" y="658"/>
                  <a:pt x="2034" y="658"/>
                  <a:pt x="2033" y="658"/>
                </a:cubicBezTo>
                <a:cubicBezTo>
                  <a:pt x="2031" y="660"/>
                  <a:pt x="2029" y="662"/>
                  <a:pt x="2026" y="664"/>
                </a:cubicBezTo>
                <a:cubicBezTo>
                  <a:pt x="2026" y="664"/>
                  <a:pt x="2025" y="664"/>
                  <a:pt x="2024" y="664"/>
                </a:cubicBezTo>
                <a:cubicBezTo>
                  <a:pt x="2024" y="665"/>
                  <a:pt x="2023" y="666"/>
                  <a:pt x="2022" y="666"/>
                </a:cubicBezTo>
                <a:cubicBezTo>
                  <a:pt x="2021" y="666"/>
                  <a:pt x="2021" y="666"/>
                  <a:pt x="2020" y="666"/>
                </a:cubicBezTo>
                <a:cubicBezTo>
                  <a:pt x="2019" y="668"/>
                  <a:pt x="2017" y="669"/>
                  <a:pt x="2016" y="671"/>
                </a:cubicBezTo>
                <a:cubicBezTo>
                  <a:pt x="2015" y="671"/>
                  <a:pt x="2014" y="671"/>
                  <a:pt x="2014" y="671"/>
                </a:cubicBezTo>
                <a:cubicBezTo>
                  <a:pt x="2013" y="672"/>
                  <a:pt x="2012" y="672"/>
                  <a:pt x="2011" y="673"/>
                </a:cubicBezTo>
                <a:cubicBezTo>
                  <a:pt x="2009" y="673"/>
                  <a:pt x="2007" y="673"/>
                  <a:pt x="2005" y="673"/>
                </a:cubicBezTo>
                <a:cubicBezTo>
                  <a:pt x="2005" y="672"/>
                  <a:pt x="2005" y="671"/>
                  <a:pt x="2005" y="671"/>
                </a:cubicBezTo>
                <a:cubicBezTo>
                  <a:pt x="2004" y="670"/>
                  <a:pt x="2004" y="669"/>
                  <a:pt x="2003" y="669"/>
                </a:cubicBezTo>
                <a:cubicBezTo>
                  <a:pt x="2003" y="666"/>
                  <a:pt x="2003" y="663"/>
                  <a:pt x="2003" y="660"/>
                </a:cubicBezTo>
                <a:cubicBezTo>
                  <a:pt x="2002" y="659"/>
                  <a:pt x="2001" y="659"/>
                  <a:pt x="2001" y="658"/>
                </a:cubicBezTo>
                <a:cubicBezTo>
                  <a:pt x="2001" y="657"/>
                  <a:pt x="2001" y="655"/>
                  <a:pt x="2001" y="654"/>
                </a:cubicBezTo>
                <a:cubicBezTo>
                  <a:pt x="1999" y="654"/>
                  <a:pt x="1997" y="654"/>
                  <a:pt x="1994" y="654"/>
                </a:cubicBezTo>
                <a:cubicBezTo>
                  <a:pt x="1994" y="654"/>
                  <a:pt x="1993" y="655"/>
                  <a:pt x="1992" y="656"/>
                </a:cubicBezTo>
                <a:cubicBezTo>
                  <a:pt x="1992" y="657"/>
                  <a:pt x="1992" y="659"/>
                  <a:pt x="1992" y="660"/>
                </a:cubicBezTo>
                <a:cubicBezTo>
                  <a:pt x="1992" y="660"/>
                  <a:pt x="1991" y="660"/>
                  <a:pt x="1990" y="660"/>
                </a:cubicBezTo>
                <a:cubicBezTo>
                  <a:pt x="1989" y="659"/>
                  <a:pt x="1989" y="659"/>
                  <a:pt x="1988" y="658"/>
                </a:cubicBezTo>
                <a:cubicBezTo>
                  <a:pt x="1987" y="659"/>
                  <a:pt x="1985" y="661"/>
                  <a:pt x="1984" y="662"/>
                </a:cubicBezTo>
                <a:cubicBezTo>
                  <a:pt x="1984" y="663"/>
                  <a:pt x="1984" y="664"/>
                  <a:pt x="1984" y="664"/>
                </a:cubicBezTo>
                <a:cubicBezTo>
                  <a:pt x="1982" y="664"/>
                  <a:pt x="1979" y="664"/>
                  <a:pt x="1977" y="664"/>
                </a:cubicBezTo>
                <a:cubicBezTo>
                  <a:pt x="1977" y="665"/>
                  <a:pt x="1976" y="666"/>
                  <a:pt x="1975" y="666"/>
                </a:cubicBezTo>
                <a:cubicBezTo>
                  <a:pt x="1975" y="669"/>
                  <a:pt x="1975" y="671"/>
                  <a:pt x="1975" y="673"/>
                </a:cubicBezTo>
                <a:cubicBezTo>
                  <a:pt x="1976" y="674"/>
                  <a:pt x="1977" y="674"/>
                  <a:pt x="1977" y="675"/>
                </a:cubicBezTo>
                <a:cubicBezTo>
                  <a:pt x="1977" y="676"/>
                  <a:pt x="1977" y="678"/>
                  <a:pt x="1977" y="679"/>
                </a:cubicBezTo>
                <a:cubicBezTo>
                  <a:pt x="1978" y="680"/>
                  <a:pt x="1979" y="681"/>
                  <a:pt x="1979" y="681"/>
                </a:cubicBezTo>
                <a:cubicBezTo>
                  <a:pt x="1979" y="682"/>
                  <a:pt x="1979" y="683"/>
                  <a:pt x="1979" y="684"/>
                </a:cubicBezTo>
                <a:cubicBezTo>
                  <a:pt x="1979" y="684"/>
                  <a:pt x="1978" y="685"/>
                  <a:pt x="1977" y="686"/>
                </a:cubicBezTo>
                <a:cubicBezTo>
                  <a:pt x="1977" y="686"/>
                  <a:pt x="1976" y="686"/>
                  <a:pt x="1975" y="686"/>
                </a:cubicBezTo>
                <a:cubicBezTo>
                  <a:pt x="1974" y="686"/>
                  <a:pt x="1974" y="687"/>
                  <a:pt x="1973" y="688"/>
                </a:cubicBezTo>
                <a:cubicBezTo>
                  <a:pt x="1971" y="688"/>
                  <a:pt x="1969" y="688"/>
                  <a:pt x="1967" y="688"/>
                </a:cubicBezTo>
                <a:cubicBezTo>
                  <a:pt x="1967" y="689"/>
                  <a:pt x="1967" y="689"/>
                  <a:pt x="1967" y="690"/>
                </a:cubicBezTo>
                <a:cubicBezTo>
                  <a:pt x="1968" y="691"/>
                  <a:pt x="1968" y="691"/>
                  <a:pt x="1969" y="692"/>
                </a:cubicBezTo>
                <a:cubicBezTo>
                  <a:pt x="1969" y="694"/>
                  <a:pt x="1969" y="696"/>
                  <a:pt x="1969" y="698"/>
                </a:cubicBezTo>
                <a:cubicBezTo>
                  <a:pt x="1968" y="699"/>
                  <a:pt x="1967" y="700"/>
                  <a:pt x="1967" y="701"/>
                </a:cubicBezTo>
                <a:cubicBezTo>
                  <a:pt x="1967" y="704"/>
                  <a:pt x="1967" y="708"/>
                  <a:pt x="1967" y="711"/>
                </a:cubicBezTo>
                <a:cubicBezTo>
                  <a:pt x="1965" y="713"/>
                  <a:pt x="1964" y="714"/>
                  <a:pt x="1962" y="716"/>
                </a:cubicBezTo>
                <a:cubicBezTo>
                  <a:pt x="1962" y="716"/>
                  <a:pt x="1962" y="717"/>
                  <a:pt x="1962" y="718"/>
                </a:cubicBezTo>
                <a:cubicBezTo>
                  <a:pt x="1968" y="723"/>
                  <a:pt x="1973" y="728"/>
                  <a:pt x="1977" y="733"/>
                </a:cubicBezTo>
                <a:cubicBezTo>
                  <a:pt x="1978" y="732"/>
                  <a:pt x="1979" y="731"/>
                  <a:pt x="1979" y="731"/>
                </a:cubicBezTo>
                <a:cubicBezTo>
                  <a:pt x="1982" y="731"/>
                  <a:pt x="1984" y="731"/>
                  <a:pt x="1986" y="731"/>
                </a:cubicBezTo>
                <a:cubicBezTo>
                  <a:pt x="1987" y="731"/>
                  <a:pt x="1987" y="732"/>
                  <a:pt x="1988" y="733"/>
                </a:cubicBezTo>
                <a:cubicBezTo>
                  <a:pt x="1988" y="734"/>
                  <a:pt x="1988" y="735"/>
                  <a:pt x="1988" y="737"/>
                </a:cubicBezTo>
                <a:cubicBezTo>
                  <a:pt x="1989" y="737"/>
                  <a:pt x="1990" y="737"/>
                  <a:pt x="1990" y="737"/>
                </a:cubicBezTo>
                <a:cubicBezTo>
                  <a:pt x="1991" y="738"/>
                  <a:pt x="1992" y="738"/>
                  <a:pt x="1992" y="739"/>
                </a:cubicBezTo>
                <a:cubicBezTo>
                  <a:pt x="1995" y="739"/>
                  <a:pt x="1998" y="739"/>
                  <a:pt x="2001" y="739"/>
                </a:cubicBezTo>
                <a:cubicBezTo>
                  <a:pt x="2002" y="740"/>
                  <a:pt x="2002" y="741"/>
                  <a:pt x="2003" y="741"/>
                </a:cubicBezTo>
                <a:cubicBezTo>
                  <a:pt x="2004" y="741"/>
                  <a:pt x="2005" y="741"/>
                  <a:pt x="2005" y="741"/>
                </a:cubicBezTo>
                <a:cubicBezTo>
                  <a:pt x="2006" y="742"/>
                  <a:pt x="2007" y="743"/>
                  <a:pt x="2007" y="743"/>
                </a:cubicBezTo>
                <a:cubicBezTo>
                  <a:pt x="2008" y="743"/>
                  <a:pt x="2009" y="743"/>
                  <a:pt x="2009" y="743"/>
                </a:cubicBezTo>
                <a:cubicBezTo>
                  <a:pt x="2010" y="742"/>
                  <a:pt x="2011" y="742"/>
                  <a:pt x="2011" y="741"/>
                </a:cubicBezTo>
                <a:cubicBezTo>
                  <a:pt x="2014" y="741"/>
                  <a:pt x="2016" y="741"/>
                  <a:pt x="2018" y="741"/>
                </a:cubicBezTo>
                <a:cubicBezTo>
                  <a:pt x="2018" y="742"/>
                  <a:pt x="2018" y="743"/>
                  <a:pt x="2018" y="743"/>
                </a:cubicBezTo>
                <a:cubicBezTo>
                  <a:pt x="2019" y="744"/>
                  <a:pt x="2019" y="745"/>
                  <a:pt x="2020" y="746"/>
                </a:cubicBezTo>
                <a:cubicBezTo>
                  <a:pt x="2019" y="746"/>
                  <a:pt x="2019" y="747"/>
                  <a:pt x="2018" y="748"/>
                </a:cubicBezTo>
                <a:cubicBezTo>
                  <a:pt x="2019" y="748"/>
                  <a:pt x="2019" y="749"/>
                  <a:pt x="2020" y="750"/>
                </a:cubicBezTo>
                <a:cubicBezTo>
                  <a:pt x="2019" y="751"/>
                  <a:pt x="2019" y="751"/>
                  <a:pt x="2018" y="752"/>
                </a:cubicBezTo>
                <a:cubicBezTo>
                  <a:pt x="2018" y="757"/>
                  <a:pt x="2018" y="762"/>
                  <a:pt x="2018" y="767"/>
                </a:cubicBezTo>
                <a:cubicBezTo>
                  <a:pt x="2019" y="768"/>
                  <a:pt x="2019" y="768"/>
                  <a:pt x="2020" y="769"/>
                </a:cubicBezTo>
                <a:cubicBezTo>
                  <a:pt x="2020" y="770"/>
                  <a:pt x="2020" y="771"/>
                  <a:pt x="2020" y="771"/>
                </a:cubicBezTo>
                <a:cubicBezTo>
                  <a:pt x="2021" y="772"/>
                  <a:pt x="2022" y="773"/>
                  <a:pt x="2022" y="773"/>
                </a:cubicBezTo>
                <a:cubicBezTo>
                  <a:pt x="2022" y="775"/>
                  <a:pt x="2022" y="778"/>
                  <a:pt x="2022" y="780"/>
                </a:cubicBezTo>
                <a:cubicBezTo>
                  <a:pt x="2021" y="780"/>
                  <a:pt x="2021" y="780"/>
                  <a:pt x="2020" y="780"/>
                </a:cubicBezTo>
                <a:cubicBezTo>
                  <a:pt x="2019" y="780"/>
                  <a:pt x="2019" y="781"/>
                  <a:pt x="2018" y="782"/>
                </a:cubicBezTo>
                <a:cubicBezTo>
                  <a:pt x="2017" y="782"/>
                  <a:pt x="2015" y="782"/>
                  <a:pt x="2014" y="782"/>
                </a:cubicBezTo>
                <a:cubicBezTo>
                  <a:pt x="2013" y="783"/>
                  <a:pt x="2012" y="783"/>
                  <a:pt x="2011" y="784"/>
                </a:cubicBezTo>
                <a:cubicBezTo>
                  <a:pt x="2010" y="784"/>
                  <a:pt x="2009" y="784"/>
                  <a:pt x="2007" y="784"/>
                </a:cubicBezTo>
                <a:cubicBezTo>
                  <a:pt x="2007" y="785"/>
                  <a:pt x="2006" y="786"/>
                  <a:pt x="2005" y="786"/>
                </a:cubicBezTo>
                <a:cubicBezTo>
                  <a:pt x="2005" y="789"/>
                  <a:pt x="2005" y="792"/>
                  <a:pt x="2005" y="795"/>
                </a:cubicBezTo>
                <a:cubicBezTo>
                  <a:pt x="2006" y="795"/>
                  <a:pt x="2007" y="796"/>
                  <a:pt x="2007" y="797"/>
                </a:cubicBezTo>
                <a:cubicBezTo>
                  <a:pt x="2007" y="798"/>
                  <a:pt x="2007" y="798"/>
                  <a:pt x="2007" y="799"/>
                </a:cubicBezTo>
                <a:cubicBezTo>
                  <a:pt x="2009" y="800"/>
                  <a:pt x="2010" y="802"/>
                  <a:pt x="2011" y="803"/>
                </a:cubicBezTo>
                <a:cubicBezTo>
                  <a:pt x="2011" y="804"/>
                  <a:pt x="2011" y="805"/>
                  <a:pt x="2011" y="805"/>
                </a:cubicBezTo>
                <a:cubicBezTo>
                  <a:pt x="2013" y="807"/>
                  <a:pt x="2014" y="808"/>
                  <a:pt x="2016" y="810"/>
                </a:cubicBezTo>
                <a:cubicBezTo>
                  <a:pt x="2016" y="810"/>
                  <a:pt x="2016" y="811"/>
                  <a:pt x="2016" y="812"/>
                </a:cubicBezTo>
                <a:cubicBezTo>
                  <a:pt x="2017" y="813"/>
                  <a:pt x="2019" y="815"/>
                  <a:pt x="2020" y="816"/>
                </a:cubicBezTo>
                <a:cubicBezTo>
                  <a:pt x="2020" y="817"/>
                  <a:pt x="2020" y="819"/>
                  <a:pt x="2020" y="820"/>
                </a:cubicBezTo>
                <a:cubicBezTo>
                  <a:pt x="2021" y="821"/>
                  <a:pt x="2022" y="822"/>
                  <a:pt x="2022" y="822"/>
                </a:cubicBezTo>
                <a:cubicBezTo>
                  <a:pt x="2021" y="824"/>
                  <a:pt x="2019" y="825"/>
                  <a:pt x="2018" y="827"/>
                </a:cubicBezTo>
                <a:cubicBezTo>
                  <a:pt x="2019" y="828"/>
                  <a:pt x="2019" y="828"/>
                  <a:pt x="2020" y="829"/>
                </a:cubicBezTo>
                <a:cubicBezTo>
                  <a:pt x="2020" y="830"/>
                  <a:pt x="2020" y="832"/>
                  <a:pt x="2020" y="833"/>
                </a:cubicBezTo>
                <a:cubicBezTo>
                  <a:pt x="2021" y="834"/>
                  <a:pt x="2022" y="835"/>
                  <a:pt x="2022" y="835"/>
                </a:cubicBezTo>
                <a:cubicBezTo>
                  <a:pt x="2022" y="836"/>
                  <a:pt x="2022" y="837"/>
                  <a:pt x="2022" y="837"/>
                </a:cubicBezTo>
                <a:cubicBezTo>
                  <a:pt x="2023" y="838"/>
                  <a:pt x="2024" y="839"/>
                  <a:pt x="2024" y="839"/>
                </a:cubicBezTo>
                <a:cubicBezTo>
                  <a:pt x="2024" y="840"/>
                  <a:pt x="2024" y="841"/>
                  <a:pt x="2024" y="842"/>
                </a:cubicBezTo>
                <a:cubicBezTo>
                  <a:pt x="2026" y="843"/>
                  <a:pt x="2027" y="845"/>
                  <a:pt x="2029" y="846"/>
                </a:cubicBezTo>
                <a:cubicBezTo>
                  <a:pt x="2030" y="846"/>
                  <a:pt x="2030" y="846"/>
                  <a:pt x="2031" y="846"/>
                </a:cubicBezTo>
                <a:cubicBezTo>
                  <a:pt x="2032" y="847"/>
                  <a:pt x="2032" y="847"/>
                  <a:pt x="2033" y="848"/>
                </a:cubicBezTo>
                <a:cubicBezTo>
                  <a:pt x="2033" y="850"/>
                  <a:pt x="2033" y="851"/>
                  <a:pt x="2033" y="852"/>
                </a:cubicBezTo>
                <a:cubicBezTo>
                  <a:pt x="2032" y="853"/>
                  <a:pt x="2031" y="854"/>
                  <a:pt x="2031" y="854"/>
                </a:cubicBezTo>
                <a:cubicBezTo>
                  <a:pt x="2031" y="858"/>
                  <a:pt x="2031" y="862"/>
                  <a:pt x="2031" y="865"/>
                </a:cubicBezTo>
                <a:cubicBezTo>
                  <a:pt x="2032" y="866"/>
                  <a:pt x="2032" y="867"/>
                  <a:pt x="2033" y="867"/>
                </a:cubicBezTo>
                <a:cubicBezTo>
                  <a:pt x="2033" y="873"/>
                  <a:pt x="2033" y="879"/>
                  <a:pt x="2033" y="884"/>
                </a:cubicBezTo>
                <a:cubicBezTo>
                  <a:pt x="2032" y="885"/>
                  <a:pt x="2031" y="886"/>
                  <a:pt x="2031" y="886"/>
                </a:cubicBezTo>
                <a:cubicBezTo>
                  <a:pt x="2031" y="892"/>
                  <a:pt x="2031" y="896"/>
                  <a:pt x="2031" y="901"/>
                </a:cubicBezTo>
                <a:cubicBezTo>
                  <a:pt x="2029" y="903"/>
                  <a:pt x="2028" y="904"/>
                  <a:pt x="2026" y="906"/>
                </a:cubicBezTo>
                <a:cubicBezTo>
                  <a:pt x="2026" y="908"/>
                  <a:pt x="2026" y="910"/>
                  <a:pt x="2026" y="912"/>
                </a:cubicBezTo>
                <a:cubicBezTo>
                  <a:pt x="2026" y="912"/>
                  <a:pt x="2025" y="912"/>
                  <a:pt x="2024" y="912"/>
                </a:cubicBezTo>
                <a:cubicBezTo>
                  <a:pt x="2023" y="913"/>
                  <a:pt x="2022" y="915"/>
                  <a:pt x="2020" y="916"/>
                </a:cubicBezTo>
                <a:cubicBezTo>
                  <a:pt x="2016" y="916"/>
                  <a:pt x="2011" y="916"/>
                  <a:pt x="2007" y="916"/>
                </a:cubicBezTo>
                <a:cubicBezTo>
                  <a:pt x="2007" y="917"/>
                  <a:pt x="2006" y="918"/>
                  <a:pt x="2005" y="919"/>
                </a:cubicBezTo>
                <a:cubicBezTo>
                  <a:pt x="2004" y="919"/>
                  <a:pt x="2004" y="919"/>
                  <a:pt x="2003" y="919"/>
                </a:cubicBezTo>
                <a:cubicBezTo>
                  <a:pt x="2002" y="919"/>
                  <a:pt x="2001" y="920"/>
                  <a:pt x="2001" y="921"/>
                </a:cubicBezTo>
                <a:cubicBezTo>
                  <a:pt x="1999" y="921"/>
                  <a:pt x="1997" y="921"/>
                  <a:pt x="1994" y="921"/>
                </a:cubicBezTo>
                <a:cubicBezTo>
                  <a:pt x="1992" y="924"/>
                  <a:pt x="1989" y="926"/>
                  <a:pt x="1986" y="929"/>
                </a:cubicBezTo>
                <a:cubicBezTo>
                  <a:pt x="1985" y="929"/>
                  <a:pt x="1984" y="929"/>
                  <a:pt x="1984" y="929"/>
                </a:cubicBezTo>
                <a:cubicBezTo>
                  <a:pt x="1983" y="930"/>
                  <a:pt x="1982" y="931"/>
                  <a:pt x="1982" y="931"/>
                </a:cubicBezTo>
                <a:cubicBezTo>
                  <a:pt x="1982" y="932"/>
                  <a:pt x="1982" y="933"/>
                  <a:pt x="1982" y="933"/>
                </a:cubicBezTo>
                <a:cubicBezTo>
                  <a:pt x="1981" y="933"/>
                  <a:pt x="1980" y="933"/>
                  <a:pt x="1979" y="933"/>
                </a:cubicBezTo>
                <a:cubicBezTo>
                  <a:pt x="1978" y="935"/>
                  <a:pt x="1977" y="936"/>
                  <a:pt x="1975" y="938"/>
                </a:cubicBezTo>
                <a:cubicBezTo>
                  <a:pt x="1975" y="939"/>
                  <a:pt x="1975" y="939"/>
                  <a:pt x="1975" y="940"/>
                </a:cubicBezTo>
                <a:cubicBezTo>
                  <a:pt x="1974" y="941"/>
                  <a:pt x="1972" y="943"/>
                  <a:pt x="1971" y="944"/>
                </a:cubicBezTo>
                <a:cubicBezTo>
                  <a:pt x="1965" y="944"/>
                  <a:pt x="1959" y="944"/>
                  <a:pt x="1954" y="944"/>
                </a:cubicBezTo>
                <a:cubicBezTo>
                  <a:pt x="1953" y="943"/>
                  <a:pt x="1952" y="943"/>
                  <a:pt x="1952" y="942"/>
                </a:cubicBezTo>
                <a:cubicBezTo>
                  <a:pt x="1950" y="942"/>
                  <a:pt x="1949" y="942"/>
                  <a:pt x="1948" y="942"/>
                </a:cubicBezTo>
                <a:cubicBezTo>
                  <a:pt x="1947" y="941"/>
                  <a:pt x="1946" y="941"/>
                  <a:pt x="1945" y="940"/>
                </a:cubicBezTo>
                <a:cubicBezTo>
                  <a:pt x="1944" y="940"/>
                  <a:pt x="1942" y="940"/>
                  <a:pt x="1941" y="940"/>
                </a:cubicBezTo>
                <a:cubicBezTo>
                  <a:pt x="1940" y="941"/>
                  <a:pt x="1940" y="941"/>
                  <a:pt x="1939" y="942"/>
                </a:cubicBezTo>
                <a:cubicBezTo>
                  <a:pt x="1937" y="942"/>
                  <a:pt x="1936" y="942"/>
                  <a:pt x="1935" y="942"/>
                </a:cubicBezTo>
                <a:cubicBezTo>
                  <a:pt x="1934" y="943"/>
                  <a:pt x="1933" y="944"/>
                  <a:pt x="1933" y="944"/>
                </a:cubicBezTo>
                <a:cubicBezTo>
                  <a:pt x="1932" y="944"/>
                  <a:pt x="1931" y="944"/>
                  <a:pt x="1930" y="944"/>
                </a:cubicBezTo>
                <a:cubicBezTo>
                  <a:pt x="1930" y="945"/>
                  <a:pt x="1929" y="946"/>
                  <a:pt x="1928" y="946"/>
                </a:cubicBezTo>
                <a:cubicBezTo>
                  <a:pt x="1927" y="946"/>
                  <a:pt x="1927" y="946"/>
                  <a:pt x="1926" y="946"/>
                </a:cubicBezTo>
                <a:cubicBezTo>
                  <a:pt x="1925" y="947"/>
                  <a:pt x="1925" y="948"/>
                  <a:pt x="1924" y="948"/>
                </a:cubicBezTo>
                <a:cubicBezTo>
                  <a:pt x="1922" y="948"/>
                  <a:pt x="1920" y="948"/>
                  <a:pt x="1918" y="948"/>
                </a:cubicBezTo>
                <a:cubicBezTo>
                  <a:pt x="1917" y="949"/>
                  <a:pt x="1916" y="950"/>
                  <a:pt x="1916" y="951"/>
                </a:cubicBezTo>
                <a:cubicBezTo>
                  <a:pt x="1911" y="951"/>
                  <a:pt x="1907" y="951"/>
                  <a:pt x="1903" y="951"/>
                </a:cubicBezTo>
                <a:cubicBezTo>
                  <a:pt x="1902" y="951"/>
                  <a:pt x="1901" y="952"/>
                  <a:pt x="1901" y="953"/>
                </a:cubicBezTo>
                <a:cubicBezTo>
                  <a:pt x="1895" y="953"/>
                  <a:pt x="1889" y="953"/>
                  <a:pt x="1883" y="953"/>
                </a:cubicBezTo>
                <a:cubicBezTo>
                  <a:pt x="1883" y="953"/>
                  <a:pt x="1882" y="954"/>
                  <a:pt x="1881" y="955"/>
                </a:cubicBezTo>
                <a:cubicBezTo>
                  <a:pt x="1880" y="955"/>
                  <a:pt x="1880" y="955"/>
                  <a:pt x="1879" y="955"/>
                </a:cubicBezTo>
                <a:cubicBezTo>
                  <a:pt x="1878" y="956"/>
                  <a:pt x="1878" y="956"/>
                  <a:pt x="1877" y="957"/>
                </a:cubicBezTo>
                <a:cubicBezTo>
                  <a:pt x="1875" y="957"/>
                  <a:pt x="1873" y="957"/>
                  <a:pt x="1871" y="957"/>
                </a:cubicBezTo>
                <a:cubicBezTo>
                  <a:pt x="1870" y="956"/>
                  <a:pt x="1869" y="956"/>
                  <a:pt x="1868" y="955"/>
                </a:cubicBezTo>
                <a:cubicBezTo>
                  <a:pt x="1867" y="955"/>
                  <a:pt x="1865" y="955"/>
                  <a:pt x="1864" y="955"/>
                </a:cubicBezTo>
                <a:cubicBezTo>
                  <a:pt x="1863" y="954"/>
                  <a:pt x="1863" y="953"/>
                  <a:pt x="1862" y="953"/>
                </a:cubicBezTo>
                <a:cubicBezTo>
                  <a:pt x="1859" y="953"/>
                  <a:pt x="1856" y="953"/>
                  <a:pt x="1853" y="953"/>
                </a:cubicBezTo>
                <a:cubicBezTo>
                  <a:pt x="1853" y="952"/>
                  <a:pt x="1852" y="951"/>
                  <a:pt x="1851" y="951"/>
                </a:cubicBezTo>
                <a:cubicBezTo>
                  <a:pt x="1849" y="951"/>
                  <a:pt x="1847" y="951"/>
                  <a:pt x="1845" y="951"/>
                </a:cubicBezTo>
                <a:cubicBezTo>
                  <a:pt x="1844" y="950"/>
                  <a:pt x="1843" y="949"/>
                  <a:pt x="1843" y="948"/>
                </a:cubicBezTo>
                <a:cubicBezTo>
                  <a:pt x="1838" y="948"/>
                  <a:pt x="1834" y="948"/>
                  <a:pt x="1830" y="948"/>
                </a:cubicBezTo>
                <a:cubicBezTo>
                  <a:pt x="1829" y="949"/>
                  <a:pt x="1828" y="950"/>
                  <a:pt x="1828" y="951"/>
                </a:cubicBezTo>
                <a:cubicBezTo>
                  <a:pt x="1823" y="951"/>
                  <a:pt x="1818" y="951"/>
                  <a:pt x="1813" y="951"/>
                </a:cubicBezTo>
                <a:cubicBezTo>
                  <a:pt x="1813" y="953"/>
                  <a:pt x="1813" y="955"/>
                  <a:pt x="1813" y="957"/>
                </a:cubicBezTo>
                <a:cubicBezTo>
                  <a:pt x="1814" y="958"/>
                  <a:pt x="1814" y="959"/>
                  <a:pt x="1815" y="959"/>
                </a:cubicBezTo>
                <a:cubicBezTo>
                  <a:pt x="1815" y="961"/>
                  <a:pt x="1815" y="964"/>
                  <a:pt x="1815" y="966"/>
                </a:cubicBezTo>
                <a:cubicBezTo>
                  <a:pt x="1816" y="966"/>
                  <a:pt x="1816" y="967"/>
                  <a:pt x="1817" y="968"/>
                </a:cubicBezTo>
                <a:cubicBezTo>
                  <a:pt x="1817" y="969"/>
                  <a:pt x="1817" y="971"/>
                  <a:pt x="1817" y="972"/>
                </a:cubicBezTo>
                <a:cubicBezTo>
                  <a:pt x="1818" y="973"/>
                  <a:pt x="1819" y="973"/>
                  <a:pt x="1819" y="974"/>
                </a:cubicBezTo>
                <a:cubicBezTo>
                  <a:pt x="1819" y="975"/>
                  <a:pt x="1819" y="977"/>
                  <a:pt x="1819" y="978"/>
                </a:cubicBezTo>
                <a:cubicBezTo>
                  <a:pt x="1821" y="980"/>
                  <a:pt x="1822" y="981"/>
                  <a:pt x="1824" y="983"/>
                </a:cubicBezTo>
                <a:cubicBezTo>
                  <a:pt x="1824" y="983"/>
                  <a:pt x="1824" y="984"/>
                  <a:pt x="1824" y="985"/>
                </a:cubicBezTo>
                <a:cubicBezTo>
                  <a:pt x="1824" y="986"/>
                  <a:pt x="1825" y="986"/>
                  <a:pt x="1826" y="987"/>
                </a:cubicBezTo>
                <a:cubicBezTo>
                  <a:pt x="1826" y="988"/>
                  <a:pt x="1826" y="990"/>
                  <a:pt x="1826" y="991"/>
                </a:cubicBezTo>
                <a:cubicBezTo>
                  <a:pt x="1827" y="992"/>
                  <a:pt x="1827" y="993"/>
                  <a:pt x="1828" y="993"/>
                </a:cubicBezTo>
                <a:cubicBezTo>
                  <a:pt x="1828" y="995"/>
                  <a:pt x="1828" y="996"/>
                  <a:pt x="1828" y="998"/>
                </a:cubicBezTo>
                <a:cubicBezTo>
                  <a:pt x="1829" y="998"/>
                  <a:pt x="1829" y="999"/>
                  <a:pt x="1830" y="1000"/>
                </a:cubicBezTo>
                <a:cubicBezTo>
                  <a:pt x="1830" y="1002"/>
                  <a:pt x="1830" y="1005"/>
                  <a:pt x="1830" y="1008"/>
                </a:cubicBezTo>
                <a:cubicBezTo>
                  <a:pt x="1831" y="1010"/>
                  <a:pt x="1833" y="1011"/>
                  <a:pt x="1834" y="1013"/>
                </a:cubicBezTo>
                <a:cubicBezTo>
                  <a:pt x="1834" y="1014"/>
                  <a:pt x="1834" y="1015"/>
                  <a:pt x="1834" y="1017"/>
                </a:cubicBezTo>
                <a:cubicBezTo>
                  <a:pt x="1835" y="1018"/>
                  <a:pt x="1836" y="1018"/>
                  <a:pt x="1836" y="1019"/>
                </a:cubicBezTo>
                <a:cubicBezTo>
                  <a:pt x="1836" y="1028"/>
                  <a:pt x="1836" y="1036"/>
                  <a:pt x="1836" y="1045"/>
                </a:cubicBezTo>
                <a:cubicBezTo>
                  <a:pt x="1836" y="1045"/>
                  <a:pt x="1835" y="1045"/>
                  <a:pt x="1834" y="1045"/>
                </a:cubicBezTo>
                <a:cubicBezTo>
                  <a:pt x="1833" y="1045"/>
                  <a:pt x="1833" y="1046"/>
                  <a:pt x="1832" y="1047"/>
                </a:cubicBezTo>
                <a:cubicBezTo>
                  <a:pt x="1829" y="1047"/>
                  <a:pt x="1826" y="1047"/>
                  <a:pt x="1824" y="1047"/>
                </a:cubicBezTo>
                <a:cubicBezTo>
                  <a:pt x="1823" y="1048"/>
                  <a:pt x="1822" y="1048"/>
                  <a:pt x="1821" y="1049"/>
                </a:cubicBezTo>
                <a:cubicBezTo>
                  <a:pt x="1818" y="1049"/>
                  <a:pt x="1814" y="1049"/>
                  <a:pt x="1811" y="1049"/>
                </a:cubicBezTo>
                <a:cubicBezTo>
                  <a:pt x="1810" y="1050"/>
                  <a:pt x="1809" y="1050"/>
                  <a:pt x="1809" y="1051"/>
                </a:cubicBezTo>
                <a:cubicBezTo>
                  <a:pt x="1808" y="1051"/>
                  <a:pt x="1807" y="1051"/>
                  <a:pt x="1806" y="1051"/>
                </a:cubicBezTo>
                <a:cubicBezTo>
                  <a:pt x="1806" y="1050"/>
                  <a:pt x="1805" y="1049"/>
                  <a:pt x="1804" y="1049"/>
                </a:cubicBezTo>
                <a:cubicBezTo>
                  <a:pt x="1804" y="1049"/>
                  <a:pt x="1803" y="1049"/>
                  <a:pt x="1802" y="1049"/>
                </a:cubicBezTo>
                <a:cubicBezTo>
                  <a:pt x="1801" y="1047"/>
                  <a:pt x="1799" y="1046"/>
                  <a:pt x="1798" y="1045"/>
                </a:cubicBezTo>
                <a:cubicBezTo>
                  <a:pt x="1797" y="1045"/>
                  <a:pt x="1796" y="1046"/>
                  <a:pt x="1796" y="1047"/>
                </a:cubicBezTo>
                <a:cubicBezTo>
                  <a:pt x="1796" y="1048"/>
                  <a:pt x="1796" y="1050"/>
                  <a:pt x="1796" y="1051"/>
                </a:cubicBezTo>
                <a:cubicBezTo>
                  <a:pt x="1794" y="1052"/>
                  <a:pt x="1793" y="1054"/>
                  <a:pt x="1791" y="1055"/>
                </a:cubicBezTo>
                <a:cubicBezTo>
                  <a:pt x="1791" y="1063"/>
                  <a:pt x="1791" y="1071"/>
                  <a:pt x="1791" y="1079"/>
                </a:cubicBezTo>
                <a:cubicBezTo>
                  <a:pt x="1791" y="1080"/>
                  <a:pt x="1790" y="1080"/>
                  <a:pt x="1789" y="1081"/>
                </a:cubicBezTo>
                <a:cubicBezTo>
                  <a:pt x="1789" y="1082"/>
                  <a:pt x="1789" y="1082"/>
                  <a:pt x="1789" y="1083"/>
                </a:cubicBezTo>
                <a:cubicBezTo>
                  <a:pt x="1789" y="1084"/>
                  <a:pt x="1788" y="1085"/>
                  <a:pt x="1787" y="1085"/>
                </a:cubicBezTo>
                <a:cubicBezTo>
                  <a:pt x="1787" y="1085"/>
                  <a:pt x="1786" y="1085"/>
                  <a:pt x="1785" y="1085"/>
                </a:cubicBezTo>
                <a:cubicBezTo>
                  <a:pt x="1785" y="1092"/>
                  <a:pt x="1785" y="1098"/>
                  <a:pt x="1785" y="1104"/>
                </a:cubicBezTo>
                <a:cubicBezTo>
                  <a:pt x="1784" y="1105"/>
                  <a:pt x="1784" y="1106"/>
                  <a:pt x="1783" y="1106"/>
                </a:cubicBezTo>
                <a:cubicBezTo>
                  <a:pt x="1783" y="1108"/>
                  <a:pt x="1783" y="1109"/>
                  <a:pt x="1783" y="1111"/>
                </a:cubicBezTo>
                <a:cubicBezTo>
                  <a:pt x="1784" y="1112"/>
                  <a:pt x="1786" y="1114"/>
                  <a:pt x="1787" y="1115"/>
                </a:cubicBezTo>
                <a:cubicBezTo>
                  <a:pt x="1794" y="1115"/>
                  <a:pt x="1800" y="1115"/>
                  <a:pt x="1806" y="1115"/>
                </a:cubicBezTo>
                <a:cubicBezTo>
                  <a:pt x="1807" y="1116"/>
                  <a:pt x="1808" y="1117"/>
                  <a:pt x="1809" y="1117"/>
                </a:cubicBezTo>
                <a:cubicBezTo>
                  <a:pt x="1809" y="1119"/>
                  <a:pt x="1809" y="1122"/>
                  <a:pt x="1809" y="1124"/>
                </a:cubicBezTo>
                <a:cubicBezTo>
                  <a:pt x="1808" y="1125"/>
                  <a:pt x="1807" y="1125"/>
                  <a:pt x="1806" y="1126"/>
                </a:cubicBezTo>
                <a:cubicBezTo>
                  <a:pt x="1806" y="1128"/>
                  <a:pt x="1806" y="1130"/>
                  <a:pt x="1806" y="1132"/>
                </a:cubicBezTo>
                <a:cubicBezTo>
                  <a:pt x="1806" y="1133"/>
                  <a:pt x="1805" y="1134"/>
                  <a:pt x="1804" y="1134"/>
                </a:cubicBezTo>
                <a:cubicBezTo>
                  <a:pt x="1804" y="1136"/>
                  <a:pt x="1804" y="1137"/>
                  <a:pt x="1804" y="1139"/>
                </a:cubicBezTo>
                <a:cubicBezTo>
                  <a:pt x="1806" y="1140"/>
                  <a:pt x="1807" y="1142"/>
                  <a:pt x="1809" y="1143"/>
                </a:cubicBezTo>
                <a:cubicBezTo>
                  <a:pt x="1809" y="1143"/>
                  <a:pt x="1810" y="1143"/>
                  <a:pt x="1811" y="1143"/>
                </a:cubicBezTo>
                <a:cubicBezTo>
                  <a:pt x="1811" y="1144"/>
                  <a:pt x="1811" y="1144"/>
                  <a:pt x="1811" y="1145"/>
                </a:cubicBezTo>
                <a:cubicBezTo>
                  <a:pt x="1812" y="1146"/>
                  <a:pt x="1812" y="1146"/>
                  <a:pt x="1813" y="1147"/>
                </a:cubicBezTo>
                <a:cubicBezTo>
                  <a:pt x="1812" y="1149"/>
                  <a:pt x="1810" y="1150"/>
                  <a:pt x="1809" y="1151"/>
                </a:cubicBezTo>
                <a:cubicBezTo>
                  <a:pt x="1807" y="1151"/>
                  <a:pt x="1806" y="1151"/>
                  <a:pt x="1804" y="1151"/>
                </a:cubicBezTo>
                <a:cubicBezTo>
                  <a:pt x="1804" y="1151"/>
                  <a:pt x="1803" y="1150"/>
                  <a:pt x="1802" y="1149"/>
                </a:cubicBezTo>
                <a:cubicBezTo>
                  <a:pt x="1799" y="1149"/>
                  <a:pt x="1796" y="1149"/>
                  <a:pt x="1794" y="1149"/>
                </a:cubicBezTo>
                <a:cubicBezTo>
                  <a:pt x="1794" y="1150"/>
                  <a:pt x="1794" y="1151"/>
                  <a:pt x="1794" y="1151"/>
                </a:cubicBezTo>
                <a:cubicBezTo>
                  <a:pt x="1793" y="1152"/>
                  <a:pt x="1792" y="1153"/>
                  <a:pt x="1791" y="1154"/>
                </a:cubicBezTo>
                <a:cubicBezTo>
                  <a:pt x="1791" y="1156"/>
                  <a:pt x="1791" y="1158"/>
                  <a:pt x="1791" y="1160"/>
                </a:cubicBezTo>
                <a:cubicBezTo>
                  <a:pt x="1793" y="1161"/>
                  <a:pt x="1794" y="1163"/>
                  <a:pt x="1796" y="1164"/>
                </a:cubicBezTo>
                <a:cubicBezTo>
                  <a:pt x="1796" y="1165"/>
                  <a:pt x="1796" y="1166"/>
                  <a:pt x="1796" y="1166"/>
                </a:cubicBezTo>
                <a:cubicBezTo>
                  <a:pt x="1797" y="1167"/>
                  <a:pt x="1797" y="1168"/>
                  <a:pt x="1798" y="1168"/>
                </a:cubicBezTo>
                <a:cubicBezTo>
                  <a:pt x="1798" y="1169"/>
                  <a:pt x="1798" y="1170"/>
                  <a:pt x="1798" y="1171"/>
                </a:cubicBezTo>
                <a:cubicBezTo>
                  <a:pt x="1800" y="1173"/>
                  <a:pt x="1802" y="1175"/>
                  <a:pt x="1804" y="1177"/>
                </a:cubicBezTo>
                <a:cubicBezTo>
                  <a:pt x="1804" y="1178"/>
                  <a:pt x="1804" y="1179"/>
                  <a:pt x="1804" y="1179"/>
                </a:cubicBezTo>
                <a:cubicBezTo>
                  <a:pt x="1805" y="1180"/>
                  <a:pt x="1806" y="1181"/>
                  <a:pt x="1806" y="1181"/>
                </a:cubicBezTo>
                <a:cubicBezTo>
                  <a:pt x="1806" y="1184"/>
                  <a:pt x="1806" y="1186"/>
                  <a:pt x="1806" y="1188"/>
                </a:cubicBezTo>
                <a:cubicBezTo>
                  <a:pt x="1808" y="1188"/>
                  <a:pt x="1809" y="1188"/>
                  <a:pt x="1811" y="1188"/>
                </a:cubicBezTo>
                <a:cubicBezTo>
                  <a:pt x="1812" y="1189"/>
                  <a:pt x="1812" y="1189"/>
                  <a:pt x="1813" y="1190"/>
                </a:cubicBezTo>
                <a:cubicBezTo>
                  <a:pt x="1815" y="1190"/>
                  <a:pt x="1817" y="1190"/>
                  <a:pt x="1819" y="1190"/>
                </a:cubicBezTo>
                <a:cubicBezTo>
                  <a:pt x="1819" y="1196"/>
                  <a:pt x="1819" y="1203"/>
                  <a:pt x="1819" y="1209"/>
                </a:cubicBezTo>
                <a:cubicBezTo>
                  <a:pt x="1821" y="1210"/>
                  <a:pt x="1822" y="1212"/>
                  <a:pt x="1824" y="1213"/>
                </a:cubicBezTo>
                <a:cubicBezTo>
                  <a:pt x="1824" y="1213"/>
                  <a:pt x="1825" y="1213"/>
                  <a:pt x="1826" y="1213"/>
                </a:cubicBezTo>
                <a:cubicBezTo>
                  <a:pt x="1828" y="1216"/>
                  <a:pt x="1830" y="1218"/>
                  <a:pt x="1832" y="1220"/>
                </a:cubicBezTo>
                <a:cubicBezTo>
                  <a:pt x="1834" y="1220"/>
                  <a:pt x="1837" y="1220"/>
                  <a:pt x="1839" y="1220"/>
                </a:cubicBezTo>
                <a:cubicBezTo>
                  <a:pt x="1839" y="1222"/>
                  <a:pt x="1839" y="1224"/>
                  <a:pt x="1839" y="1226"/>
                </a:cubicBezTo>
                <a:cubicBezTo>
                  <a:pt x="1839" y="1226"/>
                  <a:pt x="1840" y="1226"/>
                  <a:pt x="1841" y="1226"/>
                </a:cubicBezTo>
                <a:cubicBezTo>
                  <a:pt x="1841" y="1227"/>
                  <a:pt x="1842" y="1228"/>
                  <a:pt x="1843" y="1228"/>
                </a:cubicBezTo>
                <a:cubicBezTo>
                  <a:pt x="1845" y="1228"/>
                  <a:pt x="1847" y="1228"/>
                  <a:pt x="1849" y="1228"/>
                </a:cubicBezTo>
                <a:cubicBezTo>
                  <a:pt x="1850" y="1229"/>
                  <a:pt x="1851" y="1230"/>
                  <a:pt x="1851" y="1231"/>
                </a:cubicBezTo>
                <a:cubicBezTo>
                  <a:pt x="1852" y="1231"/>
                  <a:pt x="1853" y="1231"/>
                  <a:pt x="1853" y="1231"/>
                </a:cubicBezTo>
                <a:cubicBezTo>
                  <a:pt x="1853" y="1232"/>
                  <a:pt x="1853" y="1233"/>
                  <a:pt x="1853" y="1235"/>
                </a:cubicBezTo>
                <a:cubicBezTo>
                  <a:pt x="1854" y="1235"/>
                  <a:pt x="1855" y="1236"/>
                  <a:pt x="1856" y="1237"/>
                </a:cubicBezTo>
                <a:cubicBezTo>
                  <a:pt x="1855" y="1238"/>
                  <a:pt x="1854" y="1238"/>
                  <a:pt x="1853" y="1239"/>
                </a:cubicBezTo>
                <a:cubicBezTo>
                  <a:pt x="1853" y="1239"/>
                  <a:pt x="1852" y="1239"/>
                  <a:pt x="1851" y="1239"/>
                </a:cubicBezTo>
                <a:cubicBezTo>
                  <a:pt x="1850" y="1240"/>
                  <a:pt x="1850" y="1241"/>
                  <a:pt x="1849" y="1241"/>
                </a:cubicBezTo>
                <a:cubicBezTo>
                  <a:pt x="1849" y="1244"/>
                  <a:pt x="1849" y="1247"/>
                  <a:pt x="1849" y="1250"/>
                </a:cubicBezTo>
                <a:cubicBezTo>
                  <a:pt x="1850" y="1250"/>
                  <a:pt x="1851" y="1251"/>
                  <a:pt x="1851" y="1252"/>
                </a:cubicBezTo>
                <a:cubicBezTo>
                  <a:pt x="1849" y="1254"/>
                  <a:pt x="1847" y="1256"/>
                  <a:pt x="1845" y="1258"/>
                </a:cubicBezTo>
                <a:cubicBezTo>
                  <a:pt x="1845" y="1260"/>
                  <a:pt x="1845" y="1263"/>
                  <a:pt x="1845" y="1265"/>
                </a:cubicBezTo>
                <a:cubicBezTo>
                  <a:pt x="1844" y="1266"/>
                  <a:pt x="1842" y="1267"/>
                  <a:pt x="1841" y="1269"/>
                </a:cubicBezTo>
                <a:cubicBezTo>
                  <a:pt x="1841" y="1270"/>
                  <a:pt x="1841" y="1272"/>
                  <a:pt x="1841" y="1273"/>
                </a:cubicBezTo>
                <a:cubicBezTo>
                  <a:pt x="1842" y="1275"/>
                  <a:pt x="1843" y="1276"/>
                  <a:pt x="1845" y="1278"/>
                </a:cubicBezTo>
                <a:cubicBezTo>
                  <a:pt x="1846" y="1278"/>
                  <a:pt x="1846" y="1278"/>
                  <a:pt x="1847" y="1278"/>
                </a:cubicBezTo>
                <a:cubicBezTo>
                  <a:pt x="1848" y="1278"/>
                  <a:pt x="1848" y="1279"/>
                  <a:pt x="1849" y="1280"/>
                </a:cubicBezTo>
                <a:cubicBezTo>
                  <a:pt x="1850" y="1280"/>
                  <a:pt x="1852" y="1280"/>
                  <a:pt x="1853" y="1280"/>
                </a:cubicBezTo>
                <a:cubicBezTo>
                  <a:pt x="1853" y="1280"/>
                  <a:pt x="1853" y="1281"/>
                  <a:pt x="1853" y="1282"/>
                </a:cubicBezTo>
                <a:cubicBezTo>
                  <a:pt x="1855" y="1283"/>
                  <a:pt x="1856" y="1284"/>
                  <a:pt x="1858" y="1286"/>
                </a:cubicBezTo>
                <a:cubicBezTo>
                  <a:pt x="1858" y="1287"/>
                  <a:pt x="1858" y="1287"/>
                  <a:pt x="1858" y="1288"/>
                </a:cubicBezTo>
                <a:cubicBezTo>
                  <a:pt x="1859" y="1290"/>
                  <a:pt x="1861" y="1291"/>
                  <a:pt x="1862" y="1292"/>
                </a:cubicBezTo>
                <a:cubicBezTo>
                  <a:pt x="1862" y="1293"/>
                  <a:pt x="1862" y="1294"/>
                  <a:pt x="1862" y="1295"/>
                </a:cubicBezTo>
                <a:cubicBezTo>
                  <a:pt x="1863" y="1296"/>
                  <a:pt x="1865" y="1297"/>
                  <a:pt x="1866" y="1299"/>
                </a:cubicBezTo>
                <a:cubicBezTo>
                  <a:pt x="1866" y="1302"/>
                  <a:pt x="1866" y="1306"/>
                  <a:pt x="1866" y="1310"/>
                </a:cubicBezTo>
                <a:cubicBezTo>
                  <a:pt x="1867" y="1310"/>
                  <a:pt x="1867" y="1310"/>
                  <a:pt x="1868" y="1310"/>
                </a:cubicBezTo>
                <a:cubicBezTo>
                  <a:pt x="1869" y="1310"/>
                  <a:pt x="1870" y="1311"/>
                  <a:pt x="1871" y="1312"/>
                </a:cubicBezTo>
                <a:cubicBezTo>
                  <a:pt x="1872" y="1312"/>
                  <a:pt x="1873" y="1312"/>
                  <a:pt x="1875" y="1312"/>
                </a:cubicBezTo>
                <a:cubicBezTo>
                  <a:pt x="1875" y="1312"/>
                  <a:pt x="1875" y="1313"/>
                  <a:pt x="1875" y="1314"/>
                </a:cubicBezTo>
                <a:cubicBezTo>
                  <a:pt x="1875" y="1314"/>
                  <a:pt x="1876" y="1315"/>
                  <a:pt x="1877" y="1316"/>
                </a:cubicBezTo>
                <a:cubicBezTo>
                  <a:pt x="1878" y="1316"/>
                  <a:pt x="1878" y="1316"/>
                  <a:pt x="1879" y="1316"/>
                </a:cubicBezTo>
                <a:cubicBezTo>
                  <a:pt x="1880" y="1316"/>
                  <a:pt x="1880" y="1317"/>
                  <a:pt x="1881" y="1318"/>
                </a:cubicBezTo>
                <a:cubicBezTo>
                  <a:pt x="1881" y="1319"/>
                  <a:pt x="1881" y="1319"/>
                  <a:pt x="1881" y="1320"/>
                </a:cubicBezTo>
                <a:cubicBezTo>
                  <a:pt x="1882" y="1320"/>
                  <a:pt x="1882" y="1320"/>
                  <a:pt x="1883" y="1320"/>
                </a:cubicBezTo>
                <a:cubicBezTo>
                  <a:pt x="1884" y="1321"/>
                  <a:pt x="1885" y="1322"/>
                  <a:pt x="1886" y="1322"/>
                </a:cubicBezTo>
                <a:cubicBezTo>
                  <a:pt x="1886" y="1323"/>
                  <a:pt x="1886" y="1324"/>
                  <a:pt x="1886" y="1324"/>
                </a:cubicBezTo>
                <a:cubicBezTo>
                  <a:pt x="1886" y="1325"/>
                  <a:pt x="1887" y="1326"/>
                  <a:pt x="1888" y="1327"/>
                </a:cubicBezTo>
                <a:cubicBezTo>
                  <a:pt x="1888" y="1329"/>
                  <a:pt x="1888" y="1331"/>
                  <a:pt x="1888" y="1333"/>
                </a:cubicBezTo>
                <a:cubicBezTo>
                  <a:pt x="1883" y="1338"/>
                  <a:pt x="1878" y="1343"/>
                  <a:pt x="1873" y="1348"/>
                </a:cubicBezTo>
                <a:cubicBezTo>
                  <a:pt x="1873" y="1349"/>
                  <a:pt x="1873" y="1349"/>
                  <a:pt x="1873" y="1350"/>
                </a:cubicBezTo>
                <a:cubicBezTo>
                  <a:pt x="1872" y="1351"/>
                  <a:pt x="1871" y="1351"/>
                  <a:pt x="1871" y="1352"/>
                </a:cubicBezTo>
                <a:cubicBezTo>
                  <a:pt x="1870" y="1352"/>
                  <a:pt x="1869" y="1352"/>
                  <a:pt x="1868" y="1352"/>
                </a:cubicBezTo>
                <a:cubicBezTo>
                  <a:pt x="1866" y="1355"/>
                  <a:pt x="1863" y="1358"/>
                  <a:pt x="1860" y="1361"/>
                </a:cubicBezTo>
                <a:cubicBezTo>
                  <a:pt x="1859" y="1361"/>
                  <a:pt x="1858" y="1361"/>
                  <a:pt x="1858" y="1361"/>
                </a:cubicBezTo>
                <a:cubicBezTo>
                  <a:pt x="1857" y="1361"/>
                  <a:pt x="1856" y="1362"/>
                  <a:pt x="1856" y="1363"/>
                </a:cubicBezTo>
                <a:cubicBezTo>
                  <a:pt x="1855" y="1363"/>
                  <a:pt x="1854" y="1363"/>
                  <a:pt x="1853" y="1363"/>
                </a:cubicBezTo>
                <a:cubicBezTo>
                  <a:pt x="1853" y="1365"/>
                  <a:pt x="1853" y="1367"/>
                  <a:pt x="1853" y="1369"/>
                </a:cubicBezTo>
                <a:cubicBezTo>
                  <a:pt x="1854" y="1370"/>
                  <a:pt x="1855" y="1371"/>
                  <a:pt x="1856" y="1371"/>
                </a:cubicBezTo>
                <a:cubicBezTo>
                  <a:pt x="1856" y="1371"/>
                  <a:pt x="1857" y="1371"/>
                  <a:pt x="1858" y="1371"/>
                </a:cubicBezTo>
                <a:cubicBezTo>
                  <a:pt x="1860" y="1373"/>
                  <a:pt x="1862" y="1376"/>
                  <a:pt x="1864" y="1378"/>
                </a:cubicBezTo>
                <a:cubicBezTo>
                  <a:pt x="1864" y="1379"/>
                  <a:pt x="1864" y="1381"/>
                  <a:pt x="1864" y="1382"/>
                </a:cubicBezTo>
                <a:cubicBezTo>
                  <a:pt x="1865" y="1384"/>
                  <a:pt x="1867" y="1385"/>
                  <a:pt x="1868" y="1386"/>
                </a:cubicBezTo>
                <a:cubicBezTo>
                  <a:pt x="1868" y="1387"/>
                  <a:pt x="1868" y="1388"/>
                  <a:pt x="1868" y="1389"/>
                </a:cubicBezTo>
                <a:cubicBezTo>
                  <a:pt x="1869" y="1389"/>
                  <a:pt x="1870" y="1390"/>
                  <a:pt x="1871" y="1391"/>
                </a:cubicBezTo>
                <a:cubicBezTo>
                  <a:pt x="1871" y="1391"/>
                  <a:pt x="1871" y="1392"/>
                  <a:pt x="1871" y="1393"/>
                </a:cubicBezTo>
                <a:cubicBezTo>
                  <a:pt x="1871" y="1393"/>
                  <a:pt x="1872" y="1394"/>
                  <a:pt x="1873" y="1395"/>
                </a:cubicBezTo>
                <a:cubicBezTo>
                  <a:pt x="1872" y="1396"/>
                  <a:pt x="1871" y="1396"/>
                  <a:pt x="1871" y="1397"/>
                </a:cubicBezTo>
                <a:cubicBezTo>
                  <a:pt x="1871" y="1398"/>
                  <a:pt x="1872" y="1399"/>
                  <a:pt x="1873" y="1399"/>
                </a:cubicBezTo>
                <a:cubicBezTo>
                  <a:pt x="1873" y="1400"/>
                  <a:pt x="1873" y="1401"/>
                  <a:pt x="1873" y="1401"/>
                </a:cubicBezTo>
                <a:cubicBezTo>
                  <a:pt x="1874" y="1401"/>
                  <a:pt x="1875" y="1401"/>
                  <a:pt x="1877" y="1401"/>
                </a:cubicBezTo>
                <a:cubicBezTo>
                  <a:pt x="1880" y="1405"/>
                  <a:pt x="1884" y="1408"/>
                  <a:pt x="1888" y="1412"/>
                </a:cubicBezTo>
                <a:cubicBezTo>
                  <a:pt x="1890" y="1412"/>
                  <a:pt x="1893" y="1412"/>
                  <a:pt x="1896" y="1412"/>
                </a:cubicBezTo>
                <a:cubicBezTo>
                  <a:pt x="1897" y="1413"/>
                  <a:pt x="1897" y="1413"/>
                  <a:pt x="1898" y="1414"/>
                </a:cubicBezTo>
                <a:cubicBezTo>
                  <a:pt x="1899" y="1414"/>
                  <a:pt x="1900" y="1413"/>
                  <a:pt x="1900" y="1412"/>
                </a:cubicBezTo>
                <a:cubicBezTo>
                  <a:pt x="1903" y="1412"/>
                  <a:pt x="1905" y="1412"/>
                  <a:pt x="1907" y="1412"/>
                </a:cubicBezTo>
                <a:cubicBezTo>
                  <a:pt x="1907" y="1415"/>
                  <a:pt x="1907" y="1418"/>
                  <a:pt x="1907" y="1421"/>
                </a:cubicBezTo>
                <a:cubicBezTo>
                  <a:pt x="1906" y="1421"/>
                  <a:pt x="1905" y="1422"/>
                  <a:pt x="1905" y="1423"/>
                </a:cubicBezTo>
                <a:cubicBezTo>
                  <a:pt x="1905" y="1423"/>
                  <a:pt x="1905" y="1424"/>
                  <a:pt x="1905" y="1425"/>
                </a:cubicBezTo>
                <a:cubicBezTo>
                  <a:pt x="1903" y="1425"/>
                  <a:pt x="1902" y="1425"/>
                  <a:pt x="1900" y="1425"/>
                </a:cubicBezTo>
                <a:cubicBezTo>
                  <a:pt x="1899" y="1426"/>
                  <a:pt x="1898" y="1428"/>
                  <a:pt x="1896" y="1429"/>
                </a:cubicBezTo>
                <a:cubicBezTo>
                  <a:pt x="1896" y="1430"/>
                  <a:pt x="1896" y="1430"/>
                  <a:pt x="1896" y="1431"/>
                </a:cubicBezTo>
                <a:cubicBezTo>
                  <a:pt x="1897" y="1432"/>
                  <a:pt x="1897" y="1433"/>
                  <a:pt x="1898" y="1433"/>
                </a:cubicBezTo>
                <a:cubicBezTo>
                  <a:pt x="1898" y="1436"/>
                  <a:pt x="1898" y="1439"/>
                  <a:pt x="1898" y="1442"/>
                </a:cubicBezTo>
                <a:cubicBezTo>
                  <a:pt x="1899" y="1443"/>
                  <a:pt x="1900" y="1443"/>
                  <a:pt x="1900" y="1444"/>
                </a:cubicBezTo>
                <a:cubicBezTo>
                  <a:pt x="1900" y="1445"/>
                  <a:pt x="1900" y="1445"/>
                  <a:pt x="1900" y="1446"/>
                </a:cubicBezTo>
                <a:cubicBezTo>
                  <a:pt x="1901" y="1447"/>
                  <a:pt x="1902" y="1448"/>
                  <a:pt x="1903" y="1448"/>
                </a:cubicBezTo>
                <a:cubicBezTo>
                  <a:pt x="1904" y="1448"/>
                  <a:pt x="1905" y="1448"/>
                  <a:pt x="1907" y="1448"/>
                </a:cubicBezTo>
                <a:cubicBezTo>
                  <a:pt x="1907" y="1450"/>
                  <a:pt x="1907" y="1451"/>
                  <a:pt x="1907" y="1453"/>
                </a:cubicBezTo>
                <a:cubicBezTo>
                  <a:pt x="1908" y="1454"/>
                  <a:pt x="1910" y="1456"/>
                  <a:pt x="1911" y="1457"/>
                </a:cubicBezTo>
                <a:cubicBezTo>
                  <a:pt x="1911" y="1458"/>
                  <a:pt x="1911" y="1458"/>
                  <a:pt x="1911" y="1459"/>
                </a:cubicBezTo>
                <a:cubicBezTo>
                  <a:pt x="1912" y="1460"/>
                  <a:pt x="1912" y="1460"/>
                  <a:pt x="1913" y="1461"/>
                </a:cubicBezTo>
                <a:cubicBezTo>
                  <a:pt x="1914" y="1461"/>
                  <a:pt x="1915" y="1461"/>
                  <a:pt x="1915" y="1461"/>
                </a:cubicBezTo>
                <a:cubicBezTo>
                  <a:pt x="1916" y="1462"/>
                  <a:pt x="1917" y="1462"/>
                  <a:pt x="1918" y="1463"/>
                </a:cubicBezTo>
                <a:cubicBezTo>
                  <a:pt x="1918" y="1464"/>
                  <a:pt x="1918" y="1465"/>
                  <a:pt x="1918" y="1466"/>
                </a:cubicBezTo>
                <a:cubicBezTo>
                  <a:pt x="1917" y="1466"/>
                  <a:pt x="1916" y="1467"/>
                  <a:pt x="1915" y="1468"/>
                </a:cubicBezTo>
                <a:cubicBezTo>
                  <a:pt x="1915" y="1472"/>
                  <a:pt x="1915" y="1476"/>
                  <a:pt x="1915" y="1481"/>
                </a:cubicBezTo>
                <a:cubicBezTo>
                  <a:pt x="1916" y="1481"/>
                  <a:pt x="1917" y="1482"/>
                  <a:pt x="1918" y="1483"/>
                </a:cubicBezTo>
                <a:cubicBezTo>
                  <a:pt x="1918" y="1484"/>
                  <a:pt x="1918" y="1485"/>
                  <a:pt x="1918" y="1487"/>
                </a:cubicBezTo>
                <a:cubicBezTo>
                  <a:pt x="1918" y="1488"/>
                  <a:pt x="1919" y="1488"/>
                  <a:pt x="1920" y="1489"/>
                </a:cubicBezTo>
                <a:cubicBezTo>
                  <a:pt x="1920" y="1491"/>
                  <a:pt x="1920" y="1493"/>
                  <a:pt x="1920" y="1495"/>
                </a:cubicBezTo>
                <a:cubicBezTo>
                  <a:pt x="1920" y="1495"/>
                  <a:pt x="1921" y="1495"/>
                  <a:pt x="1922" y="1495"/>
                </a:cubicBezTo>
                <a:cubicBezTo>
                  <a:pt x="1922" y="1496"/>
                  <a:pt x="1923" y="1497"/>
                  <a:pt x="1924" y="1498"/>
                </a:cubicBezTo>
                <a:cubicBezTo>
                  <a:pt x="1924" y="1503"/>
                  <a:pt x="1924" y="1509"/>
                  <a:pt x="1924" y="1515"/>
                </a:cubicBezTo>
                <a:cubicBezTo>
                  <a:pt x="1923" y="1515"/>
                  <a:pt x="1923" y="1516"/>
                  <a:pt x="1922" y="1517"/>
                </a:cubicBezTo>
                <a:cubicBezTo>
                  <a:pt x="1922" y="1517"/>
                  <a:pt x="1922" y="1518"/>
                  <a:pt x="1922" y="1519"/>
                </a:cubicBezTo>
                <a:cubicBezTo>
                  <a:pt x="1920" y="1519"/>
                  <a:pt x="1918" y="1519"/>
                  <a:pt x="1915" y="1519"/>
                </a:cubicBezTo>
                <a:cubicBezTo>
                  <a:pt x="1915" y="1518"/>
                  <a:pt x="1914" y="1518"/>
                  <a:pt x="1913" y="1517"/>
                </a:cubicBezTo>
                <a:cubicBezTo>
                  <a:pt x="1913" y="1516"/>
                  <a:pt x="1913" y="1515"/>
                  <a:pt x="1913" y="1515"/>
                </a:cubicBezTo>
                <a:cubicBezTo>
                  <a:pt x="1913" y="1514"/>
                  <a:pt x="1912" y="1513"/>
                  <a:pt x="1911" y="1513"/>
                </a:cubicBezTo>
                <a:cubicBezTo>
                  <a:pt x="1911" y="1512"/>
                  <a:pt x="1911" y="1511"/>
                  <a:pt x="1911" y="1510"/>
                </a:cubicBezTo>
                <a:cubicBezTo>
                  <a:pt x="1911" y="1510"/>
                  <a:pt x="1910" y="1509"/>
                  <a:pt x="1909" y="1508"/>
                </a:cubicBezTo>
                <a:cubicBezTo>
                  <a:pt x="1909" y="1507"/>
                  <a:pt x="1909" y="1507"/>
                  <a:pt x="1909" y="1506"/>
                </a:cubicBezTo>
                <a:cubicBezTo>
                  <a:pt x="1908" y="1505"/>
                  <a:pt x="1907" y="1505"/>
                  <a:pt x="1907" y="1504"/>
                </a:cubicBezTo>
                <a:cubicBezTo>
                  <a:pt x="1906" y="1504"/>
                  <a:pt x="1905" y="1504"/>
                  <a:pt x="1905" y="1504"/>
                </a:cubicBezTo>
                <a:cubicBezTo>
                  <a:pt x="1905" y="1505"/>
                  <a:pt x="1905" y="1506"/>
                  <a:pt x="1905" y="1506"/>
                </a:cubicBezTo>
                <a:cubicBezTo>
                  <a:pt x="1905" y="1507"/>
                  <a:pt x="1906" y="1508"/>
                  <a:pt x="1907" y="1508"/>
                </a:cubicBezTo>
                <a:cubicBezTo>
                  <a:pt x="1906" y="1509"/>
                  <a:pt x="1905" y="1510"/>
                  <a:pt x="1905" y="1510"/>
                </a:cubicBezTo>
                <a:cubicBezTo>
                  <a:pt x="1905" y="1511"/>
                  <a:pt x="1906" y="1512"/>
                  <a:pt x="1907" y="1513"/>
                </a:cubicBezTo>
                <a:cubicBezTo>
                  <a:pt x="1907" y="1514"/>
                  <a:pt x="1907" y="1515"/>
                  <a:pt x="1907" y="1517"/>
                </a:cubicBezTo>
                <a:cubicBezTo>
                  <a:pt x="1909" y="1517"/>
                  <a:pt x="1913" y="1520"/>
                  <a:pt x="1915" y="1520"/>
                </a:cubicBezTo>
                <a:cubicBezTo>
                  <a:pt x="1915" y="1521"/>
                  <a:pt x="1915" y="1522"/>
                  <a:pt x="1915" y="1523"/>
                </a:cubicBezTo>
                <a:cubicBezTo>
                  <a:pt x="1916" y="1524"/>
                  <a:pt x="1917" y="1524"/>
                  <a:pt x="1918" y="1525"/>
                </a:cubicBezTo>
                <a:cubicBezTo>
                  <a:pt x="1918" y="1526"/>
                  <a:pt x="1918" y="1527"/>
                  <a:pt x="1918" y="1527"/>
                </a:cubicBezTo>
                <a:cubicBezTo>
                  <a:pt x="1918" y="1527"/>
                  <a:pt x="1919" y="1527"/>
                  <a:pt x="1920" y="1527"/>
                </a:cubicBezTo>
                <a:cubicBezTo>
                  <a:pt x="1920" y="1528"/>
                  <a:pt x="1921" y="1529"/>
                  <a:pt x="1922" y="1530"/>
                </a:cubicBezTo>
                <a:cubicBezTo>
                  <a:pt x="1922" y="1530"/>
                  <a:pt x="1923" y="1530"/>
                  <a:pt x="1924" y="1530"/>
                </a:cubicBezTo>
                <a:cubicBezTo>
                  <a:pt x="1924" y="1534"/>
                  <a:pt x="1924" y="1538"/>
                  <a:pt x="1924" y="1542"/>
                </a:cubicBezTo>
                <a:cubicBezTo>
                  <a:pt x="1924" y="1543"/>
                  <a:pt x="1925" y="1544"/>
                  <a:pt x="1926" y="1545"/>
                </a:cubicBezTo>
                <a:cubicBezTo>
                  <a:pt x="1926" y="1545"/>
                  <a:pt x="1926" y="1546"/>
                  <a:pt x="1926" y="1547"/>
                </a:cubicBezTo>
                <a:cubicBezTo>
                  <a:pt x="1927" y="1547"/>
                  <a:pt x="1927" y="1548"/>
                  <a:pt x="1928" y="1549"/>
                </a:cubicBezTo>
                <a:cubicBezTo>
                  <a:pt x="1928" y="1551"/>
                  <a:pt x="1928" y="1553"/>
                  <a:pt x="1928" y="1555"/>
                </a:cubicBezTo>
                <a:cubicBezTo>
                  <a:pt x="1929" y="1556"/>
                  <a:pt x="1930" y="1557"/>
                  <a:pt x="1930" y="1557"/>
                </a:cubicBezTo>
                <a:cubicBezTo>
                  <a:pt x="1930" y="1558"/>
                  <a:pt x="1930" y="1559"/>
                  <a:pt x="1930" y="1559"/>
                </a:cubicBezTo>
                <a:cubicBezTo>
                  <a:pt x="1930" y="1559"/>
                  <a:pt x="1929" y="1559"/>
                  <a:pt x="1928" y="1559"/>
                </a:cubicBezTo>
                <a:cubicBezTo>
                  <a:pt x="1928" y="1560"/>
                  <a:pt x="1927" y="1561"/>
                  <a:pt x="1926" y="1562"/>
                </a:cubicBezTo>
                <a:cubicBezTo>
                  <a:pt x="1926" y="1562"/>
                  <a:pt x="1925" y="1562"/>
                  <a:pt x="1924" y="1562"/>
                </a:cubicBezTo>
                <a:cubicBezTo>
                  <a:pt x="1923" y="1562"/>
                  <a:pt x="1923" y="1563"/>
                  <a:pt x="1922" y="1564"/>
                </a:cubicBezTo>
                <a:cubicBezTo>
                  <a:pt x="1920" y="1564"/>
                  <a:pt x="1919" y="1564"/>
                  <a:pt x="1918" y="1564"/>
                </a:cubicBezTo>
                <a:cubicBezTo>
                  <a:pt x="1917" y="1564"/>
                  <a:pt x="1916" y="1565"/>
                  <a:pt x="1915" y="1566"/>
                </a:cubicBezTo>
                <a:cubicBezTo>
                  <a:pt x="1913" y="1566"/>
                  <a:pt x="1911" y="1566"/>
                  <a:pt x="1909" y="1566"/>
                </a:cubicBezTo>
                <a:cubicBezTo>
                  <a:pt x="1908" y="1566"/>
                  <a:pt x="1908" y="1567"/>
                  <a:pt x="1907" y="1568"/>
                </a:cubicBezTo>
                <a:cubicBezTo>
                  <a:pt x="1906" y="1568"/>
                  <a:pt x="1905" y="1568"/>
                  <a:pt x="1905" y="1568"/>
                </a:cubicBezTo>
                <a:cubicBezTo>
                  <a:pt x="1904" y="1569"/>
                  <a:pt x="1903" y="1569"/>
                  <a:pt x="1903" y="1570"/>
                </a:cubicBezTo>
                <a:cubicBezTo>
                  <a:pt x="1901" y="1570"/>
                  <a:pt x="1900" y="1570"/>
                  <a:pt x="1898" y="1570"/>
                </a:cubicBezTo>
                <a:cubicBezTo>
                  <a:pt x="1898" y="1571"/>
                  <a:pt x="1898" y="1572"/>
                  <a:pt x="1898" y="1572"/>
                </a:cubicBezTo>
                <a:cubicBezTo>
                  <a:pt x="1899" y="1573"/>
                  <a:pt x="1900" y="1574"/>
                  <a:pt x="1900" y="1574"/>
                </a:cubicBezTo>
                <a:cubicBezTo>
                  <a:pt x="1900" y="1577"/>
                  <a:pt x="1900" y="1580"/>
                  <a:pt x="1900" y="1583"/>
                </a:cubicBezTo>
                <a:cubicBezTo>
                  <a:pt x="1900" y="1584"/>
                  <a:pt x="1899" y="1584"/>
                  <a:pt x="1898" y="1585"/>
                </a:cubicBezTo>
                <a:cubicBezTo>
                  <a:pt x="1897" y="1585"/>
                  <a:pt x="1895" y="1585"/>
                  <a:pt x="1894" y="1585"/>
                </a:cubicBezTo>
                <a:cubicBezTo>
                  <a:pt x="1893" y="1586"/>
                  <a:pt x="1893" y="1586"/>
                  <a:pt x="1892" y="1587"/>
                </a:cubicBezTo>
                <a:cubicBezTo>
                  <a:pt x="1890" y="1587"/>
                  <a:pt x="1889" y="1587"/>
                  <a:pt x="1888" y="1587"/>
                </a:cubicBezTo>
                <a:cubicBezTo>
                  <a:pt x="1887" y="1587"/>
                  <a:pt x="1886" y="1586"/>
                  <a:pt x="1886" y="1585"/>
                </a:cubicBezTo>
                <a:cubicBezTo>
                  <a:pt x="1886" y="1584"/>
                  <a:pt x="1886" y="1584"/>
                  <a:pt x="1886" y="1583"/>
                </a:cubicBezTo>
                <a:cubicBezTo>
                  <a:pt x="1884" y="1582"/>
                  <a:pt x="1883" y="1580"/>
                  <a:pt x="1881" y="1579"/>
                </a:cubicBezTo>
                <a:cubicBezTo>
                  <a:pt x="1881" y="1579"/>
                  <a:pt x="1880" y="1579"/>
                  <a:pt x="1879" y="1579"/>
                </a:cubicBezTo>
                <a:cubicBezTo>
                  <a:pt x="1879" y="1577"/>
                  <a:pt x="1879" y="1576"/>
                  <a:pt x="1879" y="1574"/>
                </a:cubicBezTo>
                <a:cubicBezTo>
                  <a:pt x="1878" y="1574"/>
                  <a:pt x="1876" y="1574"/>
                  <a:pt x="1875" y="1574"/>
                </a:cubicBezTo>
                <a:cubicBezTo>
                  <a:pt x="1873" y="1576"/>
                  <a:pt x="1872" y="1577"/>
                  <a:pt x="1871" y="1579"/>
                </a:cubicBezTo>
                <a:cubicBezTo>
                  <a:pt x="1871" y="1579"/>
                  <a:pt x="1871" y="1580"/>
                  <a:pt x="1871" y="1581"/>
                </a:cubicBezTo>
                <a:cubicBezTo>
                  <a:pt x="1870" y="1581"/>
                  <a:pt x="1869" y="1582"/>
                  <a:pt x="1868" y="1583"/>
                </a:cubicBezTo>
                <a:cubicBezTo>
                  <a:pt x="1868" y="1584"/>
                  <a:pt x="1868" y="1584"/>
                  <a:pt x="1868" y="1585"/>
                </a:cubicBezTo>
                <a:cubicBezTo>
                  <a:pt x="1869" y="1586"/>
                  <a:pt x="1870" y="1586"/>
                  <a:pt x="1871" y="1587"/>
                </a:cubicBezTo>
                <a:cubicBezTo>
                  <a:pt x="1871" y="1589"/>
                  <a:pt x="1871" y="1590"/>
                  <a:pt x="1871" y="1591"/>
                </a:cubicBezTo>
                <a:cubicBezTo>
                  <a:pt x="1870" y="1591"/>
                  <a:pt x="1869" y="1591"/>
                  <a:pt x="1868" y="1591"/>
                </a:cubicBezTo>
                <a:cubicBezTo>
                  <a:pt x="1868" y="1592"/>
                  <a:pt x="1867" y="1593"/>
                  <a:pt x="1866" y="1594"/>
                </a:cubicBezTo>
                <a:cubicBezTo>
                  <a:pt x="1862" y="1594"/>
                  <a:pt x="1858" y="1594"/>
                  <a:pt x="1853" y="1594"/>
                </a:cubicBezTo>
                <a:cubicBezTo>
                  <a:pt x="1852" y="1592"/>
                  <a:pt x="1851" y="1591"/>
                  <a:pt x="1849" y="1589"/>
                </a:cubicBezTo>
                <a:cubicBezTo>
                  <a:pt x="1848" y="1589"/>
                  <a:pt x="1846" y="1589"/>
                  <a:pt x="1845" y="1589"/>
                </a:cubicBezTo>
                <a:cubicBezTo>
                  <a:pt x="1844" y="1589"/>
                  <a:pt x="1843" y="1588"/>
                  <a:pt x="1843" y="1587"/>
                </a:cubicBezTo>
                <a:cubicBezTo>
                  <a:pt x="1841" y="1587"/>
                  <a:pt x="1840" y="1587"/>
                  <a:pt x="1839" y="1587"/>
                </a:cubicBezTo>
                <a:cubicBezTo>
                  <a:pt x="1838" y="1587"/>
                  <a:pt x="1837" y="1586"/>
                  <a:pt x="1836" y="1585"/>
                </a:cubicBezTo>
                <a:cubicBezTo>
                  <a:pt x="1836" y="1584"/>
                  <a:pt x="1836" y="1584"/>
                  <a:pt x="1836" y="1583"/>
                </a:cubicBezTo>
                <a:cubicBezTo>
                  <a:pt x="1837" y="1582"/>
                  <a:pt x="1838" y="1582"/>
                  <a:pt x="1839" y="1581"/>
                </a:cubicBezTo>
                <a:cubicBezTo>
                  <a:pt x="1839" y="1574"/>
                  <a:pt x="1839" y="1568"/>
                  <a:pt x="1839" y="1562"/>
                </a:cubicBezTo>
                <a:cubicBezTo>
                  <a:pt x="1838" y="1561"/>
                  <a:pt x="1837" y="1560"/>
                  <a:pt x="1836" y="1559"/>
                </a:cubicBezTo>
                <a:cubicBezTo>
                  <a:pt x="1836" y="1558"/>
                  <a:pt x="1836" y="1557"/>
                  <a:pt x="1836" y="1555"/>
                </a:cubicBezTo>
                <a:cubicBezTo>
                  <a:pt x="1836" y="1555"/>
                  <a:pt x="1835" y="1554"/>
                  <a:pt x="1834" y="1553"/>
                </a:cubicBezTo>
                <a:cubicBezTo>
                  <a:pt x="1834" y="1552"/>
                  <a:pt x="1834" y="1550"/>
                  <a:pt x="1834" y="1549"/>
                </a:cubicBezTo>
                <a:cubicBezTo>
                  <a:pt x="1834" y="1548"/>
                  <a:pt x="1833" y="1547"/>
                  <a:pt x="1832" y="1547"/>
                </a:cubicBezTo>
                <a:cubicBezTo>
                  <a:pt x="1831" y="1547"/>
                  <a:pt x="1831" y="1547"/>
                  <a:pt x="1830" y="1547"/>
                </a:cubicBezTo>
                <a:cubicBezTo>
                  <a:pt x="1829" y="1547"/>
                  <a:pt x="1828" y="1548"/>
                  <a:pt x="1828" y="1549"/>
                </a:cubicBezTo>
                <a:cubicBezTo>
                  <a:pt x="1826" y="1549"/>
                  <a:pt x="1825" y="1549"/>
                  <a:pt x="1824" y="1549"/>
                </a:cubicBezTo>
                <a:cubicBezTo>
                  <a:pt x="1824" y="1550"/>
                  <a:pt x="1824" y="1550"/>
                  <a:pt x="1824" y="1551"/>
                </a:cubicBezTo>
                <a:cubicBezTo>
                  <a:pt x="1823" y="1552"/>
                  <a:pt x="1822" y="1553"/>
                  <a:pt x="1821" y="1553"/>
                </a:cubicBezTo>
                <a:cubicBezTo>
                  <a:pt x="1821" y="1554"/>
                  <a:pt x="1821" y="1555"/>
                  <a:pt x="1821" y="1555"/>
                </a:cubicBezTo>
                <a:cubicBezTo>
                  <a:pt x="1820" y="1555"/>
                  <a:pt x="1818" y="1555"/>
                  <a:pt x="1817" y="1555"/>
                </a:cubicBezTo>
                <a:cubicBezTo>
                  <a:pt x="1815" y="1557"/>
                  <a:pt x="1813" y="1559"/>
                  <a:pt x="1811" y="1562"/>
                </a:cubicBezTo>
                <a:cubicBezTo>
                  <a:pt x="1810" y="1562"/>
                  <a:pt x="1809" y="1562"/>
                  <a:pt x="1809" y="1562"/>
                </a:cubicBezTo>
                <a:cubicBezTo>
                  <a:pt x="1809" y="1562"/>
                  <a:pt x="1808" y="1565"/>
                  <a:pt x="1809" y="1566"/>
                </a:cubicBezTo>
                <a:cubicBezTo>
                  <a:pt x="1809" y="1566"/>
                  <a:pt x="1810" y="1567"/>
                  <a:pt x="1811" y="1568"/>
                </a:cubicBezTo>
                <a:cubicBezTo>
                  <a:pt x="1811" y="1569"/>
                  <a:pt x="1811" y="1569"/>
                  <a:pt x="1811" y="1570"/>
                </a:cubicBezTo>
                <a:cubicBezTo>
                  <a:pt x="1809" y="1570"/>
                  <a:pt x="1808" y="1570"/>
                  <a:pt x="1806" y="1570"/>
                </a:cubicBezTo>
                <a:cubicBezTo>
                  <a:pt x="1806" y="1570"/>
                  <a:pt x="1805" y="1569"/>
                  <a:pt x="1804" y="1568"/>
                </a:cubicBezTo>
                <a:cubicBezTo>
                  <a:pt x="1803" y="1567"/>
                  <a:pt x="1803" y="1566"/>
                  <a:pt x="1802" y="1566"/>
                </a:cubicBezTo>
                <a:cubicBezTo>
                  <a:pt x="1802" y="1564"/>
                  <a:pt x="1802" y="1563"/>
                  <a:pt x="1802" y="1562"/>
                </a:cubicBezTo>
                <a:cubicBezTo>
                  <a:pt x="1801" y="1562"/>
                  <a:pt x="1799" y="1562"/>
                  <a:pt x="1798" y="1562"/>
                </a:cubicBezTo>
                <a:cubicBezTo>
                  <a:pt x="1798" y="1564"/>
                  <a:pt x="1798" y="1567"/>
                  <a:pt x="1798" y="1570"/>
                </a:cubicBezTo>
                <a:cubicBezTo>
                  <a:pt x="1799" y="1571"/>
                  <a:pt x="1799" y="1572"/>
                  <a:pt x="1800" y="1572"/>
                </a:cubicBezTo>
                <a:cubicBezTo>
                  <a:pt x="1800" y="1575"/>
                  <a:pt x="1800" y="1578"/>
                  <a:pt x="1800" y="1581"/>
                </a:cubicBezTo>
                <a:cubicBezTo>
                  <a:pt x="1801" y="1581"/>
                  <a:pt x="1801" y="1581"/>
                  <a:pt x="1802" y="1581"/>
                </a:cubicBezTo>
                <a:cubicBezTo>
                  <a:pt x="1803" y="1582"/>
                  <a:pt x="1805" y="1584"/>
                  <a:pt x="1806" y="1585"/>
                </a:cubicBezTo>
                <a:cubicBezTo>
                  <a:pt x="1806" y="1587"/>
                  <a:pt x="1806" y="1588"/>
                  <a:pt x="1806" y="1589"/>
                </a:cubicBezTo>
                <a:cubicBezTo>
                  <a:pt x="1807" y="1589"/>
                  <a:pt x="1808" y="1589"/>
                  <a:pt x="1809" y="1589"/>
                </a:cubicBezTo>
                <a:cubicBezTo>
                  <a:pt x="1811" y="1592"/>
                  <a:pt x="1813" y="1594"/>
                  <a:pt x="1815" y="1596"/>
                </a:cubicBezTo>
                <a:cubicBezTo>
                  <a:pt x="1815" y="1597"/>
                  <a:pt x="1815" y="1597"/>
                  <a:pt x="1815" y="1598"/>
                </a:cubicBezTo>
                <a:cubicBezTo>
                  <a:pt x="1814" y="1599"/>
                  <a:pt x="1814" y="1599"/>
                  <a:pt x="1813" y="1600"/>
                </a:cubicBezTo>
                <a:cubicBezTo>
                  <a:pt x="1813" y="1601"/>
                  <a:pt x="1813" y="1602"/>
                  <a:pt x="1813" y="1602"/>
                </a:cubicBezTo>
                <a:cubicBezTo>
                  <a:pt x="1814" y="1602"/>
                  <a:pt x="1814" y="1602"/>
                  <a:pt x="1815" y="1602"/>
                </a:cubicBezTo>
                <a:cubicBezTo>
                  <a:pt x="1816" y="1604"/>
                  <a:pt x="1818" y="1605"/>
                  <a:pt x="1819" y="1606"/>
                </a:cubicBezTo>
                <a:cubicBezTo>
                  <a:pt x="1821" y="1606"/>
                  <a:pt x="1822" y="1606"/>
                  <a:pt x="1824" y="1606"/>
                </a:cubicBezTo>
                <a:cubicBezTo>
                  <a:pt x="1824" y="1606"/>
                  <a:pt x="1825" y="1605"/>
                  <a:pt x="1826" y="1604"/>
                </a:cubicBezTo>
                <a:cubicBezTo>
                  <a:pt x="1827" y="1604"/>
                  <a:pt x="1829" y="1604"/>
                  <a:pt x="1830" y="1604"/>
                </a:cubicBezTo>
                <a:cubicBezTo>
                  <a:pt x="1830" y="1606"/>
                  <a:pt x="1830" y="1607"/>
                  <a:pt x="1830" y="1609"/>
                </a:cubicBezTo>
                <a:cubicBezTo>
                  <a:pt x="1829" y="1609"/>
                  <a:pt x="1828" y="1609"/>
                  <a:pt x="1828" y="1609"/>
                </a:cubicBezTo>
                <a:cubicBezTo>
                  <a:pt x="1827" y="1610"/>
                  <a:pt x="1826" y="1610"/>
                  <a:pt x="1826" y="1611"/>
                </a:cubicBezTo>
                <a:cubicBezTo>
                  <a:pt x="1826" y="1612"/>
                  <a:pt x="1826" y="1614"/>
                  <a:pt x="1826" y="1615"/>
                </a:cubicBezTo>
                <a:cubicBezTo>
                  <a:pt x="1828" y="1617"/>
                  <a:pt x="1830" y="1619"/>
                  <a:pt x="1832" y="1621"/>
                </a:cubicBezTo>
                <a:cubicBezTo>
                  <a:pt x="1832" y="1623"/>
                  <a:pt x="1832" y="1624"/>
                  <a:pt x="1832" y="1626"/>
                </a:cubicBezTo>
                <a:cubicBezTo>
                  <a:pt x="1833" y="1627"/>
                  <a:pt x="1835" y="1629"/>
                  <a:pt x="1836" y="1630"/>
                </a:cubicBezTo>
                <a:cubicBezTo>
                  <a:pt x="1836" y="1631"/>
                  <a:pt x="1836" y="1631"/>
                  <a:pt x="1836" y="1632"/>
                </a:cubicBezTo>
                <a:cubicBezTo>
                  <a:pt x="1838" y="1632"/>
                  <a:pt x="1839" y="1632"/>
                  <a:pt x="1841" y="1632"/>
                </a:cubicBezTo>
                <a:cubicBezTo>
                  <a:pt x="1841" y="1633"/>
                  <a:pt x="1841" y="1634"/>
                  <a:pt x="1841" y="1634"/>
                </a:cubicBezTo>
                <a:cubicBezTo>
                  <a:pt x="1841" y="1635"/>
                  <a:pt x="1842" y="1636"/>
                  <a:pt x="1843" y="1636"/>
                </a:cubicBezTo>
                <a:cubicBezTo>
                  <a:pt x="1843" y="1636"/>
                  <a:pt x="1844" y="1636"/>
                  <a:pt x="1845" y="1636"/>
                </a:cubicBezTo>
                <a:cubicBezTo>
                  <a:pt x="1845" y="1638"/>
                  <a:pt x="1845" y="1639"/>
                  <a:pt x="1845" y="1641"/>
                </a:cubicBezTo>
                <a:cubicBezTo>
                  <a:pt x="1844" y="1642"/>
                  <a:pt x="1843" y="1642"/>
                  <a:pt x="1843" y="1643"/>
                </a:cubicBezTo>
                <a:cubicBezTo>
                  <a:pt x="1843" y="1644"/>
                  <a:pt x="1843" y="1646"/>
                  <a:pt x="1843" y="1647"/>
                </a:cubicBezTo>
                <a:cubicBezTo>
                  <a:pt x="1843" y="1648"/>
                  <a:pt x="1844" y="1649"/>
                  <a:pt x="1845" y="1649"/>
                </a:cubicBezTo>
                <a:cubicBezTo>
                  <a:pt x="1845" y="1650"/>
                  <a:pt x="1845" y="1651"/>
                  <a:pt x="1845" y="1651"/>
                </a:cubicBezTo>
                <a:cubicBezTo>
                  <a:pt x="1846" y="1652"/>
                  <a:pt x="1846" y="1657"/>
                  <a:pt x="1847" y="1658"/>
                </a:cubicBezTo>
                <a:cubicBezTo>
                  <a:pt x="1848" y="1659"/>
                  <a:pt x="1849" y="1659"/>
                  <a:pt x="1849" y="1660"/>
                </a:cubicBezTo>
                <a:cubicBezTo>
                  <a:pt x="1854" y="1660"/>
                  <a:pt x="1858" y="1660"/>
                  <a:pt x="1862" y="1660"/>
                </a:cubicBezTo>
                <a:cubicBezTo>
                  <a:pt x="1863" y="1661"/>
                  <a:pt x="1864" y="1661"/>
                  <a:pt x="1864" y="1662"/>
                </a:cubicBezTo>
                <a:cubicBezTo>
                  <a:pt x="1866" y="1662"/>
                  <a:pt x="1867" y="1662"/>
                  <a:pt x="1868" y="1662"/>
                </a:cubicBezTo>
                <a:cubicBezTo>
                  <a:pt x="1869" y="1661"/>
                  <a:pt x="1870" y="1661"/>
                  <a:pt x="1871" y="1660"/>
                </a:cubicBezTo>
                <a:cubicBezTo>
                  <a:pt x="1871" y="1660"/>
                  <a:pt x="1872" y="1660"/>
                  <a:pt x="1873" y="1660"/>
                </a:cubicBezTo>
                <a:cubicBezTo>
                  <a:pt x="1877" y="1664"/>
                  <a:pt x="1881" y="1669"/>
                  <a:pt x="1886" y="1673"/>
                </a:cubicBezTo>
                <a:cubicBezTo>
                  <a:pt x="1886" y="1673"/>
                  <a:pt x="1886" y="1674"/>
                  <a:pt x="1886" y="1675"/>
                </a:cubicBezTo>
                <a:cubicBezTo>
                  <a:pt x="1886" y="1676"/>
                  <a:pt x="1887" y="1676"/>
                  <a:pt x="1888" y="1677"/>
                </a:cubicBezTo>
                <a:cubicBezTo>
                  <a:pt x="1890" y="1677"/>
                  <a:pt x="1892" y="1677"/>
                  <a:pt x="1894" y="1677"/>
                </a:cubicBezTo>
                <a:cubicBezTo>
                  <a:pt x="1895" y="1678"/>
                  <a:pt x="1896" y="1678"/>
                  <a:pt x="1896" y="1679"/>
                </a:cubicBezTo>
                <a:cubicBezTo>
                  <a:pt x="1897" y="1679"/>
                  <a:pt x="1898" y="1679"/>
                  <a:pt x="1898" y="1679"/>
                </a:cubicBezTo>
                <a:cubicBezTo>
                  <a:pt x="1899" y="1680"/>
                  <a:pt x="1900" y="1681"/>
                  <a:pt x="1901" y="1681"/>
                </a:cubicBezTo>
                <a:cubicBezTo>
                  <a:pt x="1901" y="1681"/>
                  <a:pt x="1902" y="1681"/>
                  <a:pt x="1903" y="1681"/>
                </a:cubicBezTo>
                <a:cubicBezTo>
                  <a:pt x="1903" y="1682"/>
                  <a:pt x="1904" y="1683"/>
                  <a:pt x="1905" y="1683"/>
                </a:cubicBezTo>
                <a:cubicBezTo>
                  <a:pt x="1911" y="1683"/>
                  <a:pt x="1918" y="1683"/>
                  <a:pt x="1924" y="1683"/>
                </a:cubicBezTo>
                <a:cubicBezTo>
                  <a:pt x="1925" y="1684"/>
                  <a:pt x="1926" y="1685"/>
                  <a:pt x="1926" y="1686"/>
                </a:cubicBezTo>
                <a:cubicBezTo>
                  <a:pt x="1926" y="1687"/>
                  <a:pt x="1926" y="1688"/>
                  <a:pt x="1926" y="1690"/>
                </a:cubicBezTo>
                <a:cubicBezTo>
                  <a:pt x="1927" y="1691"/>
                  <a:pt x="1928" y="1691"/>
                  <a:pt x="1928" y="1692"/>
                </a:cubicBezTo>
                <a:cubicBezTo>
                  <a:pt x="1928" y="1693"/>
                  <a:pt x="1928" y="1695"/>
                  <a:pt x="1928" y="1696"/>
                </a:cubicBezTo>
                <a:cubicBezTo>
                  <a:pt x="1927" y="1697"/>
                  <a:pt x="1927" y="1698"/>
                  <a:pt x="1926" y="1698"/>
                </a:cubicBezTo>
                <a:cubicBezTo>
                  <a:pt x="1926" y="1699"/>
                  <a:pt x="1926" y="1700"/>
                  <a:pt x="1926" y="1701"/>
                </a:cubicBezTo>
                <a:cubicBezTo>
                  <a:pt x="1927" y="1701"/>
                  <a:pt x="1928" y="1702"/>
                  <a:pt x="1928" y="1703"/>
                </a:cubicBezTo>
                <a:cubicBezTo>
                  <a:pt x="1928" y="1705"/>
                  <a:pt x="1928" y="1707"/>
                  <a:pt x="1928" y="1709"/>
                </a:cubicBezTo>
                <a:cubicBezTo>
                  <a:pt x="1927" y="1710"/>
                  <a:pt x="1925" y="1712"/>
                  <a:pt x="1924" y="1713"/>
                </a:cubicBezTo>
                <a:cubicBezTo>
                  <a:pt x="1923" y="1713"/>
                  <a:pt x="1922" y="1713"/>
                  <a:pt x="1922" y="1713"/>
                </a:cubicBezTo>
                <a:cubicBezTo>
                  <a:pt x="1922" y="1714"/>
                  <a:pt x="1922" y="1715"/>
                  <a:pt x="1922" y="1716"/>
                </a:cubicBezTo>
                <a:cubicBezTo>
                  <a:pt x="1920" y="1717"/>
                  <a:pt x="1919" y="1718"/>
                  <a:pt x="1918" y="1720"/>
                </a:cubicBezTo>
                <a:cubicBezTo>
                  <a:pt x="1918" y="1720"/>
                  <a:pt x="1918" y="1721"/>
                  <a:pt x="1918" y="1722"/>
                </a:cubicBezTo>
                <a:cubicBezTo>
                  <a:pt x="1917" y="1723"/>
                  <a:pt x="1916" y="1723"/>
                  <a:pt x="1915" y="1724"/>
                </a:cubicBezTo>
                <a:cubicBezTo>
                  <a:pt x="1915" y="1725"/>
                  <a:pt x="1915" y="1726"/>
                  <a:pt x="1915" y="1726"/>
                </a:cubicBezTo>
                <a:cubicBezTo>
                  <a:pt x="1914" y="1728"/>
                  <a:pt x="1913" y="1729"/>
                  <a:pt x="1911" y="1730"/>
                </a:cubicBezTo>
                <a:cubicBezTo>
                  <a:pt x="1910" y="1730"/>
                  <a:pt x="1908" y="1737"/>
                  <a:pt x="1907" y="1737"/>
                </a:cubicBezTo>
                <a:cubicBezTo>
                  <a:pt x="1908" y="1737"/>
                  <a:pt x="1908" y="1737"/>
                  <a:pt x="1909" y="1737"/>
                </a:cubicBezTo>
                <a:cubicBezTo>
                  <a:pt x="1910" y="1736"/>
                  <a:pt x="1910" y="1735"/>
                  <a:pt x="1911" y="1735"/>
                </a:cubicBezTo>
                <a:cubicBezTo>
                  <a:pt x="1912" y="1735"/>
                  <a:pt x="1912" y="1736"/>
                  <a:pt x="1913" y="1737"/>
                </a:cubicBezTo>
                <a:cubicBezTo>
                  <a:pt x="1913" y="1737"/>
                  <a:pt x="1912" y="1738"/>
                  <a:pt x="1911" y="1739"/>
                </a:cubicBezTo>
                <a:cubicBezTo>
                  <a:pt x="1911" y="1741"/>
                  <a:pt x="1911" y="1743"/>
                  <a:pt x="1911" y="1745"/>
                </a:cubicBezTo>
                <a:cubicBezTo>
                  <a:pt x="1911" y="1746"/>
                  <a:pt x="1910" y="1747"/>
                  <a:pt x="1909" y="1748"/>
                </a:cubicBezTo>
                <a:cubicBezTo>
                  <a:pt x="1909" y="1752"/>
                  <a:pt x="1909" y="1756"/>
                  <a:pt x="1909" y="1760"/>
                </a:cubicBezTo>
                <a:cubicBezTo>
                  <a:pt x="1910" y="1761"/>
                  <a:pt x="1910" y="1762"/>
                  <a:pt x="1911" y="1762"/>
                </a:cubicBezTo>
                <a:cubicBezTo>
                  <a:pt x="1911" y="1767"/>
                  <a:pt x="1911" y="1772"/>
                  <a:pt x="1911" y="1777"/>
                </a:cubicBezTo>
                <a:cubicBezTo>
                  <a:pt x="1911" y="1778"/>
                  <a:pt x="1910" y="1779"/>
                  <a:pt x="1909" y="1780"/>
                </a:cubicBezTo>
                <a:cubicBezTo>
                  <a:pt x="1905" y="1780"/>
                  <a:pt x="1902" y="1780"/>
                  <a:pt x="1898" y="1780"/>
                </a:cubicBezTo>
                <a:cubicBezTo>
                  <a:pt x="1898" y="1785"/>
                  <a:pt x="1898" y="1790"/>
                  <a:pt x="1898" y="1794"/>
                </a:cubicBezTo>
                <a:cubicBezTo>
                  <a:pt x="1897" y="1795"/>
                  <a:pt x="1897" y="1796"/>
                  <a:pt x="1896" y="1797"/>
                </a:cubicBezTo>
                <a:cubicBezTo>
                  <a:pt x="1896" y="1798"/>
                  <a:pt x="1896" y="1799"/>
                  <a:pt x="1896" y="1801"/>
                </a:cubicBezTo>
                <a:cubicBezTo>
                  <a:pt x="1897" y="1802"/>
                  <a:pt x="1898" y="1802"/>
                  <a:pt x="1898" y="1803"/>
                </a:cubicBezTo>
                <a:cubicBezTo>
                  <a:pt x="1898" y="1805"/>
                  <a:pt x="1898" y="1806"/>
                  <a:pt x="1898" y="1807"/>
                </a:cubicBezTo>
                <a:cubicBezTo>
                  <a:pt x="1899" y="1807"/>
                  <a:pt x="1900" y="1807"/>
                  <a:pt x="1901" y="1807"/>
                </a:cubicBezTo>
                <a:cubicBezTo>
                  <a:pt x="1902" y="1809"/>
                  <a:pt x="1903" y="1810"/>
                  <a:pt x="1905" y="1811"/>
                </a:cubicBezTo>
                <a:cubicBezTo>
                  <a:pt x="1905" y="1812"/>
                  <a:pt x="1905" y="1813"/>
                  <a:pt x="1905" y="1814"/>
                </a:cubicBezTo>
                <a:cubicBezTo>
                  <a:pt x="1905" y="1815"/>
                  <a:pt x="1906" y="1815"/>
                  <a:pt x="1907" y="1816"/>
                </a:cubicBezTo>
                <a:cubicBezTo>
                  <a:pt x="1906" y="1817"/>
                  <a:pt x="1905" y="1817"/>
                  <a:pt x="1905" y="1818"/>
                </a:cubicBezTo>
                <a:cubicBezTo>
                  <a:pt x="1905" y="1819"/>
                  <a:pt x="1905" y="1821"/>
                  <a:pt x="1905" y="1822"/>
                </a:cubicBezTo>
                <a:cubicBezTo>
                  <a:pt x="1902" y="1824"/>
                  <a:pt x="1900" y="1827"/>
                  <a:pt x="1898" y="1829"/>
                </a:cubicBezTo>
                <a:cubicBezTo>
                  <a:pt x="1898" y="1830"/>
                  <a:pt x="1898" y="1832"/>
                  <a:pt x="1898" y="1833"/>
                </a:cubicBezTo>
                <a:cubicBezTo>
                  <a:pt x="1897" y="1834"/>
                  <a:pt x="1897" y="1834"/>
                  <a:pt x="1896" y="1835"/>
                </a:cubicBezTo>
                <a:cubicBezTo>
                  <a:pt x="1896" y="1836"/>
                  <a:pt x="1896" y="1837"/>
                  <a:pt x="1896" y="1837"/>
                </a:cubicBezTo>
                <a:cubicBezTo>
                  <a:pt x="1897" y="1838"/>
                  <a:pt x="1898" y="1839"/>
                  <a:pt x="1898" y="1839"/>
                </a:cubicBezTo>
                <a:cubicBezTo>
                  <a:pt x="1898" y="1841"/>
                  <a:pt x="1898" y="1842"/>
                  <a:pt x="1898" y="1844"/>
                </a:cubicBezTo>
                <a:cubicBezTo>
                  <a:pt x="1900" y="1844"/>
                  <a:pt x="1901" y="1844"/>
                  <a:pt x="1903" y="1844"/>
                </a:cubicBezTo>
                <a:cubicBezTo>
                  <a:pt x="1903" y="1845"/>
                  <a:pt x="1903" y="1845"/>
                  <a:pt x="1903" y="1846"/>
                </a:cubicBezTo>
                <a:cubicBezTo>
                  <a:pt x="1903" y="1847"/>
                  <a:pt x="1904" y="1847"/>
                  <a:pt x="1905" y="1848"/>
                </a:cubicBezTo>
                <a:cubicBezTo>
                  <a:pt x="1905" y="1850"/>
                  <a:pt x="1905" y="1852"/>
                  <a:pt x="1905" y="1854"/>
                </a:cubicBezTo>
                <a:cubicBezTo>
                  <a:pt x="1904" y="1855"/>
                  <a:pt x="1903" y="1856"/>
                  <a:pt x="1903" y="1856"/>
                </a:cubicBezTo>
                <a:cubicBezTo>
                  <a:pt x="1904" y="1858"/>
                  <a:pt x="1905" y="1859"/>
                  <a:pt x="1907" y="1861"/>
                </a:cubicBezTo>
                <a:cubicBezTo>
                  <a:pt x="1906" y="1862"/>
                  <a:pt x="1905" y="1862"/>
                  <a:pt x="1905" y="1863"/>
                </a:cubicBezTo>
                <a:cubicBezTo>
                  <a:pt x="1905" y="1864"/>
                  <a:pt x="1905" y="1864"/>
                  <a:pt x="1905" y="1865"/>
                </a:cubicBezTo>
                <a:cubicBezTo>
                  <a:pt x="1905" y="1866"/>
                  <a:pt x="1906" y="1866"/>
                  <a:pt x="1907" y="1867"/>
                </a:cubicBezTo>
                <a:cubicBezTo>
                  <a:pt x="1907" y="1871"/>
                  <a:pt x="1907" y="1876"/>
                  <a:pt x="1907" y="1880"/>
                </a:cubicBezTo>
                <a:cubicBezTo>
                  <a:pt x="1906" y="1881"/>
                  <a:pt x="1905" y="1881"/>
                  <a:pt x="1905" y="1882"/>
                </a:cubicBezTo>
                <a:cubicBezTo>
                  <a:pt x="1902" y="1882"/>
                  <a:pt x="1900" y="1882"/>
                  <a:pt x="1898" y="1882"/>
                </a:cubicBezTo>
                <a:cubicBezTo>
                  <a:pt x="1897" y="1881"/>
                  <a:pt x="1897" y="1881"/>
                  <a:pt x="1896" y="1880"/>
                </a:cubicBezTo>
                <a:cubicBezTo>
                  <a:pt x="1895" y="1880"/>
                  <a:pt x="1895" y="1880"/>
                  <a:pt x="1894" y="1880"/>
                </a:cubicBezTo>
                <a:cubicBezTo>
                  <a:pt x="1894" y="1882"/>
                  <a:pt x="1894" y="1884"/>
                  <a:pt x="1894" y="1886"/>
                </a:cubicBezTo>
                <a:cubicBezTo>
                  <a:pt x="1895" y="1887"/>
                  <a:pt x="1896" y="1888"/>
                  <a:pt x="1896" y="1888"/>
                </a:cubicBezTo>
                <a:cubicBezTo>
                  <a:pt x="1896" y="1889"/>
                  <a:pt x="1896" y="1890"/>
                  <a:pt x="1896" y="1891"/>
                </a:cubicBezTo>
                <a:cubicBezTo>
                  <a:pt x="1895" y="1891"/>
                  <a:pt x="1895" y="1892"/>
                  <a:pt x="1894" y="1893"/>
                </a:cubicBezTo>
                <a:cubicBezTo>
                  <a:pt x="1894" y="1894"/>
                  <a:pt x="1894" y="1894"/>
                  <a:pt x="1894" y="1895"/>
                </a:cubicBezTo>
                <a:cubicBezTo>
                  <a:pt x="1893" y="1896"/>
                  <a:pt x="1893" y="1896"/>
                  <a:pt x="1892" y="1897"/>
                </a:cubicBezTo>
                <a:cubicBezTo>
                  <a:pt x="1892" y="1898"/>
                  <a:pt x="1892" y="1898"/>
                  <a:pt x="1892" y="1899"/>
                </a:cubicBezTo>
                <a:cubicBezTo>
                  <a:pt x="1890" y="1900"/>
                  <a:pt x="1889" y="1902"/>
                  <a:pt x="1888" y="1903"/>
                </a:cubicBezTo>
                <a:cubicBezTo>
                  <a:pt x="1888" y="1907"/>
                  <a:pt x="1888" y="1911"/>
                  <a:pt x="1888" y="1914"/>
                </a:cubicBezTo>
                <a:cubicBezTo>
                  <a:pt x="1888" y="1915"/>
                  <a:pt x="1889" y="1916"/>
                  <a:pt x="1890" y="1916"/>
                </a:cubicBezTo>
                <a:cubicBezTo>
                  <a:pt x="1890" y="1919"/>
                  <a:pt x="1890" y="1921"/>
                  <a:pt x="1890" y="1923"/>
                </a:cubicBezTo>
                <a:cubicBezTo>
                  <a:pt x="1890" y="1923"/>
                  <a:pt x="1889" y="1925"/>
                  <a:pt x="1889" y="1925"/>
                </a:cubicBezTo>
                <a:close/>
              </a:path>
            </a:pathLst>
          </a:custGeom>
          <a:solidFill>
            <a:srgbClr val="E3E6F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16" name="Group 12">
            <a:extLst>
              <a:ext uri="{FF2B5EF4-FFF2-40B4-BE49-F238E27FC236}">
                <a16:creationId xmlns:a16="http://schemas.microsoft.com/office/drawing/2014/main" id="{2599A3ED-BD9A-45E9-924E-39F3EB0603D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6348161" y="1295397"/>
            <a:ext cx="1190625" cy="4696583"/>
            <a:chOff x="4620" y="822"/>
            <a:chExt cx="686" cy="2785"/>
          </a:xfrm>
        </p:grpSpPr>
        <p:sp>
          <p:nvSpPr>
            <p:cNvPr id="119" name="Rectangle 14">
              <a:extLst>
                <a:ext uri="{FF2B5EF4-FFF2-40B4-BE49-F238E27FC236}">
                  <a16:creationId xmlns:a16="http://schemas.microsoft.com/office/drawing/2014/main" id="{62466A54-2789-4054-AB4D-FAE14D578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172"/>
              <a:ext cx="686" cy="1435"/>
            </a:xfrm>
            <a:prstGeom prst="rect">
              <a:avLst/>
            </a:prstGeom>
            <a:solidFill>
              <a:srgbClr val="001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Rectangle 15">
              <a:extLst>
                <a:ext uri="{FF2B5EF4-FFF2-40B4-BE49-F238E27FC236}">
                  <a16:creationId xmlns:a16="http://schemas.microsoft.com/office/drawing/2014/main" id="{2CE15C6B-96DD-4F0D-9510-BF32F0257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112"/>
              <a:ext cx="686" cy="60"/>
            </a:xfrm>
            <a:prstGeom prst="rect">
              <a:avLst/>
            </a:prstGeom>
            <a:solidFill>
              <a:srgbClr val="99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Rectangle 16">
              <a:extLst>
                <a:ext uri="{FF2B5EF4-FFF2-40B4-BE49-F238E27FC236}">
                  <a16:creationId xmlns:a16="http://schemas.microsoft.com/office/drawing/2014/main" id="{7DCB1BED-3FE6-4EB0-82A7-8836D2F69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1031"/>
              <a:ext cx="686" cy="1081"/>
            </a:xfrm>
            <a:prstGeom prst="rect">
              <a:avLst/>
            </a:prstGeom>
            <a:solidFill>
              <a:srgbClr val="BED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Rectangle 17">
              <a:extLst>
                <a:ext uri="{FF2B5EF4-FFF2-40B4-BE49-F238E27FC236}">
                  <a16:creationId xmlns:a16="http://schemas.microsoft.com/office/drawing/2014/main" id="{290F7891-5D28-4D99-8B83-A64637BCA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822"/>
              <a:ext cx="686" cy="2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37" name="pole tekstowe 9">
            <a:extLst>
              <a:ext uri="{FF2B5EF4-FFF2-40B4-BE49-F238E27FC236}">
                <a16:creationId xmlns:a16="http://schemas.microsoft.com/office/drawing/2014/main" id="{93CA7F38-D4B4-4DA3-99E7-3A198299C022}"/>
              </a:ext>
            </a:extLst>
          </p:cNvPr>
          <p:cNvSpPr txBox="1"/>
          <p:nvPr/>
        </p:nvSpPr>
        <p:spPr>
          <a:xfrm>
            <a:off x="1897458" y="1747384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ogółem</a:t>
            </a:r>
          </a:p>
        </p:txBody>
      </p:sp>
      <p:sp>
        <p:nvSpPr>
          <p:cNvPr id="138" name="pole tekstowe 9">
            <a:extLst>
              <a:ext uri="{FF2B5EF4-FFF2-40B4-BE49-F238E27FC236}">
                <a16:creationId xmlns:a16="http://schemas.microsoft.com/office/drawing/2014/main" id="{9C97A4CD-29AD-4710-A6F6-00507BD6A854}"/>
              </a:ext>
            </a:extLst>
          </p:cNvPr>
          <p:cNvSpPr txBox="1"/>
          <p:nvPr/>
        </p:nvSpPr>
        <p:spPr>
          <a:xfrm>
            <a:off x="7655069" y="2080759"/>
            <a:ext cx="144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51,5%</a:t>
            </a:r>
            <a:endParaRPr lang="pl-PL" sz="3200" dirty="0">
              <a:solidFill>
                <a:srgbClr val="293E8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9" name="pole tekstowe 9">
            <a:extLst>
              <a:ext uri="{FF2B5EF4-FFF2-40B4-BE49-F238E27FC236}">
                <a16:creationId xmlns:a16="http://schemas.microsoft.com/office/drawing/2014/main" id="{809331F3-241E-4948-AB7D-336EA020AD87}"/>
              </a:ext>
            </a:extLst>
          </p:cNvPr>
          <p:cNvSpPr txBox="1"/>
          <p:nvPr/>
        </p:nvSpPr>
        <p:spPr>
          <a:xfrm>
            <a:off x="4850969" y="2261734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Pracujący</a:t>
            </a:r>
          </a:p>
        </p:txBody>
      </p:sp>
      <p:sp>
        <p:nvSpPr>
          <p:cNvPr id="140" name="pole tekstowe 9">
            <a:extLst>
              <a:ext uri="{FF2B5EF4-FFF2-40B4-BE49-F238E27FC236}">
                <a16:creationId xmlns:a16="http://schemas.microsoft.com/office/drawing/2014/main" id="{7473393B-3284-4929-AFBF-FAF0DBFA7C7E}"/>
              </a:ext>
            </a:extLst>
          </p:cNvPr>
          <p:cNvSpPr txBox="1"/>
          <p:nvPr/>
        </p:nvSpPr>
        <p:spPr>
          <a:xfrm>
            <a:off x="4670969" y="3557134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Bezrobotni</a:t>
            </a:r>
          </a:p>
        </p:txBody>
      </p:sp>
      <p:sp>
        <p:nvSpPr>
          <p:cNvPr id="141" name="pole tekstowe 9">
            <a:extLst>
              <a:ext uri="{FF2B5EF4-FFF2-40B4-BE49-F238E27FC236}">
                <a16:creationId xmlns:a16="http://schemas.microsoft.com/office/drawing/2014/main" id="{E3C3A39B-4A63-4BD5-B9C0-9B0257A36159}"/>
              </a:ext>
            </a:extLst>
          </p:cNvPr>
          <p:cNvSpPr txBox="1"/>
          <p:nvPr/>
        </p:nvSpPr>
        <p:spPr>
          <a:xfrm>
            <a:off x="7655069" y="3461884"/>
            <a:ext cx="144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2,2%</a:t>
            </a:r>
            <a:endParaRPr lang="pl-PL" sz="3200" dirty="0">
              <a:solidFill>
                <a:srgbClr val="293E8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2" name="pole tekstowe 9">
            <a:extLst>
              <a:ext uri="{FF2B5EF4-FFF2-40B4-BE49-F238E27FC236}">
                <a16:creationId xmlns:a16="http://schemas.microsoft.com/office/drawing/2014/main" id="{34F708FA-4ED3-4686-8CD7-10A5495CA25C}"/>
              </a:ext>
            </a:extLst>
          </p:cNvPr>
          <p:cNvSpPr txBox="1"/>
          <p:nvPr/>
        </p:nvSpPr>
        <p:spPr>
          <a:xfrm>
            <a:off x="4130969" y="4566784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Bierni zawodowo</a:t>
            </a:r>
          </a:p>
        </p:txBody>
      </p:sp>
      <p:sp>
        <p:nvSpPr>
          <p:cNvPr id="143" name="pole tekstowe 9">
            <a:extLst>
              <a:ext uri="{FF2B5EF4-FFF2-40B4-BE49-F238E27FC236}">
                <a16:creationId xmlns:a16="http://schemas.microsoft.com/office/drawing/2014/main" id="{36363438-04DB-4FEE-8371-C0AF76E2B237}"/>
              </a:ext>
            </a:extLst>
          </p:cNvPr>
          <p:cNvSpPr txBox="1"/>
          <p:nvPr/>
        </p:nvSpPr>
        <p:spPr>
          <a:xfrm>
            <a:off x="3806969" y="5462134"/>
            <a:ext cx="2484000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Nieustalony status na rynku pracy</a:t>
            </a:r>
          </a:p>
        </p:txBody>
      </p:sp>
      <p:sp>
        <p:nvSpPr>
          <p:cNvPr id="144" name="pole tekstowe 9">
            <a:extLst>
              <a:ext uri="{FF2B5EF4-FFF2-40B4-BE49-F238E27FC236}">
                <a16:creationId xmlns:a16="http://schemas.microsoft.com/office/drawing/2014/main" id="{3F828F0D-84EB-40CA-9A5A-73E6795447D7}"/>
              </a:ext>
            </a:extLst>
          </p:cNvPr>
          <p:cNvSpPr txBox="1"/>
          <p:nvPr/>
        </p:nvSpPr>
        <p:spPr>
          <a:xfrm>
            <a:off x="7655069" y="4481059"/>
            <a:ext cx="144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38,8%</a:t>
            </a:r>
            <a:endParaRPr lang="pl-PL" sz="3200" dirty="0">
              <a:solidFill>
                <a:srgbClr val="293E8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5" name="pole tekstowe 9">
            <a:extLst>
              <a:ext uri="{FF2B5EF4-FFF2-40B4-BE49-F238E27FC236}">
                <a16:creationId xmlns:a16="http://schemas.microsoft.com/office/drawing/2014/main" id="{AFA73668-F43F-4D0C-B19F-7FE83CA24500}"/>
              </a:ext>
            </a:extLst>
          </p:cNvPr>
          <p:cNvSpPr txBox="1"/>
          <p:nvPr/>
        </p:nvSpPr>
        <p:spPr>
          <a:xfrm>
            <a:off x="7655069" y="5519284"/>
            <a:ext cx="144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7,5%</a:t>
            </a:r>
            <a:endParaRPr lang="pl-PL" sz="3200" dirty="0">
              <a:solidFill>
                <a:srgbClr val="293E8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6" name="pole tekstowe 9">
            <a:extLst>
              <a:ext uri="{FF2B5EF4-FFF2-40B4-BE49-F238E27FC236}">
                <a16:creationId xmlns:a16="http://schemas.microsoft.com/office/drawing/2014/main" id="{3B009A3F-31C4-4440-A364-A82F5D144A04}"/>
              </a:ext>
            </a:extLst>
          </p:cNvPr>
          <p:cNvSpPr txBox="1"/>
          <p:nvPr/>
        </p:nvSpPr>
        <p:spPr>
          <a:xfrm>
            <a:off x="6292994" y="832984"/>
            <a:ext cx="1260000" cy="36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2021</a:t>
            </a:r>
          </a:p>
        </p:txBody>
      </p:sp>
      <p:sp>
        <p:nvSpPr>
          <p:cNvPr id="147" name="Strzałka w dół 46">
            <a:extLst>
              <a:ext uri="{FF2B5EF4-FFF2-40B4-BE49-F238E27FC236}">
                <a16:creationId xmlns:a16="http://schemas.microsoft.com/office/drawing/2014/main" id="{C16DC32E-A7D6-4228-81BA-EFF04203D69F}"/>
              </a:ext>
            </a:extLst>
          </p:cNvPr>
          <p:cNvSpPr/>
          <p:nvPr/>
        </p:nvSpPr>
        <p:spPr>
          <a:xfrm flipV="1">
            <a:off x="9426131" y="2124075"/>
            <a:ext cx="288000" cy="488718"/>
          </a:xfrm>
          <a:prstGeom prst="downArrow">
            <a:avLst>
              <a:gd name="adj1" fmla="val 50000"/>
              <a:gd name="adj2" fmla="val 55789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9" name="pole tekstowe 9">
            <a:extLst>
              <a:ext uri="{FF2B5EF4-FFF2-40B4-BE49-F238E27FC236}">
                <a16:creationId xmlns:a16="http://schemas.microsoft.com/office/drawing/2014/main" id="{E7344CDC-8BAC-4523-BE78-BDFD3D646B3B}"/>
              </a:ext>
            </a:extLst>
          </p:cNvPr>
          <p:cNvSpPr txBox="1"/>
          <p:nvPr/>
        </p:nvSpPr>
        <p:spPr>
          <a:xfrm>
            <a:off x="9658350" y="804409"/>
            <a:ext cx="23336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wzrost/spadek</a:t>
            </a:r>
          </a:p>
          <a:p>
            <a:pPr algn="ctr"/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w stosunku do 2011</a:t>
            </a:r>
          </a:p>
        </p:txBody>
      </p:sp>
      <p:sp>
        <p:nvSpPr>
          <p:cNvPr id="150" name="pole tekstowe 9">
            <a:extLst>
              <a:ext uri="{FF2B5EF4-FFF2-40B4-BE49-F238E27FC236}">
                <a16:creationId xmlns:a16="http://schemas.microsoft.com/office/drawing/2014/main" id="{AFC2CF9E-8B91-4ABC-A1E2-25C0C8C8B8FE}"/>
              </a:ext>
            </a:extLst>
          </p:cNvPr>
          <p:cNvSpPr txBox="1"/>
          <p:nvPr/>
        </p:nvSpPr>
        <p:spPr>
          <a:xfrm>
            <a:off x="9842906" y="2128384"/>
            <a:ext cx="2333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3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6,3 p. proc.</a:t>
            </a:r>
          </a:p>
        </p:txBody>
      </p:sp>
      <p:sp>
        <p:nvSpPr>
          <p:cNvPr id="151" name="Strzałka w dół 46">
            <a:extLst>
              <a:ext uri="{FF2B5EF4-FFF2-40B4-BE49-F238E27FC236}">
                <a16:creationId xmlns:a16="http://schemas.microsoft.com/office/drawing/2014/main" id="{2A99FEC5-8743-4B24-BE20-9ABF8FD5F49A}"/>
              </a:ext>
            </a:extLst>
          </p:cNvPr>
          <p:cNvSpPr/>
          <p:nvPr/>
        </p:nvSpPr>
        <p:spPr>
          <a:xfrm>
            <a:off x="9426131" y="3552825"/>
            <a:ext cx="288000" cy="488718"/>
          </a:xfrm>
          <a:prstGeom prst="downArrow">
            <a:avLst>
              <a:gd name="adj1" fmla="val 50000"/>
              <a:gd name="adj2" fmla="val 55789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2" name="pole tekstowe 9">
            <a:extLst>
              <a:ext uri="{FF2B5EF4-FFF2-40B4-BE49-F238E27FC236}">
                <a16:creationId xmlns:a16="http://schemas.microsoft.com/office/drawing/2014/main" id="{172F57E3-DED8-4D0B-938A-4DAEC587EFD9}"/>
              </a:ext>
            </a:extLst>
          </p:cNvPr>
          <p:cNvSpPr txBox="1"/>
          <p:nvPr/>
        </p:nvSpPr>
        <p:spPr>
          <a:xfrm>
            <a:off x="9842906" y="3499984"/>
            <a:ext cx="2333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3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4,9 p. proc.</a:t>
            </a:r>
          </a:p>
        </p:txBody>
      </p:sp>
      <p:sp>
        <p:nvSpPr>
          <p:cNvPr id="153" name="Strzałka w dół 46">
            <a:extLst>
              <a:ext uri="{FF2B5EF4-FFF2-40B4-BE49-F238E27FC236}">
                <a16:creationId xmlns:a16="http://schemas.microsoft.com/office/drawing/2014/main" id="{F8B38FBE-FBF1-4C66-97A0-AA5E838825F1}"/>
              </a:ext>
            </a:extLst>
          </p:cNvPr>
          <p:cNvSpPr/>
          <p:nvPr/>
        </p:nvSpPr>
        <p:spPr>
          <a:xfrm>
            <a:off x="9426131" y="4552950"/>
            <a:ext cx="288000" cy="488718"/>
          </a:xfrm>
          <a:prstGeom prst="downArrow">
            <a:avLst>
              <a:gd name="adj1" fmla="val 50000"/>
              <a:gd name="adj2" fmla="val 55789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4" name="pole tekstowe 9">
            <a:extLst>
              <a:ext uri="{FF2B5EF4-FFF2-40B4-BE49-F238E27FC236}">
                <a16:creationId xmlns:a16="http://schemas.microsoft.com/office/drawing/2014/main" id="{9895138A-217C-4356-8948-2D9FB8A7DBC7}"/>
              </a:ext>
            </a:extLst>
          </p:cNvPr>
          <p:cNvSpPr txBox="1"/>
          <p:nvPr/>
        </p:nvSpPr>
        <p:spPr>
          <a:xfrm>
            <a:off x="9842906" y="4490584"/>
            <a:ext cx="2333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3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3,1 p. proc.</a:t>
            </a:r>
          </a:p>
        </p:txBody>
      </p:sp>
      <p:sp>
        <p:nvSpPr>
          <p:cNvPr id="155" name="Strzałka w dół 46">
            <a:extLst>
              <a:ext uri="{FF2B5EF4-FFF2-40B4-BE49-F238E27FC236}">
                <a16:creationId xmlns:a16="http://schemas.microsoft.com/office/drawing/2014/main" id="{13DD8E3B-D105-40AC-B95F-118BE32F5F3F}"/>
              </a:ext>
            </a:extLst>
          </p:cNvPr>
          <p:cNvSpPr/>
          <p:nvPr/>
        </p:nvSpPr>
        <p:spPr>
          <a:xfrm flipV="1">
            <a:off x="9426131" y="5534025"/>
            <a:ext cx="288000" cy="488718"/>
          </a:xfrm>
          <a:prstGeom prst="downArrow">
            <a:avLst>
              <a:gd name="adj1" fmla="val 50000"/>
              <a:gd name="adj2" fmla="val 55789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6" name="pole tekstowe 9">
            <a:extLst>
              <a:ext uri="{FF2B5EF4-FFF2-40B4-BE49-F238E27FC236}">
                <a16:creationId xmlns:a16="http://schemas.microsoft.com/office/drawing/2014/main" id="{4CAEB04F-7FA1-47CA-8CBB-EB182065C5AA}"/>
              </a:ext>
            </a:extLst>
          </p:cNvPr>
          <p:cNvSpPr txBox="1"/>
          <p:nvPr/>
        </p:nvSpPr>
        <p:spPr>
          <a:xfrm>
            <a:off x="9842906" y="5528809"/>
            <a:ext cx="2333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3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1,8 p. proc.</a:t>
            </a:r>
          </a:p>
        </p:txBody>
      </p:sp>
      <p:sp>
        <p:nvSpPr>
          <p:cNvPr id="32" name="Strzałka w dół 46">
            <a:extLst>
              <a:ext uri="{FF2B5EF4-FFF2-40B4-BE49-F238E27FC236}">
                <a16:creationId xmlns:a16="http://schemas.microsoft.com/office/drawing/2014/main" id="{2A99FEC5-8743-4B24-BE20-9ABF8FD5F49A}"/>
              </a:ext>
            </a:extLst>
          </p:cNvPr>
          <p:cNvSpPr/>
          <p:nvPr/>
        </p:nvSpPr>
        <p:spPr>
          <a:xfrm>
            <a:off x="2431457" y="2875645"/>
            <a:ext cx="288000" cy="488718"/>
          </a:xfrm>
          <a:prstGeom prst="downArrow">
            <a:avLst>
              <a:gd name="adj1" fmla="val 50000"/>
              <a:gd name="adj2" fmla="val 55789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pole tekstowe 9">
            <a:extLst>
              <a:ext uri="{FF2B5EF4-FFF2-40B4-BE49-F238E27FC236}">
                <a16:creationId xmlns:a16="http://schemas.microsoft.com/office/drawing/2014/main" id="{172F57E3-DED8-4D0B-938A-4DAEC587EFD9}"/>
              </a:ext>
            </a:extLst>
          </p:cNvPr>
          <p:cNvSpPr txBox="1"/>
          <p:nvPr/>
        </p:nvSpPr>
        <p:spPr>
          <a:xfrm>
            <a:off x="2848233" y="2822804"/>
            <a:ext cx="1440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3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3,2%</a:t>
            </a:r>
          </a:p>
        </p:txBody>
      </p:sp>
    </p:spTree>
    <p:extLst>
      <p:ext uri="{BB962C8B-B14F-4D97-AF65-F5344CB8AC3E}">
        <p14:creationId xmlns:p14="http://schemas.microsoft.com/office/powerpoint/2010/main" val="8053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1" y="178730"/>
            <a:ext cx="11385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Bierność zawodowa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wg NSP</a:t>
            </a:r>
            <a:endParaRPr lang="pl-PL" sz="12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143" name="!!pole tekstowe 9">
            <a:extLst>
              <a:ext uri="{FF2B5EF4-FFF2-40B4-BE49-F238E27FC236}">
                <a16:creationId xmlns:a16="http://schemas.microsoft.com/office/drawing/2014/main" id="{36363438-04DB-4FEE-8371-C0AF76E2B237}"/>
              </a:ext>
            </a:extLst>
          </p:cNvPr>
          <p:cNvSpPr txBox="1"/>
          <p:nvPr/>
        </p:nvSpPr>
        <p:spPr>
          <a:xfrm>
            <a:off x="1533526" y="2899909"/>
            <a:ext cx="9639300" cy="26866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nie pracowała, nie miała pracy i jej nie poszukiwała,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nie pracowała, poszukiwała pracy, ale nie była zdolna/gotowa do jej podjęcia w okresie od 1 do 15 kwietnia,</a:t>
            </a:r>
          </a:p>
          <a:p>
            <a:pPr marL="342900" indent="-342900">
              <a:lnSpc>
                <a:spcPts val="2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nie pracowała i nie poszukiwała pracy, ponieważ miała pracę załatwioną </a:t>
            </a:r>
            <a:b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i oczekiwała na jej rozpoczęcie w okresie: dłuższym niż 3 miesiące </a:t>
            </a:r>
            <a:b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lub do 3 miesięcy ale nie była gotowa tej pracy podjąć.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183C76C-4991-400D-8E84-7D8691FF8D45}"/>
              </a:ext>
            </a:extLst>
          </p:cNvPr>
          <p:cNvSpPr txBox="1"/>
          <p:nvPr/>
        </p:nvSpPr>
        <p:spPr>
          <a:xfrm>
            <a:off x="1533747" y="1339186"/>
            <a:ext cx="9486678" cy="130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Osoba bierna zawodowo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 to osoba w wieku 15 lat lub więcej,</a:t>
            </a:r>
            <a:b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która nie została zaklasyfikowana jako pracująca lub bezrobotna, tzn., która w badanym tygodniu:</a:t>
            </a:r>
          </a:p>
        </p:txBody>
      </p:sp>
    </p:spTree>
    <p:extLst>
      <p:ext uri="{BB962C8B-B14F-4D97-AF65-F5344CB8AC3E}">
        <p14:creationId xmlns:p14="http://schemas.microsoft.com/office/powerpoint/2010/main" val="18776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10058400" y="6301201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F9BF9A4-65BB-944B-A3C2-C30875F81C4E}"/>
              </a:ext>
            </a:extLst>
          </p:cNvPr>
          <p:cNvSpPr txBox="1"/>
          <p:nvPr/>
        </p:nvSpPr>
        <p:spPr>
          <a:xfrm>
            <a:off x="267052" y="144884"/>
            <a:ext cx="8875731" cy="584474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>
              <a:spcBef>
                <a:spcPts val="138"/>
              </a:spcBef>
            </a:pPr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pPr>
              <a:spcBef>
                <a:spcPts val="138"/>
              </a:spcBef>
            </a:pPr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7056956" y="1466358"/>
            <a:ext cx="208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6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127,4 tys.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398986" y="1481056"/>
            <a:ext cx="2101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197,9 tys.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7496337" y="2562373"/>
            <a:ext cx="792248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11,9%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3879839" y="2577550"/>
            <a:ext cx="792248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9,4%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4828317" y="6301201"/>
            <a:ext cx="2638022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solidFill>
              <a:srgbClr val="001E78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100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Zmiana w porównaniu z NSP 2011 </a:t>
            </a:r>
          </a:p>
        </p:txBody>
      </p:sp>
      <p:sp>
        <p:nvSpPr>
          <p:cNvPr id="125" name="Prostokąt 124"/>
          <p:cNvSpPr/>
          <p:nvPr/>
        </p:nvSpPr>
        <p:spPr>
          <a:xfrm>
            <a:off x="7472823" y="4066110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39,2%</a:t>
            </a:r>
          </a:p>
        </p:txBody>
      </p:sp>
      <p:sp>
        <p:nvSpPr>
          <p:cNvPr id="126" name="Prostokąt 125"/>
          <p:cNvSpPr/>
          <p:nvPr/>
        </p:nvSpPr>
        <p:spPr>
          <a:xfrm>
            <a:off x="3509844" y="4066111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60,8%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398986" y="944424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Kobiety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056956" y="93843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Mężczyźni</a:t>
            </a:r>
          </a:p>
        </p:txBody>
      </p:sp>
      <p:pic>
        <p:nvPicPr>
          <p:cNvPr id="128" name="Obraz 127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14" y="889474"/>
            <a:ext cx="2077200" cy="5093037"/>
          </a:xfrm>
          <a:prstGeom prst="rect">
            <a:avLst/>
          </a:prstGeom>
        </p:spPr>
      </p:pic>
      <p:pic>
        <p:nvPicPr>
          <p:cNvPr id="14" name="Obraz 1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58" y="3420809"/>
            <a:ext cx="60965" cy="68586"/>
          </a:xfrm>
          <a:prstGeom prst="rect">
            <a:avLst/>
          </a:prstGeom>
        </p:spPr>
      </p:pic>
      <p:pic>
        <p:nvPicPr>
          <p:cNvPr id="17" name="Obraz 1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1" y="889474"/>
            <a:ext cx="2078264" cy="5093037"/>
          </a:xfrm>
          <a:prstGeom prst="rect">
            <a:avLst/>
          </a:prstGeom>
        </p:spPr>
      </p:pic>
      <p:sp>
        <p:nvSpPr>
          <p:cNvPr id="129" name="Strzałka w dół 128"/>
          <p:cNvSpPr/>
          <p:nvPr/>
        </p:nvSpPr>
        <p:spPr>
          <a:xfrm>
            <a:off x="7079565" y="2233358"/>
            <a:ext cx="480806" cy="662065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0" name="Strzałka w dół 129"/>
          <p:cNvSpPr/>
          <p:nvPr/>
        </p:nvSpPr>
        <p:spPr>
          <a:xfrm>
            <a:off x="3509844" y="2230452"/>
            <a:ext cx="480806" cy="662065"/>
          </a:xfrm>
          <a:prstGeom prst="downArrow">
            <a:avLst/>
          </a:prstGeom>
          <a:solidFill>
            <a:srgbClr val="BED015"/>
          </a:solidFill>
          <a:ln>
            <a:solidFill>
              <a:srgbClr val="BED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380732"/>
              </p:ext>
            </p:extLst>
          </p:nvPr>
        </p:nvGraphicFramePr>
        <p:xfrm>
          <a:off x="3861328" y="34383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228" y="3055485"/>
            <a:ext cx="4578493" cy="2749534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10058400" y="6301201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4713806" y="6274177"/>
            <a:ext cx="2638022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solidFill>
              <a:srgbClr val="001E78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100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Zmiana w porównaniu z NSP 2011 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3294338" y="96236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na wsi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6668118" y="962721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 miastach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3266940" y="1390454"/>
            <a:ext cx="2081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112,9 tys.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6668118" y="144470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212,4 tys.</a:t>
            </a:r>
          </a:p>
        </p:txBody>
      </p:sp>
      <p:sp>
        <p:nvSpPr>
          <p:cNvPr id="122" name="Prostokąt 121"/>
          <p:cNvSpPr/>
          <p:nvPr/>
        </p:nvSpPr>
        <p:spPr>
          <a:xfrm>
            <a:off x="3424316" y="4369374"/>
            <a:ext cx="1273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34,7%</a:t>
            </a:r>
          </a:p>
        </p:txBody>
      </p:sp>
      <p:sp>
        <p:nvSpPr>
          <p:cNvPr id="123" name="Prostokąt 122"/>
          <p:cNvSpPr/>
          <p:nvPr/>
        </p:nvSpPr>
        <p:spPr>
          <a:xfrm>
            <a:off x="7190211" y="4369374"/>
            <a:ext cx="1298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293E8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65,3%</a:t>
            </a:r>
          </a:p>
        </p:txBody>
      </p:sp>
      <p:pic>
        <p:nvPicPr>
          <p:cNvPr id="11" name="Obraz 10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>
          <a:xfrm>
            <a:off x="943424" y="883781"/>
            <a:ext cx="2080636" cy="5149582"/>
          </a:xfrm>
          <a:prstGeom prst="rect">
            <a:avLst/>
          </a:prstGeom>
        </p:spPr>
      </p:pic>
      <p:pic>
        <p:nvPicPr>
          <p:cNvPr id="13" name="Obraz 12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"/>
          <a:stretch/>
        </p:blipFill>
        <p:spPr>
          <a:xfrm>
            <a:off x="9019268" y="883780"/>
            <a:ext cx="2071723" cy="5149582"/>
          </a:xfrm>
          <a:prstGeom prst="rect">
            <a:avLst/>
          </a:prstGeom>
        </p:spPr>
      </p:pic>
      <p:sp>
        <p:nvSpPr>
          <p:cNvPr id="39" name="Prostokąt zaokrąglony 38"/>
          <p:cNvSpPr/>
          <p:nvPr/>
        </p:nvSpPr>
        <p:spPr>
          <a:xfrm>
            <a:off x="7190211" y="2416405"/>
            <a:ext cx="792248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8,9%</a:t>
            </a:r>
          </a:p>
        </p:txBody>
      </p:sp>
      <p:sp>
        <p:nvSpPr>
          <p:cNvPr id="40" name="Prostokąt zaokrąglony 39"/>
          <p:cNvSpPr/>
          <p:nvPr/>
        </p:nvSpPr>
        <p:spPr>
          <a:xfrm>
            <a:off x="3757261" y="2416405"/>
            <a:ext cx="792248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13,1%</a:t>
            </a:r>
          </a:p>
        </p:txBody>
      </p:sp>
      <p:sp>
        <p:nvSpPr>
          <p:cNvPr id="41" name="Strzałka w dół 40"/>
          <p:cNvSpPr/>
          <p:nvPr/>
        </p:nvSpPr>
        <p:spPr>
          <a:xfrm>
            <a:off x="6749715" y="2036399"/>
            <a:ext cx="480806" cy="662065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424561" y="86398"/>
            <a:ext cx="113851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5" name="Strzałka w dół 24"/>
          <p:cNvSpPr/>
          <p:nvPr/>
        </p:nvSpPr>
        <p:spPr>
          <a:xfrm>
            <a:off x="3337492" y="2036785"/>
            <a:ext cx="480806" cy="662065"/>
          </a:xfrm>
          <a:prstGeom prst="downArrow">
            <a:avLst/>
          </a:prstGeom>
          <a:solidFill>
            <a:srgbClr val="BED015"/>
          </a:solidFill>
          <a:ln>
            <a:solidFill>
              <a:srgbClr val="BED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</a:t>
            </a:r>
          </a:p>
        </p:txBody>
      </p:sp>
      <p:graphicFrame>
        <p:nvGraphicFramePr>
          <p:cNvPr id="20" name="Wykres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366489"/>
              </p:ext>
            </p:extLst>
          </p:nvPr>
        </p:nvGraphicFramePr>
        <p:xfrm>
          <a:off x="3684088" y="3290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24561" y="86398"/>
            <a:ext cx="113851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Zmiana liczby biernych zawodowo wg powiatów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</a:t>
            </a:r>
            <a:endParaRPr lang="pl-PL" sz="20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624804" y="4449450"/>
            <a:ext cx="3103540" cy="84229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13500000" algn="br" rotWithShape="0">
              <a:srgbClr val="BDD6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lvl="0">
              <a:spcAft>
                <a:spcPts val="200"/>
              </a:spcAft>
            </a:pPr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powiat</a:t>
            </a: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285750" lvl="0" indent="-285750">
              <a:spcAft>
                <a:spcPts val="200"/>
              </a:spcAft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Zielona Góra (2,1%)</a:t>
            </a:r>
          </a:p>
        </p:txBody>
      </p:sp>
      <p:sp>
        <p:nvSpPr>
          <p:cNvPr id="97" name="Prostokąt zaokrąglony 96"/>
          <p:cNvSpPr/>
          <p:nvPr/>
        </p:nvSpPr>
        <p:spPr>
          <a:xfrm>
            <a:off x="7178722" y="1809946"/>
            <a:ext cx="3806367" cy="121358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8100000" algn="tr" rotWithShape="0">
              <a:srgbClr val="001E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lvl="0">
              <a:spcAft>
                <a:spcPts val="200"/>
              </a:spcAft>
            </a:pPr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powiaty:</a:t>
            </a:r>
          </a:p>
          <a:p>
            <a:pPr marL="285750" lvl="0" indent="-285750"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zielonogórski (-24,2%)</a:t>
            </a:r>
          </a:p>
          <a:p>
            <a:pPr marL="285750" lvl="0" indent="-285750"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żagański (-16,6%)</a:t>
            </a:r>
          </a:p>
          <a:p>
            <a:pPr marL="285750" lvl="0" indent="-285750"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nowosolski (-13,3%)</a:t>
            </a:r>
          </a:p>
        </p:txBody>
      </p:sp>
      <p:sp>
        <p:nvSpPr>
          <p:cNvPr id="99" name="Strzałka w dół 98"/>
          <p:cNvSpPr/>
          <p:nvPr/>
        </p:nvSpPr>
        <p:spPr>
          <a:xfrm>
            <a:off x="10121645" y="2024668"/>
            <a:ext cx="554940" cy="696009"/>
          </a:xfrm>
          <a:prstGeom prst="downArrow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Strzałka w dół 99"/>
          <p:cNvSpPr>
            <a:spLocks noChangeAspect="1"/>
          </p:cNvSpPr>
          <p:nvPr/>
        </p:nvSpPr>
        <p:spPr>
          <a:xfrm rot="10800000">
            <a:off x="9082700" y="4534368"/>
            <a:ext cx="554940" cy="696009"/>
          </a:xfrm>
          <a:prstGeom prst="downArrow">
            <a:avLst/>
          </a:prstGeom>
          <a:solidFill>
            <a:srgbClr val="B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3" name="Group 4">
            <a:extLst>
              <a:ext uri="{FF2B5EF4-FFF2-40B4-BE49-F238E27FC236}">
                <a16:creationId xmlns:a16="http://schemas.microsoft.com/office/drawing/2014/main" id="{D1B75AE9-8CBC-45DE-9ABD-73856F0915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9162" y="1007456"/>
            <a:ext cx="3298517" cy="5048838"/>
            <a:chOff x="2689" y="399"/>
            <a:chExt cx="2301" cy="3522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8D7D399C-9A84-4EB3-BEFA-9DECE234E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603"/>
              <a:ext cx="732" cy="793"/>
            </a:xfrm>
            <a:custGeom>
              <a:avLst/>
              <a:gdLst>
                <a:gd name="T0" fmla="*/ 2302 w 3214"/>
                <a:gd name="T1" fmla="*/ 3103 h 3488"/>
                <a:gd name="T2" fmla="*/ 2128 w 3214"/>
                <a:gd name="T3" fmla="*/ 3270 h 3488"/>
                <a:gd name="T4" fmla="*/ 1947 w 3214"/>
                <a:gd name="T5" fmla="*/ 3330 h 3488"/>
                <a:gd name="T6" fmla="*/ 1565 w 3214"/>
                <a:gd name="T7" fmla="*/ 3446 h 3488"/>
                <a:gd name="T8" fmla="*/ 1400 w 3214"/>
                <a:gd name="T9" fmla="*/ 3422 h 3488"/>
                <a:gd name="T10" fmla="*/ 1267 w 3214"/>
                <a:gd name="T11" fmla="*/ 3322 h 3488"/>
                <a:gd name="T12" fmla="*/ 1110 w 3214"/>
                <a:gd name="T13" fmla="*/ 3231 h 3488"/>
                <a:gd name="T14" fmla="*/ 812 w 3214"/>
                <a:gd name="T15" fmla="*/ 3140 h 3488"/>
                <a:gd name="T16" fmla="*/ 654 w 3214"/>
                <a:gd name="T17" fmla="*/ 3024 h 3488"/>
                <a:gd name="T18" fmla="*/ 447 w 3214"/>
                <a:gd name="T19" fmla="*/ 3074 h 3488"/>
                <a:gd name="T20" fmla="*/ 398 w 3214"/>
                <a:gd name="T21" fmla="*/ 2833 h 3488"/>
                <a:gd name="T22" fmla="*/ 273 w 3214"/>
                <a:gd name="T23" fmla="*/ 2585 h 3488"/>
                <a:gd name="T24" fmla="*/ 232 w 3214"/>
                <a:gd name="T25" fmla="*/ 2452 h 3488"/>
                <a:gd name="T26" fmla="*/ 16 w 3214"/>
                <a:gd name="T27" fmla="*/ 2270 h 3488"/>
                <a:gd name="T28" fmla="*/ 99 w 3214"/>
                <a:gd name="T29" fmla="*/ 2130 h 3488"/>
                <a:gd name="T30" fmla="*/ 116 w 3214"/>
                <a:gd name="T31" fmla="*/ 1939 h 3488"/>
                <a:gd name="T32" fmla="*/ 331 w 3214"/>
                <a:gd name="T33" fmla="*/ 1848 h 3488"/>
                <a:gd name="T34" fmla="*/ 464 w 3214"/>
                <a:gd name="T35" fmla="*/ 1715 h 3488"/>
                <a:gd name="T36" fmla="*/ 539 w 3214"/>
                <a:gd name="T37" fmla="*/ 1674 h 3488"/>
                <a:gd name="T38" fmla="*/ 779 w 3214"/>
                <a:gd name="T39" fmla="*/ 1674 h 3488"/>
                <a:gd name="T40" fmla="*/ 986 w 3214"/>
                <a:gd name="T41" fmla="*/ 1616 h 3488"/>
                <a:gd name="T42" fmla="*/ 1126 w 3214"/>
                <a:gd name="T43" fmla="*/ 1608 h 3488"/>
                <a:gd name="T44" fmla="*/ 1184 w 3214"/>
                <a:gd name="T45" fmla="*/ 1434 h 3488"/>
                <a:gd name="T46" fmla="*/ 1168 w 3214"/>
                <a:gd name="T47" fmla="*/ 1260 h 3488"/>
                <a:gd name="T48" fmla="*/ 1259 w 3214"/>
                <a:gd name="T49" fmla="*/ 1160 h 3488"/>
                <a:gd name="T50" fmla="*/ 1491 w 3214"/>
                <a:gd name="T51" fmla="*/ 1260 h 3488"/>
                <a:gd name="T52" fmla="*/ 1773 w 3214"/>
                <a:gd name="T53" fmla="*/ 1202 h 3488"/>
                <a:gd name="T54" fmla="*/ 1839 w 3214"/>
                <a:gd name="T55" fmla="*/ 1309 h 3488"/>
                <a:gd name="T56" fmla="*/ 2054 w 3214"/>
                <a:gd name="T57" fmla="*/ 1293 h 3488"/>
                <a:gd name="T58" fmla="*/ 2253 w 3214"/>
                <a:gd name="T59" fmla="*/ 1127 h 3488"/>
                <a:gd name="T60" fmla="*/ 2361 w 3214"/>
                <a:gd name="T61" fmla="*/ 962 h 3488"/>
                <a:gd name="T62" fmla="*/ 2386 w 3214"/>
                <a:gd name="T63" fmla="*/ 838 h 3488"/>
                <a:gd name="T64" fmla="*/ 2493 w 3214"/>
                <a:gd name="T65" fmla="*/ 721 h 3488"/>
                <a:gd name="T66" fmla="*/ 2618 w 3214"/>
                <a:gd name="T67" fmla="*/ 589 h 3488"/>
                <a:gd name="T68" fmla="*/ 2783 w 3214"/>
                <a:gd name="T69" fmla="*/ 481 h 3488"/>
                <a:gd name="T70" fmla="*/ 2750 w 3214"/>
                <a:gd name="T71" fmla="*/ 166 h 3488"/>
                <a:gd name="T72" fmla="*/ 2659 w 3214"/>
                <a:gd name="T73" fmla="*/ 67 h 3488"/>
                <a:gd name="T74" fmla="*/ 2783 w 3214"/>
                <a:gd name="T75" fmla="*/ 34 h 3488"/>
                <a:gd name="T76" fmla="*/ 2982 w 3214"/>
                <a:gd name="T77" fmla="*/ 150 h 3488"/>
                <a:gd name="T78" fmla="*/ 3106 w 3214"/>
                <a:gd name="T79" fmla="*/ 398 h 3488"/>
                <a:gd name="T80" fmla="*/ 3214 w 3214"/>
                <a:gd name="T81" fmla="*/ 489 h 3488"/>
                <a:gd name="T82" fmla="*/ 3148 w 3214"/>
                <a:gd name="T83" fmla="*/ 779 h 3488"/>
                <a:gd name="T84" fmla="*/ 2958 w 3214"/>
                <a:gd name="T85" fmla="*/ 879 h 3488"/>
                <a:gd name="T86" fmla="*/ 2891 w 3214"/>
                <a:gd name="T87" fmla="*/ 978 h 3488"/>
                <a:gd name="T88" fmla="*/ 2941 w 3214"/>
                <a:gd name="T89" fmla="*/ 1102 h 3488"/>
                <a:gd name="T90" fmla="*/ 3089 w 3214"/>
                <a:gd name="T91" fmla="*/ 1342 h 3488"/>
                <a:gd name="T92" fmla="*/ 3007 w 3214"/>
                <a:gd name="T93" fmla="*/ 1500 h 3488"/>
                <a:gd name="T94" fmla="*/ 2849 w 3214"/>
                <a:gd name="T95" fmla="*/ 1525 h 3488"/>
                <a:gd name="T96" fmla="*/ 2808 w 3214"/>
                <a:gd name="T97" fmla="*/ 1466 h 3488"/>
                <a:gd name="T98" fmla="*/ 2634 w 3214"/>
                <a:gd name="T99" fmla="*/ 1541 h 3488"/>
                <a:gd name="T100" fmla="*/ 2551 w 3214"/>
                <a:gd name="T101" fmla="*/ 1674 h 3488"/>
                <a:gd name="T102" fmla="*/ 2361 w 3214"/>
                <a:gd name="T103" fmla="*/ 1616 h 3488"/>
                <a:gd name="T104" fmla="*/ 2228 w 3214"/>
                <a:gd name="T105" fmla="*/ 1682 h 3488"/>
                <a:gd name="T106" fmla="*/ 2220 w 3214"/>
                <a:gd name="T107" fmla="*/ 1856 h 3488"/>
                <a:gd name="T108" fmla="*/ 2452 w 3214"/>
                <a:gd name="T109" fmla="*/ 1980 h 3488"/>
                <a:gd name="T110" fmla="*/ 2650 w 3214"/>
                <a:gd name="T111" fmla="*/ 2151 h 3488"/>
                <a:gd name="T112" fmla="*/ 2907 w 3214"/>
                <a:gd name="T113" fmla="*/ 2267 h 3488"/>
                <a:gd name="T114" fmla="*/ 3122 w 3214"/>
                <a:gd name="T115" fmla="*/ 2366 h 3488"/>
                <a:gd name="T116" fmla="*/ 2998 w 3214"/>
                <a:gd name="T117" fmla="*/ 2416 h 3488"/>
                <a:gd name="T118" fmla="*/ 2948 w 3214"/>
                <a:gd name="T119" fmla="*/ 2657 h 3488"/>
                <a:gd name="T120" fmla="*/ 2783 w 3214"/>
                <a:gd name="T121" fmla="*/ 2730 h 3488"/>
                <a:gd name="T122" fmla="*/ 2543 w 3214"/>
                <a:gd name="T123" fmla="*/ 2772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4" h="3488">
                  <a:moveTo>
                    <a:pt x="2352" y="2847"/>
                  </a:moveTo>
                  <a:cubicBezTo>
                    <a:pt x="2349" y="2850"/>
                    <a:pt x="2346" y="2853"/>
                    <a:pt x="2344" y="2855"/>
                  </a:cubicBezTo>
                  <a:cubicBezTo>
                    <a:pt x="2344" y="2859"/>
                    <a:pt x="2344" y="2861"/>
                    <a:pt x="2344" y="2863"/>
                  </a:cubicBezTo>
                  <a:cubicBezTo>
                    <a:pt x="2341" y="2867"/>
                    <a:pt x="2337" y="2869"/>
                    <a:pt x="2335" y="2871"/>
                  </a:cubicBezTo>
                  <a:cubicBezTo>
                    <a:pt x="2335" y="2880"/>
                    <a:pt x="2335" y="2889"/>
                    <a:pt x="2335" y="2897"/>
                  </a:cubicBezTo>
                  <a:cubicBezTo>
                    <a:pt x="2332" y="2900"/>
                    <a:pt x="2329" y="2902"/>
                    <a:pt x="2327" y="2905"/>
                  </a:cubicBezTo>
                  <a:cubicBezTo>
                    <a:pt x="2327" y="2921"/>
                    <a:pt x="2327" y="2938"/>
                    <a:pt x="2327" y="2955"/>
                  </a:cubicBezTo>
                  <a:cubicBezTo>
                    <a:pt x="2322" y="2960"/>
                    <a:pt x="2316" y="2966"/>
                    <a:pt x="2310" y="2971"/>
                  </a:cubicBezTo>
                  <a:cubicBezTo>
                    <a:pt x="2310" y="2982"/>
                    <a:pt x="2310" y="2993"/>
                    <a:pt x="2310" y="3004"/>
                  </a:cubicBezTo>
                  <a:cubicBezTo>
                    <a:pt x="2307" y="3004"/>
                    <a:pt x="2305" y="3004"/>
                    <a:pt x="2302" y="3004"/>
                  </a:cubicBezTo>
                  <a:cubicBezTo>
                    <a:pt x="2299" y="3007"/>
                    <a:pt x="2296" y="3010"/>
                    <a:pt x="2294" y="3013"/>
                  </a:cubicBezTo>
                  <a:cubicBezTo>
                    <a:pt x="2294" y="3016"/>
                    <a:pt x="2294" y="3018"/>
                    <a:pt x="2294" y="3021"/>
                  </a:cubicBezTo>
                  <a:cubicBezTo>
                    <a:pt x="2297" y="3024"/>
                    <a:pt x="2300" y="3026"/>
                    <a:pt x="2302" y="3029"/>
                  </a:cubicBezTo>
                  <a:cubicBezTo>
                    <a:pt x="2302" y="3040"/>
                    <a:pt x="2302" y="3051"/>
                    <a:pt x="2302" y="3062"/>
                  </a:cubicBezTo>
                  <a:cubicBezTo>
                    <a:pt x="2306" y="3065"/>
                    <a:pt x="2308" y="3068"/>
                    <a:pt x="2310" y="3071"/>
                  </a:cubicBezTo>
                  <a:cubicBezTo>
                    <a:pt x="2310" y="3080"/>
                    <a:pt x="2310" y="3088"/>
                    <a:pt x="2310" y="3096"/>
                  </a:cubicBezTo>
                  <a:cubicBezTo>
                    <a:pt x="2307" y="3099"/>
                    <a:pt x="2305" y="3101"/>
                    <a:pt x="2302" y="3103"/>
                  </a:cubicBezTo>
                  <a:cubicBezTo>
                    <a:pt x="2302" y="3107"/>
                    <a:pt x="2302" y="3110"/>
                    <a:pt x="2302" y="3112"/>
                  </a:cubicBezTo>
                  <a:cubicBezTo>
                    <a:pt x="2294" y="3112"/>
                    <a:pt x="2285" y="3112"/>
                    <a:pt x="2277" y="3112"/>
                  </a:cubicBezTo>
                  <a:cubicBezTo>
                    <a:pt x="2274" y="3115"/>
                    <a:pt x="2271" y="3118"/>
                    <a:pt x="2269" y="3120"/>
                  </a:cubicBezTo>
                  <a:cubicBezTo>
                    <a:pt x="2260" y="3120"/>
                    <a:pt x="2252" y="3120"/>
                    <a:pt x="2244" y="3120"/>
                  </a:cubicBezTo>
                  <a:cubicBezTo>
                    <a:pt x="2244" y="3123"/>
                    <a:pt x="2244" y="3126"/>
                    <a:pt x="2244" y="3128"/>
                  </a:cubicBezTo>
                  <a:cubicBezTo>
                    <a:pt x="2241" y="3131"/>
                    <a:pt x="2238" y="3134"/>
                    <a:pt x="2236" y="3137"/>
                  </a:cubicBezTo>
                  <a:cubicBezTo>
                    <a:pt x="2236" y="3148"/>
                    <a:pt x="2236" y="3159"/>
                    <a:pt x="2236" y="3170"/>
                  </a:cubicBezTo>
                  <a:cubicBezTo>
                    <a:pt x="2230" y="3170"/>
                    <a:pt x="2225" y="3170"/>
                    <a:pt x="2220" y="3170"/>
                  </a:cubicBezTo>
                  <a:cubicBezTo>
                    <a:pt x="2214" y="3176"/>
                    <a:pt x="2209" y="3181"/>
                    <a:pt x="2203" y="3186"/>
                  </a:cubicBezTo>
                  <a:cubicBezTo>
                    <a:pt x="2194" y="3186"/>
                    <a:pt x="2186" y="3186"/>
                    <a:pt x="2178" y="3186"/>
                  </a:cubicBezTo>
                  <a:cubicBezTo>
                    <a:pt x="2178" y="3195"/>
                    <a:pt x="2178" y="3204"/>
                    <a:pt x="2178" y="3212"/>
                  </a:cubicBezTo>
                  <a:cubicBezTo>
                    <a:pt x="2181" y="3215"/>
                    <a:pt x="2184" y="3217"/>
                    <a:pt x="2186" y="3220"/>
                  </a:cubicBezTo>
                  <a:cubicBezTo>
                    <a:pt x="2186" y="3228"/>
                    <a:pt x="2186" y="3236"/>
                    <a:pt x="2186" y="3244"/>
                  </a:cubicBezTo>
                  <a:cubicBezTo>
                    <a:pt x="2183" y="3244"/>
                    <a:pt x="2180" y="3244"/>
                    <a:pt x="2178" y="3244"/>
                  </a:cubicBezTo>
                  <a:cubicBezTo>
                    <a:pt x="2174" y="3247"/>
                    <a:pt x="2172" y="3251"/>
                    <a:pt x="2170" y="3253"/>
                  </a:cubicBezTo>
                  <a:cubicBezTo>
                    <a:pt x="2161" y="3253"/>
                    <a:pt x="2153" y="3253"/>
                    <a:pt x="2145" y="3253"/>
                  </a:cubicBezTo>
                  <a:cubicBezTo>
                    <a:pt x="2139" y="3259"/>
                    <a:pt x="2134" y="3264"/>
                    <a:pt x="2128" y="3270"/>
                  </a:cubicBezTo>
                  <a:cubicBezTo>
                    <a:pt x="2120" y="3270"/>
                    <a:pt x="2112" y="3270"/>
                    <a:pt x="2104" y="3270"/>
                  </a:cubicBezTo>
                  <a:cubicBezTo>
                    <a:pt x="2101" y="3272"/>
                    <a:pt x="2098" y="3274"/>
                    <a:pt x="2095" y="3278"/>
                  </a:cubicBezTo>
                  <a:cubicBezTo>
                    <a:pt x="2093" y="3278"/>
                    <a:pt x="2090" y="3278"/>
                    <a:pt x="2087" y="3278"/>
                  </a:cubicBezTo>
                  <a:cubicBezTo>
                    <a:pt x="2085" y="3280"/>
                    <a:pt x="2081" y="3282"/>
                    <a:pt x="2078" y="3286"/>
                  </a:cubicBezTo>
                  <a:cubicBezTo>
                    <a:pt x="2076" y="3286"/>
                    <a:pt x="2073" y="3286"/>
                    <a:pt x="2070" y="3286"/>
                  </a:cubicBezTo>
                  <a:cubicBezTo>
                    <a:pt x="2068" y="3288"/>
                    <a:pt x="2065" y="3291"/>
                    <a:pt x="2062" y="3294"/>
                  </a:cubicBezTo>
                  <a:cubicBezTo>
                    <a:pt x="2057" y="3294"/>
                    <a:pt x="2052" y="3298"/>
                    <a:pt x="2046" y="3298"/>
                  </a:cubicBezTo>
                  <a:cubicBezTo>
                    <a:pt x="2044" y="3300"/>
                    <a:pt x="2041" y="3302"/>
                    <a:pt x="2038" y="3306"/>
                  </a:cubicBezTo>
                  <a:cubicBezTo>
                    <a:pt x="2032" y="3306"/>
                    <a:pt x="2026" y="3306"/>
                    <a:pt x="2021" y="3306"/>
                  </a:cubicBezTo>
                  <a:cubicBezTo>
                    <a:pt x="2018" y="3303"/>
                    <a:pt x="2016" y="3301"/>
                    <a:pt x="2013" y="3298"/>
                  </a:cubicBezTo>
                  <a:cubicBezTo>
                    <a:pt x="2002" y="3298"/>
                    <a:pt x="1991" y="3298"/>
                    <a:pt x="1980" y="3298"/>
                  </a:cubicBezTo>
                  <a:cubicBezTo>
                    <a:pt x="1977" y="3295"/>
                    <a:pt x="1975" y="3292"/>
                    <a:pt x="1972" y="3289"/>
                  </a:cubicBezTo>
                  <a:cubicBezTo>
                    <a:pt x="1969" y="3289"/>
                    <a:pt x="1967" y="3289"/>
                    <a:pt x="1964" y="3289"/>
                  </a:cubicBezTo>
                  <a:cubicBezTo>
                    <a:pt x="1961" y="3291"/>
                    <a:pt x="1958" y="3294"/>
                    <a:pt x="1955" y="3298"/>
                  </a:cubicBezTo>
                  <a:cubicBezTo>
                    <a:pt x="1955" y="3300"/>
                    <a:pt x="1955" y="3302"/>
                    <a:pt x="1955" y="3306"/>
                  </a:cubicBezTo>
                  <a:cubicBezTo>
                    <a:pt x="1952" y="3308"/>
                    <a:pt x="1950" y="3311"/>
                    <a:pt x="1947" y="3314"/>
                  </a:cubicBezTo>
                  <a:cubicBezTo>
                    <a:pt x="1947" y="3319"/>
                    <a:pt x="1947" y="3325"/>
                    <a:pt x="1947" y="3330"/>
                  </a:cubicBezTo>
                  <a:cubicBezTo>
                    <a:pt x="1945" y="3333"/>
                    <a:pt x="1941" y="3336"/>
                    <a:pt x="1938" y="3339"/>
                  </a:cubicBezTo>
                  <a:cubicBezTo>
                    <a:pt x="1928" y="3339"/>
                    <a:pt x="1917" y="3339"/>
                    <a:pt x="1906" y="3339"/>
                  </a:cubicBezTo>
                  <a:cubicBezTo>
                    <a:pt x="1906" y="3345"/>
                    <a:pt x="1906" y="3350"/>
                    <a:pt x="1906" y="3356"/>
                  </a:cubicBezTo>
                  <a:cubicBezTo>
                    <a:pt x="1900" y="3356"/>
                    <a:pt x="1894" y="3356"/>
                    <a:pt x="1889" y="3356"/>
                  </a:cubicBezTo>
                  <a:cubicBezTo>
                    <a:pt x="1886" y="3358"/>
                    <a:pt x="1883" y="3360"/>
                    <a:pt x="1880" y="3364"/>
                  </a:cubicBezTo>
                  <a:cubicBezTo>
                    <a:pt x="1878" y="3364"/>
                    <a:pt x="1875" y="3364"/>
                    <a:pt x="1872" y="3364"/>
                  </a:cubicBezTo>
                  <a:cubicBezTo>
                    <a:pt x="1870" y="3366"/>
                    <a:pt x="1867" y="3369"/>
                    <a:pt x="1864" y="3372"/>
                  </a:cubicBezTo>
                  <a:cubicBezTo>
                    <a:pt x="1851" y="3372"/>
                    <a:pt x="1836" y="3372"/>
                    <a:pt x="1822" y="3372"/>
                  </a:cubicBezTo>
                  <a:cubicBezTo>
                    <a:pt x="1820" y="3370"/>
                    <a:pt x="1817" y="3367"/>
                    <a:pt x="1814" y="3364"/>
                  </a:cubicBezTo>
                  <a:cubicBezTo>
                    <a:pt x="1770" y="3364"/>
                    <a:pt x="1726" y="3364"/>
                    <a:pt x="1681" y="3364"/>
                  </a:cubicBezTo>
                  <a:cubicBezTo>
                    <a:pt x="1681" y="3380"/>
                    <a:pt x="1681" y="3397"/>
                    <a:pt x="1681" y="3414"/>
                  </a:cubicBezTo>
                  <a:cubicBezTo>
                    <a:pt x="1679" y="3414"/>
                    <a:pt x="1677" y="3414"/>
                    <a:pt x="1673" y="3414"/>
                  </a:cubicBezTo>
                  <a:cubicBezTo>
                    <a:pt x="1671" y="3416"/>
                    <a:pt x="1668" y="3418"/>
                    <a:pt x="1665" y="3422"/>
                  </a:cubicBezTo>
                  <a:cubicBezTo>
                    <a:pt x="1651" y="3422"/>
                    <a:pt x="1638" y="3422"/>
                    <a:pt x="1623" y="3422"/>
                  </a:cubicBezTo>
                  <a:cubicBezTo>
                    <a:pt x="1621" y="3424"/>
                    <a:pt x="1619" y="3426"/>
                    <a:pt x="1615" y="3430"/>
                  </a:cubicBezTo>
                  <a:cubicBezTo>
                    <a:pt x="1604" y="3430"/>
                    <a:pt x="1593" y="3430"/>
                    <a:pt x="1582" y="3430"/>
                  </a:cubicBezTo>
                  <a:cubicBezTo>
                    <a:pt x="1576" y="3435"/>
                    <a:pt x="1571" y="3441"/>
                    <a:pt x="1565" y="3446"/>
                  </a:cubicBezTo>
                  <a:cubicBezTo>
                    <a:pt x="1563" y="3446"/>
                    <a:pt x="1560" y="3446"/>
                    <a:pt x="1557" y="3446"/>
                  </a:cubicBezTo>
                  <a:cubicBezTo>
                    <a:pt x="1552" y="3452"/>
                    <a:pt x="1546" y="3457"/>
                    <a:pt x="1541" y="3463"/>
                  </a:cubicBezTo>
                  <a:cubicBezTo>
                    <a:pt x="1541" y="3469"/>
                    <a:pt x="1541" y="3474"/>
                    <a:pt x="1541" y="3480"/>
                  </a:cubicBezTo>
                  <a:cubicBezTo>
                    <a:pt x="1538" y="3482"/>
                    <a:pt x="1536" y="3484"/>
                    <a:pt x="1533" y="3488"/>
                  </a:cubicBezTo>
                  <a:cubicBezTo>
                    <a:pt x="1530" y="3485"/>
                    <a:pt x="1527" y="3483"/>
                    <a:pt x="1524" y="3480"/>
                  </a:cubicBezTo>
                  <a:cubicBezTo>
                    <a:pt x="1522" y="3480"/>
                    <a:pt x="1519" y="3480"/>
                    <a:pt x="1516" y="3480"/>
                  </a:cubicBezTo>
                  <a:cubicBezTo>
                    <a:pt x="1508" y="3472"/>
                    <a:pt x="1500" y="3464"/>
                    <a:pt x="1491" y="3455"/>
                  </a:cubicBezTo>
                  <a:cubicBezTo>
                    <a:pt x="1489" y="3455"/>
                    <a:pt x="1486" y="3455"/>
                    <a:pt x="1483" y="3455"/>
                  </a:cubicBezTo>
                  <a:cubicBezTo>
                    <a:pt x="1480" y="3453"/>
                    <a:pt x="1478" y="3449"/>
                    <a:pt x="1475" y="3446"/>
                  </a:cubicBezTo>
                  <a:cubicBezTo>
                    <a:pt x="1472" y="3446"/>
                    <a:pt x="1469" y="3446"/>
                    <a:pt x="1466" y="3446"/>
                  </a:cubicBezTo>
                  <a:cubicBezTo>
                    <a:pt x="1463" y="3444"/>
                    <a:pt x="1461" y="3442"/>
                    <a:pt x="1458" y="3438"/>
                  </a:cubicBezTo>
                  <a:cubicBezTo>
                    <a:pt x="1458" y="3436"/>
                    <a:pt x="1458" y="3433"/>
                    <a:pt x="1458" y="3430"/>
                  </a:cubicBezTo>
                  <a:cubicBezTo>
                    <a:pt x="1456" y="3430"/>
                    <a:pt x="1453" y="3430"/>
                    <a:pt x="1450" y="3430"/>
                  </a:cubicBezTo>
                  <a:cubicBezTo>
                    <a:pt x="1448" y="3427"/>
                    <a:pt x="1444" y="3425"/>
                    <a:pt x="1441" y="3422"/>
                  </a:cubicBezTo>
                  <a:cubicBezTo>
                    <a:pt x="1436" y="3427"/>
                    <a:pt x="1430" y="3433"/>
                    <a:pt x="1425" y="3438"/>
                  </a:cubicBezTo>
                  <a:cubicBezTo>
                    <a:pt x="1422" y="3438"/>
                    <a:pt x="1420" y="3438"/>
                    <a:pt x="1417" y="3438"/>
                  </a:cubicBezTo>
                  <a:cubicBezTo>
                    <a:pt x="1411" y="3433"/>
                    <a:pt x="1405" y="3427"/>
                    <a:pt x="1400" y="3422"/>
                  </a:cubicBezTo>
                  <a:cubicBezTo>
                    <a:pt x="1397" y="3422"/>
                    <a:pt x="1395" y="3422"/>
                    <a:pt x="1392" y="3422"/>
                  </a:cubicBezTo>
                  <a:cubicBezTo>
                    <a:pt x="1390" y="3419"/>
                    <a:pt x="1386" y="3417"/>
                    <a:pt x="1383" y="3414"/>
                  </a:cubicBezTo>
                  <a:cubicBezTo>
                    <a:pt x="1383" y="3411"/>
                    <a:pt x="1383" y="3408"/>
                    <a:pt x="1383" y="3405"/>
                  </a:cubicBezTo>
                  <a:cubicBezTo>
                    <a:pt x="1389" y="3399"/>
                    <a:pt x="1394" y="3394"/>
                    <a:pt x="1400" y="3388"/>
                  </a:cubicBezTo>
                  <a:cubicBezTo>
                    <a:pt x="1400" y="3383"/>
                    <a:pt x="1400" y="3378"/>
                    <a:pt x="1400" y="3372"/>
                  </a:cubicBezTo>
                  <a:cubicBezTo>
                    <a:pt x="1394" y="3367"/>
                    <a:pt x="1389" y="3361"/>
                    <a:pt x="1383" y="3356"/>
                  </a:cubicBezTo>
                  <a:cubicBezTo>
                    <a:pt x="1378" y="3356"/>
                    <a:pt x="1372" y="3356"/>
                    <a:pt x="1366" y="3356"/>
                  </a:cubicBezTo>
                  <a:cubicBezTo>
                    <a:pt x="1364" y="3353"/>
                    <a:pt x="1362" y="3350"/>
                    <a:pt x="1359" y="3347"/>
                  </a:cubicBezTo>
                  <a:cubicBezTo>
                    <a:pt x="1353" y="3347"/>
                    <a:pt x="1347" y="3347"/>
                    <a:pt x="1342" y="3347"/>
                  </a:cubicBezTo>
                  <a:cubicBezTo>
                    <a:pt x="1336" y="3352"/>
                    <a:pt x="1331" y="3358"/>
                    <a:pt x="1325" y="3364"/>
                  </a:cubicBezTo>
                  <a:cubicBezTo>
                    <a:pt x="1323" y="3364"/>
                    <a:pt x="1320" y="3364"/>
                    <a:pt x="1317" y="3364"/>
                  </a:cubicBezTo>
                  <a:cubicBezTo>
                    <a:pt x="1315" y="3366"/>
                    <a:pt x="1312" y="3369"/>
                    <a:pt x="1309" y="3372"/>
                  </a:cubicBezTo>
                  <a:cubicBezTo>
                    <a:pt x="1301" y="3372"/>
                    <a:pt x="1293" y="3372"/>
                    <a:pt x="1284" y="3372"/>
                  </a:cubicBezTo>
                  <a:cubicBezTo>
                    <a:pt x="1276" y="3364"/>
                    <a:pt x="1268" y="3356"/>
                    <a:pt x="1259" y="3347"/>
                  </a:cubicBezTo>
                  <a:cubicBezTo>
                    <a:pt x="1259" y="3345"/>
                    <a:pt x="1259" y="3342"/>
                    <a:pt x="1259" y="3339"/>
                  </a:cubicBezTo>
                  <a:cubicBezTo>
                    <a:pt x="1262" y="3337"/>
                    <a:pt x="1264" y="3333"/>
                    <a:pt x="1267" y="3330"/>
                  </a:cubicBezTo>
                  <a:cubicBezTo>
                    <a:pt x="1267" y="3328"/>
                    <a:pt x="1267" y="3325"/>
                    <a:pt x="1267" y="3322"/>
                  </a:cubicBezTo>
                  <a:cubicBezTo>
                    <a:pt x="1269" y="3320"/>
                    <a:pt x="1273" y="3317"/>
                    <a:pt x="1276" y="3314"/>
                  </a:cubicBezTo>
                  <a:cubicBezTo>
                    <a:pt x="1268" y="3306"/>
                    <a:pt x="1260" y="3298"/>
                    <a:pt x="1251" y="3289"/>
                  </a:cubicBezTo>
                  <a:cubicBezTo>
                    <a:pt x="1249" y="3289"/>
                    <a:pt x="1246" y="3289"/>
                    <a:pt x="1242" y="3289"/>
                  </a:cubicBezTo>
                  <a:cubicBezTo>
                    <a:pt x="1240" y="3286"/>
                    <a:pt x="1238" y="3284"/>
                    <a:pt x="1234" y="3281"/>
                  </a:cubicBezTo>
                  <a:cubicBezTo>
                    <a:pt x="1232" y="3283"/>
                    <a:pt x="1229" y="3286"/>
                    <a:pt x="1226" y="3289"/>
                  </a:cubicBezTo>
                  <a:cubicBezTo>
                    <a:pt x="1223" y="3289"/>
                    <a:pt x="1221" y="3289"/>
                    <a:pt x="1218" y="3289"/>
                  </a:cubicBezTo>
                  <a:cubicBezTo>
                    <a:pt x="1215" y="3291"/>
                    <a:pt x="1212" y="3294"/>
                    <a:pt x="1209" y="3298"/>
                  </a:cubicBezTo>
                  <a:cubicBezTo>
                    <a:pt x="1207" y="3298"/>
                    <a:pt x="1204" y="3298"/>
                    <a:pt x="1201" y="3298"/>
                  </a:cubicBezTo>
                  <a:cubicBezTo>
                    <a:pt x="1201" y="3295"/>
                    <a:pt x="1201" y="3292"/>
                    <a:pt x="1201" y="3289"/>
                  </a:cubicBezTo>
                  <a:cubicBezTo>
                    <a:pt x="1196" y="3284"/>
                    <a:pt x="1190" y="3279"/>
                    <a:pt x="1184" y="3273"/>
                  </a:cubicBezTo>
                  <a:cubicBezTo>
                    <a:pt x="1184" y="3271"/>
                    <a:pt x="1184" y="3267"/>
                    <a:pt x="1184" y="3264"/>
                  </a:cubicBezTo>
                  <a:cubicBezTo>
                    <a:pt x="1182" y="3264"/>
                    <a:pt x="1180" y="3264"/>
                    <a:pt x="1176" y="3264"/>
                  </a:cubicBezTo>
                  <a:cubicBezTo>
                    <a:pt x="1171" y="3259"/>
                    <a:pt x="1165" y="3253"/>
                    <a:pt x="1160" y="3248"/>
                  </a:cubicBezTo>
                  <a:cubicBezTo>
                    <a:pt x="1152" y="3248"/>
                    <a:pt x="1144" y="3248"/>
                    <a:pt x="1135" y="3248"/>
                  </a:cubicBezTo>
                  <a:cubicBezTo>
                    <a:pt x="1133" y="3245"/>
                    <a:pt x="1130" y="3243"/>
                    <a:pt x="1126" y="3240"/>
                  </a:cubicBezTo>
                  <a:cubicBezTo>
                    <a:pt x="1124" y="3240"/>
                    <a:pt x="1122" y="3240"/>
                    <a:pt x="1118" y="3240"/>
                  </a:cubicBezTo>
                  <a:cubicBezTo>
                    <a:pt x="1116" y="3237"/>
                    <a:pt x="1113" y="3234"/>
                    <a:pt x="1110" y="3231"/>
                  </a:cubicBezTo>
                  <a:cubicBezTo>
                    <a:pt x="1102" y="3231"/>
                    <a:pt x="1094" y="3231"/>
                    <a:pt x="1085" y="3231"/>
                  </a:cubicBezTo>
                  <a:cubicBezTo>
                    <a:pt x="1085" y="3236"/>
                    <a:pt x="1085" y="3242"/>
                    <a:pt x="1085" y="3248"/>
                  </a:cubicBezTo>
                  <a:cubicBezTo>
                    <a:pt x="1047" y="3248"/>
                    <a:pt x="1008" y="3248"/>
                    <a:pt x="969" y="3248"/>
                  </a:cubicBezTo>
                  <a:cubicBezTo>
                    <a:pt x="967" y="3245"/>
                    <a:pt x="964" y="3243"/>
                    <a:pt x="961" y="3240"/>
                  </a:cubicBezTo>
                  <a:cubicBezTo>
                    <a:pt x="959" y="3240"/>
                    <a:pt x="956" y="3240"/>
                    <a:pt x="953" y="3240"/>
                  </a:cubicBezTo>
                  <a:cubicBezTo>
                    <a:pt x="945" y="3232"/>
                    <a:pt x="936" y="3224"/>
                    <a:pt x="928" y="3215"/>
                  </a:cubicBezTo>
                  <a:cubicBezTo>
                    <a:pt x="925" y="3217"/>
                    <a:pt x="923" y="3220"/>
                    <a:pt x="920" y="3223"/>
                  </a:cubicBezTo>
                  <a:cubicBezTo>
                    <a:pt x="917" y="3223"/>
                    <a:pt x="914" y="3223"/>
                    <a:pt x="911" y="3223"/>
                  </a:cubicBezTo>
                  <a:cubicBezTo>
                    <a:pt x="909" y="3225"/>
                    <a:pt x="906" y="3228"/>
                    <a:pt x="903" y="3231"/>
                  </a:cubicBezTo>
                  <a:cubicBezTo>
                    <a:pt x="901" y="3231"/>
                    <a:pt x="898" y="3231"/>
                    <a:pt x="895" y="3231"/>
                  </a:cubicBezTo>
                  <a:cubicBezTo>
                    <a:pt x="889" y="3236"/>
                    <a:pt x="884" y="3242"/>
                    <a:pt x="878" y="3248"/>
                  </a:cubicBezTo>
                  <a:cubicBezTo>
                    <a:pt x="876" y="3245"/>
                    <a:pt x="873" y="3243"/>
                    <a:pt x="870" y="3240"/>
                  </a:cubicBezTo>
                  <a:cubicBezTo>
                    <a:pt x="862" y="3240"/>
                    <a:pt x="854" y="3240"/>
                    <a:pt x="845" y="3240"/>
                  </a:cubicBezTo>
                  <a:cubicBezTo>
                    <a:pt x="839" y="3234"/>
                    <a:pt x="834" y="3228"/>
                    <a:pt x="828" y="3223"/>
                  </a:cubicBezTo>
                  <a:cubicBezTo>
                    <a:pt x="826" y="3223"/>
                    <a:pt x="823" y="3223"/>
                    <a:pt x="820" y="3223"/>
                  </a:cubicBezTo>
                  <a:cubicBezTo>
                    <a:pt x="820" y="3198"/>
                    <a:pt x="820" y="3174"/>
                    <a:pt x="820" y="3148"/>
                  </a:cubicBezTo>
                  <a:cubicBezTo>
                    <a:pt x="818" y="3146"/>
                    <a:pt x="815" y="3143"/>
                    <a:pt x="812" y="3140"/>
                  </a:cubicBezTo>
                  <a:cubicBezTo>
                    <a:pt x="809" y="3140"/>
                    <a:pt x="807" y="3140"/>
                    <a:pt x="804" y="3140"/>
                  </a:cubicBezTo>
                  <a:cubicBezTo>
                    <a:pt x="801" y="3138"/>
                    <a:pt x="799" y="3135"/>
                    <a:pt x="796" y="3131"/>
                  </a:cubicBezTo>
                  <a:cubicBezTo>
                    <a:pt x="796" y="3129"/>
                    <a:pt x="796" y="3127"/>
                    <a:pt x="796" y="3123"/>
                  </a:cubicBezTo>
                  <a:cubicBezTo>
                    <a:pt x="793" y="3121"/>
                    <a:pt x="790" y="3119"/>
                    <a:pt x="787" y="3116"/>
                  </a:cubicBezTo>
                  <a:cubicBezTo>
                    <a:pt x="787" y="3113"/>
                    <a:pt x="787" y="3110"/>
                    <a:pt x="787" y="3107"/>
                  </a:cubicBezTo>
                  <a:cubicBezTo>
                    <a:pt x="784" y="3104"/>
                    <a:pt x="782" y="3102"/>
                    <a:pt x="779" y="3099"/>
                  </a:cubicBezTo>
                  <a:cubicBezTo>
                    <a:pt x="779" y="3096"/>
                    <a:pt x="779" y="3093"/>
                    <a:pt x="779" y="3090"/>
                  </a:cubicBezTo>
                  <a:cubicBezTo>
                    <a:pt x="777" y="3088"/>
                    <a:pt x="773" y="3085"/>
                    <a:pt x="770" y="3082"/>
                  </a:cubicBezTo>
                  <a:cubicBezTo>
                    <a:pt x="770" y="3080"/>
                    <a:pt x="770" y="3077"/>
                    <a:pt x="770" y="3074"/>
                  </a:cubicBezTo>
                  <a:cubicBezTo>
                    <a:pt x="768" y="3074"/>
                    <a:pt x="765" y="3074"/>
                    <a:pt x="762" y="3074"/>
                  </a:cubicBezTo>
                  <a:cubicBezTo>
                    <a:pt x="754" y="3066"/>
                    <a:pt x="746" y="3057"/>
                    <a:pt x="738" y="3049"/>
                  </a:cubicBezTo>
                  <a:cubicBezTo>
                    <a:pt x="738" y="3046"/>
                    <a:pt x="738" y="3044"/>
                    <a:pt x="738" y="3041"/>
                  </a:cubicBezTo>
                  <a:cubicBezTo>
                    <a:pt x="735" y="3038"/>
                    <a:pt x="732" y="3035"/>
                    <a:pt x="729" y="3032"/>
                  </a:cubicBezTo>
                  <a:cubicBezTo>
                    <a:pt x="729" y="3030"/>
                    <a:pt x="729" y="3027"/>
                    <a:pt x="729" y="3024"/>
                  </a:cubicBezTo>
                  <a:cubicBezTo>
                    <a:pt x="726" y="3022"/>
                    <a:pt x="724" y="3019"/>
                    <a:pt x="721" y="3016"/>
                  </a:cubicBezTo>
                  <a:cubicBezTo>
                    <a:pt x="702" y="3016"/>
                    <a:pt x="683" y="3016"/>
                    <a:pt x="663" y="3016"/>
                  </a:cubicBezTo>
                  <a:cubicBezTo>
                    <a:pt x="660" y="3019"/>
                    <a:pt x="657" y="3021"/>
                    <a:pt x="654" y="3024"/>
                  </a:cubicBezTo>
                  <a:cubicBezTo>
                    <a:pt x="646" y="3024"/>
                    <a:pt x="638" y="3024"/>
                    <a:pt x="629" y="3024"/>
                  </a:cubicBezTo>
                  <a:cubicBezTo>
                    <a:pt x="627" y="3026"/>
                    <a:pt x="625" y="3029"/>
                    <a:pt x="621" y="3032"/>
                  </a:cubicBezTo>
                  <a:cubicBezTo>
                    <a:pt x="619" y="3032"/>
                    <a:pt x="616" y="3032"/>
                    <a:pt x="613" y="3032"/>
                  </a:cubicBezTo>
                  <a:cubicBezTo>
                    <a:pt x="610" y="3034"/>
                    <a:pt x="608" y="3038"/>
                    <a:pt x="605" y="3041"/>
                  </a:cubicBezTo>
                  <a:cubicBezTo>
                    <a:pt x="602" y="3041"/>
                    <a:pt x="600" y="3041"/>
                    <a:pt x="597" y="3041"/>
                  </a:cubicBezTo>
                  <a:cubicBezTo>
                    <a:pt x="591" y="3046"/>
                    <a:pt x="586" y="3052"/>
                    <a:pt x="580" y="3057"/>
                  </a:cubicBezTo>
                  <a:cubicBezTo>
                    <a:pt x="578" y="3057"/>
                    <a:pt x="575" y="3057"/>
                    <a:pt x="571" y="3057"/>
                  </a:cubicBezTo>
                  <a:cubicBezTo>
                    <a:pt x="569" y="3060"/>
                    <a:pt x="567" y="3062"/>
                    <a:pt x="563" y="3065"/>
                  </a:cubicBezTo>
                  <a:cubicBezTo>
                    <a:pt x="558" y="3065"/>
                    <a:pt x="552" y="3065"/>
                    <a:pt x="547" y="3065"/>
                  </a:cubicBezTo>
                  <a:cubicBezTo>
                    <a:pt x="544" y="3068"/>
                    <a:pt x="542" y="3071"/>
                    <a:pt x="539" y="3074"/>
                  </a:cubicBezTo>
                  <a:cubicBezTo>
                    <a:pt x="533" y="3074"/>
                    <a:pt x="528" y="3074"/>
                    <a:pt x="522" y="3074"/>
                  </a:cubicBezTo>
                  <a:cubicBezTo>
                    <a:pt x="517" y="3069"/>
                    <a:pt x="511" y="3063"/>
                    <a:pt x="505" y="3057"/>
                  </a:cubicBezTo>
                  <a:cubicBezTo>
                    <a:pt x="503" y="3057"/>
                    <a:pt x="501" y="3057"/>
                    <a:pt x="497" y="3057"/>
                  </a:cubicBezTo>
                  <a:cubicBezTo>
                    <a:pt x="495" y="3060"/>
                    <a:pt x="492" y="3062"/>
                    <a:pt x="489" y="3065"/>
                  </a:cubicBezTo>
                  <a:cubicBezTo>
                    <a:pt x="486" y="3065"/>
                    <a:pt x="484" y="3065"/>
                    <a:pt x="481" y="3065"/>
                  </a:cubicBezTo>
                  <a:cubicBezTo>
                    <a:pt x="478" y="3068"/>
                    <a:pt x="475" y="3071"/>
                    <a:pt x="472" y="3074"/>
                  </a:cubicBezTo>
                  <a:cubicBezTo>
                    <a:pt x="464" y="3074"/>
                    <a:pt x="456" y="3074"/>
                    <a:pt x="447" y="3074"/>
                  </a:cubicBezTo>
                  <a:cubicBezTo>
                    <a:pt x="442" y="3079"/>
                    <a:pt x="436" y="3084"/>
                    <a:pt x="431" y="3090"/>
                  </a:cubicBezTo>
                  <a:cubicBezTo>
                    <a:pt x="420" y="3090"/>
                    <a:pt x="409" y="3090"/>
                    <a:pt x="398" y="3090"/>
                  </a:cubicBezTo>
                  <a:cubicBezTo>
                    <a:pt x="396" y="3088"/>
                    <a:pt x="392" y="3085"/>
                    <a:pt x="389" y="3082"/>
                  </a:cubicBezTo>
                  <a:cubicBezTo>
                    <a:pt x="387" y="3082"/>
                    <a:pt x="385" y="3082"/>
                    <a:pt x="381" y="3082"/>
                  </a:cubicBezTo>
                  <a:cubicBezTo>
                    <a:pt x="381" y="3080"/>
                    <a:pt x="381" y="3072"/>
                    <a:pt x="381" y="3069"/>
                  </a:cubicBezTo>
                  <a:cubicBezTo>
                    <a:pt x="381" y="3055"/>
                    <a:pt x="381" y="3030"/>
                    <a:pt x="381" y="3016"/>
                  </a:cubicBezTo>
                  <a:cubicBezTo>
                    <a:pt x="376" y="3011"/>
                    <a:pt x="370" y="3005"/>
                    <a:pt x="365" y="2999"/>
                  </a:cubicBezTo>
                  <a:cubicBezTo>
                    <a:pt x="365" y="2997"/>
                    <a:pt x="365" y="2994"/>
                    <a:pt x="365" y="2991"/>
                  </a:cubicBezTo>
                  <a:cubicBezTo>
                    <a:pt x="362" y="2988"/>
                    <a:pt x="359" y="2986"/>
                    <a:pt x="356" y="2983"/>
                  </a:cubicBezTo>
                  <a:cubicBezTo>
                    <a:pt x="356" y="2975"/>
                    <a:pt x="356" y="2967"/>
                    <a:pt x="356" y="2958"/>
                  </a:cubicBezTo>
                  <a:cubicBezTo>
                    <a:pt x="358" y="2956"/>
                    <a:pt x="361" y="2953"/>
                    <a:pt x="365" y="2949"/>
                  </a:cubicBezTo>
                  <a:cubicBezTo>
                    <a:pt x="365" y="2947"/>
                    <a:pt x="365" y="2945"/>
                    <a:pt x="365" y="2941"/>
                  </a:cubicBezTo>
                  <a:cubicBezTo>
                    <a:pt x="370" y="2936"/>
                    <a:pt x="376" y="2930"/>
                    <a:pt x="381" y="2925"/>
                  </a:cubicBezTo>
                  <a:cubicBezTo>
                    <a:pt x="381" y="2919"/>
                    <a:pt x="381" y="2914"/>
                    <a:pt x="381" y="2908"/>
                  </a:cubicBezTo>
                  <a:cubicBezTo>
                    <a:pt x="384" y="2906"/>
                    <a:pt x="386" y="2903"/>
                    <a:pt x="389" y="2900"/>
                  </a:cubicBezTo>
                  <a:cubicBezTo>
                    <a:pt x="389" y="2881"/>
                    <a:pt x="389" y="2862"/>
                    <a:pt x="389" y="2842"/>
                  </a:cubicBezTo>
                  <a:cubicBezTo>
                    <a:pt x="392" y="2840"/>
                    <a:pt x="395" y="2836"/>
                    <a:pt x="398" y="2833"/>
                  </a:cubicBezTo>
                  <a:cubicBezTo>
                    <a:pt x="398" y="2809"/>
                    <a:pt x="398" y="2784"/>
                    <a:pt x="398" y="2759"/>
                  </a:cubicBezTo>
                  <a:cubicBezTo>
                    <a:pt x="392" y="2754"/>
                    <a:pt x="387" y="2748"/>
                    <a:pt x="381" y="2743"/>
                  </a:cubicBezTo>
                  <a:cubicBezTo>
                    <a:pt x="379" y="2743"/>
                    <a:pt x="376" y="2743"/>
                    <a:pt x="373" y="2743"/>
                  </a:cubicBezTo>
                  <a:cubicBezTo>
                    <a:pt x="370" y="2740"/>
                    <a:pt x="368" y="2737"/>
                    <a:pt x="365" y="2734"/>
                  </a:cubicBezTo>
                  <a:cubicBezTo>
                    <a:pt x="351" y="2734"/>
                    <a:pt x="338" y="2734"/>
                    <a:pt x="323" y="2734"/>
                  </a:cubicBezTo>
                  <a:cubicBezTo>
                    <a:pt x="321" y="2731"/>
                    <a:pt x="318" y="2729"/>
                    <a:pt x="315" y="2726"/>
                  </a:cubicBezTo>
                  <a:cubicBezTo>
                    <a:pt x="315" y="2715"/>
                    <a:pt x="315" y="2704"/>
                    <a:pt x="315" y="2693"/>
                  </a:cubicBezTo>
                  <a:cubicBezTo>
                    <a:pt x="312" y="2690"/>
                    <a:pt x="310" y="2688"/>
                    <a:pt x="307" y="2685"/>
                  </a:cubicBezTo>
                  <a:cubicBezTo>
                    <a:pt x="307" y="2673"/>
                    <a:pt x="307" y="2662"/>
                    <a:pt x="307" y="2651"/>
                  </a:cubicBezTo>
                  <a:cubicBezTo>
                    <a:pt x="304" y="2649"/>
                    <a:pt x="301" y="2646"/>
                    <a:pt x="298" y="2643"/>
                  </a:cubicBezTo>
                  <a:cubicBezTo>
                    <a:pt x="298" y="2635"/>
                    <a:pt x="298" y="2627"/>
                    <a:pt x="298" y="2619"/>
                  </a:cubicBezTo>
                  <a:cubicBezTo>
                    <a:pt x="303" y="2619"/>
                    <a:pt x="309" y="2619"/>
                    <a:pt x="315" y="2619"/>
                  </a:cubicBezTo>
                  <a:cubicBezTo>
                    <a:pt x="315" y="2613"/>
                    <a:pt x="315" y="2607"/>
                    <a:pt x="315" y="2602"/>
                  </a:cubicBezTo>
                  <a:cubicBezTo>
                    <a:pt x="312" y="2599"/>
                    <a:pt x="310" y="2596"/>
                    <a:pt x="307" y="2593"/>
                  </a:cubicBezTo>
                  <a:cubicBezTo>
                    <a:pt x="304" y="2593"/>
                    <a:pt x="301" y="2593"/>
                    <a:pt x="298" y="2593"/>
                  </a:cubicBezTo>
                  <a:cubicBezTo>
                    <a:pt x="295" y="2591"/>
                    <a:pt x="293" y="2588"/>
                    <a:pt x="290" y="2585"/>
                  </a:cubicBezTo>
                  <a:cubicBezTo>
                    <a:pt x="284" y="2585"/>
                    <a:pt x="279" y="2585"/>
                    <a:pt x="273" y="2585"/>
                  </a:cubicBezTo>
                  <a:cubicBezTo>
                    <a:pt x="273" y="2580"/>
                    <a:pt x="273" y="2574"/>
                    <a:pt x="273" y="2568"/>
                  </a:cubicBezTo>
                  <a:cubicBezTo>
                    <a:pt x="271" y="2566"/>
                    <a:pt x="268" y="2564"/>
                    <a:pt x="265" y="2561"/>
                  </a:cubicBezTo>
                  <a:cubicBezTo>
                    <a:pt x="265" y="2558"/>
                    <a:pt x="265" y="2555"/>
                    <a:pt x="265" y="2552"/>
                  </a:cubicBezTo>
                  <a:cubicBezTo>
                    <a:pt x="263" y="2552"/>
                    <a:pt x="260" y="2552"/>
                    <a:pt x="257" y="2552"/>
                  </a:cubicBezTo>
                  <a:cubicBezTo>
                    <a:pt x="254" y="2549"/>
                    <a:pt x="252" y="2547"/>
                    <a:pt x="249" y="2544"/>
                  </a:cubicBezTo>
                  <a:cubicBezTo>
                    <a:pt x="241" y="2544"/>
                    <a:pt x="233" y="2544"/>
                    <a:pt x="224" y="2544"/>
                  </a:cubicBezTo>
                  <a:cubicBezTo>
                    <a:pt x="222" y="2541"/>
                    <a:pt x="218" y="2538"/>
                    <a:pt x="215" y="2535"/>
                  </a:cubicBezTo>
                  <a:cubicBezTo>
                    <a:pt x="215" y="2527"/>
                    <a:pt x="215" y="2519"/>
                    <a:pt x="215" y="2510"/>
                  </a:cubicBezTo>
                  <a:cubicBezTo>
                    <a:pt x="218" y="2508"/>
                    <a:pt x="221" y="2506"/>
                    <a:pt x="224" y="2502"/>
                  </a:cubicBezTo>
                  <a:cubicBezTo>
                    <a:pt x="226" y="2505"/>
                    <a:pt x="229" y="2507"/>
                    <a:pt x="232" y="2510"/>
                  </a:cubicBezTo>
                  <a:cubicBezTo>
                    <a:pt x="237" y="2510"/>
                    <a:pt x="243" y="2510"/>
                    <a:pt x="249" y="2510"/>
                  </a:cubicBezTo>
                  <a:cubicBezTo>
                    <a:pt x="249" y="2502"/>
                    <a:pt x="249" y="2495"/>
                    <a:pt x="249" y="2486"/>
                  </a:cubicBezTo>
                  <a:cubicBezTo>
                    <a:pt x="254" y="2486"/>
                    <a:pt x="260" y="2486"/>
                    <a:pt x="265" y="2486"/>
                  </a:cubicBezTo>
                  <a:cubicBezTo>
                    <a:pt x="265" y="2483"/>
                    <a:pt x="265" y="2480"/>
                    <a:pt x="265" y="2477"/>
                  </a:cubicBezTo>
                  <a:cubicBezTo>
                    <a:pt x="263" y="2475"/>
                    <a:pt x="260" y="2472"/>
                    <a:pt x="257" y="2469"/>
                  </a:cubicBezTo>
                  <a:cubicBezTo>
                    <a:pt x="254" y="2469"/>
                    <a:pt x="252" y="2469"/>
                    <a:pt x="249" y="2469"/>
                  </a:cubicBezTo>
                  <a:cubicBezTo>
                    <a:pt x="243" y="2464"/>
                    <a:pt x="237" y="2458"/>
                    <a:pt x="232" y="2452"/>
                  </a:cubicBezTo>
                  <a:cubicBezTo>
                    <a:pt x="232" y="2450"/>
                    <a:pt x="232" y="2448"/>
                    <a:pt x="232" y="2444"/>
                  </a:cubicBezTo>
                  <a:cubicBezTo>
                    <a:pt x="226" y="2439"/>
                    <a:pt x="221" y="2433"/>
                    <a:pt x="215" y="2428"/>
                  </a:cubicBezTo>
                  <a:cubicBezTo>
                    <a:pt x="213" y="2428"/>
                    <a:pt x="210" y="2428"/>
                    <a:pt x="207" y="2428"/>
                  </a:cubicBezTo>
                  <a:cubicBezTo>
                    <a:pt x="205" y="2425"/>
                    <a:pt x="202" y="2422"/>
                    <a:pt x="198" y="2419"/>
                  </a:cubicBezTo>
                  <a:cubicBezTo>
                    <a:pt x="198" y="2411"/>
                    <a:pt x="198" y="2403"/>
                    <a:pt x="198" y="2394"/>
                  </a:cubicBezTo>
                  <a:cubicBezTo>
                    <a:pt x="196" y="2392"/>
                    <a:pt x="194" y="2390"/>
                    <a:pt x="191" y="2386"/>
                  </a:cubicBezTo>
                  <a:cubicBezTo>
                    <a:pt x="188" y="2386"/>
                    <a:pt x="186" y="2386"/>
                    <a:pt x="183" y="2386"/>
                  </a:cubicBezTo>
                  <a:cubicBezTo>
                    <a:pt x="180" y="2384"/>
                    <a:pt x="177" y="2381"/>
                    <a:pt x="174" y="2378"/>
                  </a:cubicBezTo>
                  <a:cubicBezTo>
                    <a:pt x="174" y="2370"/>
                    <a:pt x="174" y="2362"/>
                    <a:pt x="174" y="2353"/>
                  </a:cubicBezTo>
                  <a:cubicBezTo>
                    <a:pt x="168" y="2347"/>
                    <a:pt x="163" y="2342"/>
                    <a:pt x="157" y="2336"/>
                  </a:cubicBezTo>
                  <a:cubicBezTo>
                    <a:pt x="157" y="2331"/>
                    <a:pt x="157" y="2325"/>
                    <a:pt x="157" y="2320"/>
                  </a:cubicBezTo>
                  <a:cubicBezTo>
                    <a:pt x="149" y="2312"/>
                    <a:pt x="141" y="2304"/>
                    <a:pt x="132" y="2295"/>
                  </a:cubicBezTo>
                  <a:cubicBezTo>
                    <a:pt x="132" y="2293"/>
                    <a:pt x="132" y="2290"/>
                    <a:pt x="132" y="2287"/>
                  </a:cubicBezTo>
                  <a:cubicBezTo>
                    <a:pt x="125" y="2279"/>
                    <a:pt x="117" y="2271"/>
                    <a:pt x="108" y="2262"/>
                  </a:cubicBezTo>
                  <a:cubicBezTo>
                    <a:pt x="100" y="2262"/>
                    <a:pt x="92" y="2262"/>
                    <a:pt x="83" y="2262"/>
                  </a:cubicBezTo>
                  <a:cubicBezTo>
                    <a:pt x="81" y="2265"/>
                    <a:pt x="78" y="2267"/>
                    <a:pt x="74" y="2270"/>
                  </a:cubicBezTo>
                  <a:cubicBezTo>
                    <a:pt x="55" y="2270"/>
                    <a:pt x="36" y="2270"/>
                    <a:pt x="16" y="2270"/>
                  </a:cubicBezTo>
                  <a:cubicBezTo>
                    <a:pt x="14" y="2268"/>
                    <a:pt x="12" y="2266"/>
                    <a:pt x="8" y="2262"/>
                  </a:cubicBezTo>
                  <a:cubicBezTo>
                    <a:pt x="8" y="2257"/>
                    <a:pt x="8" y="2251"/>
                    <a:pt x="8" y="2246"/>
                  </a:cubicBezTo>
                  <a:cubicBezTo>
                    <a:pt x="6" y="2243"/>
                    <a:pt x="3" y="2240"/>
                    <a:pt x="0" y="2237"/>
                  </a:cubicBezTo>
                  <a:cubicBezTo>
                    <a:pt x="0" y="2223"/>
                    <a:pt x="0" y="2210"/>
                    <a:pt x="0" y="2196"/>
                  </a:cubicBezTo>
                  <a:cubicBezTo>
                    <a:pt x="2" y="2193"/>
                    <a:pt x="5" y="2191"/>
                    <a:pt x="8" y="2188"/>
                  </a:cubicBezTo>
                  <a:cubicBezTo>
                    <a:pt x="30" y="2188"/>
                    <a:pt x="52" y="2188"/>
                    <a:pt x="74" y="2188"/>
                  </a:cubicBezTo>
                  <a:cubicBezTo>
                    <a:pt x="77" y="2185"/>
                    <a:pt x="80" y="2182"/>
                    <a:pt x="83" y="2179"/>
                  </a:cubicBezTo>
                  <a:cubicBezTo>
                    <a:pt x="86" y="2179"/>
                    <a:pt x="88" y="2179"/>
                    <a:pt x="91" y="2179"/>
                  </a:cubicBezTo>
                  <a:cubicBezTo>
                    <a:pt x="91" y="2176"/>
                    <a:pt x="91" y="2174"/>
                    <a:pt x="91" y="2171"/>
                  </a:cubicBezTo>
                  <a:cubicBezTo>
                    <a:pt x="94" y="2169"/>
                    <a:pt x="96" y="2166"/>
                    <a:pt x="99" y="2163"/>
                  </a:cubicBezTo>
                  <a:cubicBezTo>
                    <a:pt x="101" y="2163"/>
                    <a:pt x="105" y="2163"/>
                    <a:pt x="108" y="2163"/>
                  </a:cubicBezTo>
                  <a:cubicBezTo>
                    <a:pt x="110" y="2161"/>
                    <a:pt x="113" y="2157"/>
                    <a:pt x="116" y="2154"/>
                  </a:cubicBezTo>
                  <a:cubicBezTo>
                    <a:pt x="121" y="2154"/>
                    <a:pt x="127" y="2154"/>
                    <a:pt x="132" y="2154"/>
                  </a:cubicBezTo>
                  <a:cubicBezTo>
                    <a:pt x="132" y="2149"/>
                    <a:pt x="132" y="2143"/>
                    <a:pt x="132" y="2138"/>
                  </a:cubicBezTo>
                  <a:cubicBezTo>
                    <a:pt x="130" y="2138"/>
                    <a:pt x="128" y="2138"/>
                    <a:pt x="125" y="2138"/>
                  </a:cubicBezTo>
                  <a:cubicBezTo>
                    <a:pt x="122" y="2135"/>
                    <a:pt x="119" y="2133"/>
                    <a:pt x="116" y="2130"/>
                  </a:cubicBezTo>
                  <a:cubicBezTo>
                    <a:pt x="110" y="2130"/>
                    <a:pt x="105" y="2130"/>
                    <a:pt x="99" y="2130"/>
                  </a:cubicBezTo>
                  <a:cubicBezTo>
                    <a:pt x="91" y="2122"/>
                    <a:pt x="83" y="2114"/>
                    <a:pt x="74" y="2105"/>
                  </a:cubicBezTo>
                  <a:cubicBezTo>
                    <a:pt x="74" y="2103"/>
                    <a:pt x="74" y="2099"/>
                    <a:pt x="74" y="2096"/>
                  </a:cubicBezTo>
                  <a:cubicBezTo>
                    <a:pt x="69" y="2091"/>
                    <a:pt x="63" y="2085"/>
                    <a:pt x="58" y="2079"/>
                  </a:cubicBezTo>
                  <a:cubicBezTo>
                    <a:pt x="58" y="2077"/>
                    <a:pt x="58" y="2075"/>
                    <a:pt x="58" y="2072"/>
                  </a:cubicBezTo>
                  <a:cubicBezTo>
                    <a:pt x="55" y="2069"/>
                    <a:pt x="53" y="2066"/>
                    <a:pt x="50" y="2063"/>
                  </a:cubicBezTo>
                  <a:cubicBezTo>
                    <a:pt x="50" y="2060"/>
                    <a:pt x="50" y="2058"/>
                    <a:pt x="50" y="2055"/>
                  </a:cubicBezTo>
                  <a:cubicBezTo>
                    <a:pt x="52" y="2052"/>
                    <a:pt x="55" y="2050"/>
                    <a:pt x="58" y="2047"/>
                  </a:cubicBezTo>
                  <a:cubicBezTo>
                    <a:pt x="58" y="2041"/>
                    <a:pt x="58" y="2036"/>
                    <a:pt x="58" y="2030"/>
                  </a:cubicBezTo>
                  <a:cubicBezTo>
                    <a:pt x="63" y="2025"/>
                    <a:pt x="69" y="2019"/>
                    <a:pt x="74" y="2013"/>
                  </a:cubicBezTo>
                  <a:cubicBezTo>
                    <a:pt x="74" y="2008"/>
                    <a:pt x="74" y="2002"/>
                    <a:pt x="74" y="1997"/>
                  </a:cubicBezTo>
                  <a:cubicBezTo>
                    <a:pt x="77" y="1994"/>
                    <a:pt x="80" y="1992"/>
                    <a:pt x="83" y="1989"/>
                  </a:cubicBezTo>
                  <a:cubicBezTo>
                    <a:pt x="83" y="1983"/>
                    <a:pt x="83" y="1978"/>
                    <a:pt x="83" y="1972"/>
                  </a:cubicBezTo>
                  <a:cubicBezTo>
                    <a:pt x="86" y="1970"/>
                    <a:pt x="88" y="1967"/>
                    <a:pt x="91" y="1963"/>
                  </a:cubicBezTo>
                  <a:cubicBezTo>
                    <a:pt x="94" y="1963"/>
                    <a:pt x="96" y="1963"/>
                    <a:pt x="99" y="1963"/>
                  </a:cubicBezTo>
                  <a:cubicBezTo>
                    <a:pt x="101" y="1961"/>
                    <a:pt x="105" y="1959"/>
                    <a:pt x="108" y="1955"/>
                  </a:cubicBezTo>
                  <a:cubicBezTo>
                    <a:pt x="108" y="1953"/>
                    <a:pt x="108" y="1951"/>
                    <a:pt x="108" y="1947"/>
                  </a:cubicBezTo>
                  <a:cubicBezTo>
                    <a:pt x="110" y="1945"/>
                    <a:pt x="113" y="1942"/>
                    <a:pt x="116" y="1939"/>
                  </a:cubicBezTo>
                  <a:cubicBezTo>
                    <a:pt x="118" y="1939"/>
                    <a:pt x="121" y="1939"/>
                    <a:pt x="125" y="1939"/>
                  </a:cubicBezTo>
                  <a:cubicBezTo>
                    <a:pt x="130" y="1933"/>
                    <a:pt x="136" y="1928"/>
                    <a:pt x="141" y="1922"/>
                  </a:cubicBezTo>
                  <a:cubicBezTo>
                    <a:pt x="141" y="1920"/>
                    <a:pt x="141" y="1917"/>
                    <a:pt x="141" y="1914"/>
                  </a:cubicBezTo>
                  <a:cubicBezTo>
                    <a:pt x="146" y="1909"/>
                    <a:pt x="152" y="1903"/>
                    <a:pt x="157" y="1897"/>
                  </a:cubicBezTo>
                  <a:cubicBezTo>
                    <a:pt x="157" y="1862"/>
                    <a:pt x="157" y="1826"/>
                    <a:pt x="157" y="1790"/>
                  </a:cubicBezTo>
                  <a:cubicBezTo>
                    <a:pt x="160" y="1787"/>
                    <a:pt x="163" y="1784"/>
                    <a:pt x="166" y="1781"/>
                  </a:cubicBezTo>
                  <a:cubicBezTo>
                    <a:pt x="169" y="1785"/>
                    <a:pt x="171" y="1788"/>
                    <a:pt x="174" y="1790"/>
                  </a:cubicBezTo>
                  <a:cubicBezTo>
                    <a:pt x="179" y="1790"/>
                    <a:pt x="185" y="1790"/>
                    <a:pt x="191" y="1790"/>
                  </a:cubicBezTo>
                  <a:cubicBezTo>
                    <a:pt x="194" y="1793"/>
                    <a:pt x="196" y="1796"/>
                    <a:pt x="198" y="1798"/>
                  </a:cubicBezTo>
                  <a:cubicBezTo>
                    <a:pt x="198" y="1801"/>
                    <a:pt x="198" y="1804"/>
                    <a:pt x="198" y="1807"/>
                  </a:cubicBezTo>
                  <a:cubicBezTo>
                    <a:pt x="202" y="1810"/>
                    <a:pt x="205" y="1812"/>
                    <a:pt x="207" y="1815"/>
                  </a:cubicBezTo>
                  <a:cubicBezTo>
                    <a:pt x="210" y="1815"/>
                    <a:pt x="213" y="1815"/>
                    <a:pt x="215" y="1815"/>
                  </a:cubicBezTo>
                  <a:cubicBezTo>
                    <a:pt x="226" y="1826"/>
                    <a:pt x="237" y="1837"/>
                    <a:pt x="249" y="1848"/>
                  </a:cubicBezTo>
                  <a:cubicBezTo>
                    <a:pt x="257" y="1848"/>
                    <a:pt x="265" y="1848"/>
                    <a:pt x="273" y="1848"/>
                  </a:cubicBezTo>
                  <a:cubicBezTo>
                    <a:pt x="276" y="1845"/>
                    <a:pt x="280" y="1842"/>
                    <a:pt x="282" y="1839"/>
                  </a:cubicBezTo>
                  <a:cubicBezTo>
                    <a:pt x="296" y="1839"/>
                    <a:pt x="310" y="1839"/>
                    <a:pt x="323" y="1839"/>
                  </a:cubicBezTo>
                  <a:cubicBezTo>
                    <a:pt x="326" y="1843"/>
                    <a:pt x="329" y="1846"/>
                    <a:pt x="331" y="1848"/>
                  </a:cubicBezTo>
                  <a:cubicBezTo>
                    <a:pt x="334" y="1848"/>
                    <a:pt x="338" y="1848"/>
                    <a:pt x="340" y="1848"/>
                  </a:cubicBezTo>
                  <a:cubicBezTo>
                    <a:pt x="343" y="1851"/>
                    <a:pt x="346" y="1854"/>
                    <a:pt x="348" y="1856"/>
                  </a:cubicBezTo>
                  <a:cubicBezTo>
                    <a:pt x="351" y="1856"/>
                    <a:pt x="354" y="1856"/>
                    <a:pt x="356" y="1856"/>
                  </a:cubicBezTo>
                  <a:cubicBezTo>
                    <a:pt x="359" y="1859"/>
                    <a:pt x="362" y="1862"/>
                    <a:pt x="365" y="1864"/>
                  </a:cubicBezTo>
                  <a:cubicBezTo>
                    <a:pt x="387" y="1864"/>
                    <a:pt x="409" y="1864"/>
                    <a:pt x="431" y="1864"/>
                  </a:cubicBezTo>
                  <a:cubicBezTo>
                    <a:pt x="434" y="1861"/>
                    <a:pt x="437" y="1858"/>
                    <a:pt x="439" y="1856"/>
                  </a:cubicBezTo>
                  <a:cubicBezTo>
                    <a:pt x="445" y="1856"/>
                    <a:pt x="451" y="1856"/>
                    <a:pt x="455" y="1856"/>
                  </a:cubicBezTo>
                  <a:cubicBezTo>
                    <a:pt x="461" y="1850"/>
                    <a:pt x="466" y="1845"/>
                    <a:pt x="472" y="1839"/>
                  </a:cubicBezTo>
                  <a:cubicBezTo>
                    <a:pt x="481" y="1839"/>
                    <a:pt x="489" y="1839"/>
                    <a:pt x="497" y="1839"/>
                  </a:cubicBezTo>
                  <a:cubicBezTo>
                    <a:pt x="501" y="1836"/>
                    <a:pt x="503" y="1834"/>
                    <a:pt x="505" y="1831"/>
                  </a:cubicBezTo>
                  <a:cubicBezTo>
                    <a:pt x="505" y="1823"/>
                    <a:pt x="505" y="1815"/>
                    <a:pt x="505" y="1807"/>
                  </a:cubicBezTo>
                  <a:cubicBezTo>
                    <a:pt x="502" y="1804"/>
                    <a:pt x="500" y="1800"/>
                    <a:pt x="497" y="1798"/>
                  </a:cubicBezTo>
                  <a:cubicBezTo>
                    <a:pt x="497" y="1795"/>
                    <a:pt x="497" y="1792"/>
                    <a:pt x="497" y="1790"/>
                  </a:cubicBezTo>
                  <a:cubicBezTo>
                    <a:pt x="489" y="1781"/>
                    <a:pt x="480" y="1773"/>
                    <a:pt x="472" y="1765"/>
                  </a:cubicBezTo>
                  <a:cubicBezTo>
                    <a:pt x="472" y="1759"/>
                    <a:pt x="472" y="1753"/>
                    <a:pt x="472" y="1749"/>
                  </a:cubicBezTo>
                  <a:cubicBezTo>
                    <a:pt x="469" y="1746"/>
                    <a:pt x="466" y="1742"/>
                    <a:pt x="464" y="1740"/>
                  </a:cubicBezTo>
                  <a:cubicBezTo>
                    <a:pt x="464" y="1731"/>
                    <a:pt x="464" y="1723"/>
                    <a:pt x="464" y="1715"/>
                  </a:cubicBezTo>
                  <a:cubicBezTo>
                    <a:pt x="461" y="1712"/>
                    <a:pt x="458" y="1710"/>
                    <a:pt x="455" y="1707"/>
                  </a:cubicBezTo>
                  <a:cubicBezTo>
                    <a:pt x="455" y="1704"/>
                    <a:pt x="455" y="1701"/>
                    <a:pt x="455" y="1699"/>
                  </a:cubicBezTo>
                  <a:cubicBezTo>
                    <a:pt x="458" y="1695"/>
                    <a:pt x="462" y="1693"/>
                    <a:pt x="464" y="1691"/>
                  </a:cubicBezTo>
                  <a:cubicBezTo>
                    <a:pt x="461" y="1687"/>
                    <a:pt x="458" y="1684"/>
                    <a:pt x="455" y="1682"/>
                  </a:cubicBezTo>
                  <a:cubicBezTo>
                    <a:pt x="455" y="1679"/>
                    <a:pt x="455" y="1676"/>
                    <a:pt x="455" y="1674"/>
                  </a:cubicBezTo>
                  <a:cubicBezTo>
                    <a:pt x="452" y="1671"/>
                    <a:pt x="450" y="1668"/>
                    <a:pt x="447" y="1665"/>
                  </a:cubicBezTo>
                  <a:cubicBezTo>
                    <a:pt x="447" y="1662"/>
                    <a:pt x="447" y="1660"/>
                    <a:pt x="447" y="1657"/>
                  </a:cubicBezTo>
                  <a:cubicBezTo>
                    <a:pt x="451" y="1654"/>
                    <a:pt x="453" y="1652"/>
                    <a:pt x="455" y="1649"/>
                  </a:cubicBezTo>
                  <a:cubicBezTo>
                    <a:pt x="455" y="1646"/>
                    <a:pt x="455" y="1643"/>
                    <a:pt x="455" y="1641"/>
                  </a:cubicBezTo>
                  <a:cubicBezTo>
                    <a:pt x="458" y="1637"/>
                    <a:pt x="462" y="1635"/>
                    <a:pt x="464" y="1633"/>
                  </a:cubicBezTo>
                  <a:cubicBezTo>
                    <a:pt x="470" y="1638"/>
                    <a:pt x="475" y="1644"/>
                    <a:pt x="481" y="1649"/>
                  </a:cubicBezTo>
                  <a:cubicBezTo>
                    <a:pt x="481" y="1653"/>
                    <a:pt x="481" y="1655"/>
                    <a:pt x="481" y="1657"/>
                  </a:cubicBezTo>
                  <a:cubicBezTo>
                    <a:pt x="489" y="1657"/>
                    <a:pt x="497" y="1657"/>
                    <a:pt x="505" y="1657"/>
                  </a:cubicBezTo>
                  <a:cubicBezTo>
                    <a:pt x="509" y="1660"/>
                    <a:pt x="511" y="1663"/>
                    <a:pt x="513" y="1665"/>
                  </a:cubicBezTo>
                  <a:cubicBezTo>
                    <a:pt x="517" y="1665"/>
                    <a:pt x="520" y="1665"/>
                    <a:pt x="522" y="1665"/>
                  </a:cubicBezTo>
                  <a:cubicBezTo>
                    <a:pt x="525" y="1668"/>
                    <a:pt x="528" y="1672"/>
                    <a:pt x="530" y="1674"/>
                  </a:cubicBezTo>
                  <a:cubicBezTo>
                    <a:pt x="533" y="1674"/>
                    <a:pt x="536" y="1674"/>
                    <a:pt x="539" y="1674"/>
                  </a:cubicBezTo>
                  <a:cubicBezTo>
                    <a:pt x="542" y="1677"/>
                    <a:pt x="544" y="1680"/>
                    <a:pt x="547" y="1682"/>
                  </a:cubicBezTo>
                  <a:cubicBezTo>
                    <a:pt x="552" y="1682"/>
                    <a:pt x="558" y="1682"/>
                    <a:pt x="563" y="1682"/>
                  </a:cubicBezTo>
                  <a:cubicBezTo>
                    <a:pt x="567" y="1685"/>
                    <a:pt x="569" y="1688"/>
                    <a:pt x="571" y="1691"/>
                  </a:cubicBezTo>
                  <a:cubicBezTo>
                    <a:pt x="577" y="1691"/>
                    <a:pt x="583" y="1691"/>
                    <a:pt x="588" y="1691"/>
                  </a:cubicBezTo>
                  <a:cubicBezTo>
                    <a:pt x="591" y="1694"/>
                    <a:pt x="594" y="1696"/>
                    <a:pt x="597" y="1699"/>
                  </a:cubicBezTo>
                  <a:cubicBezTo>
                    <a:pt x="600" y="1699"/>
                    <a:pt x="602" y="1699"/>
                    <a:pt x="605" y="1699"/>
                  </a:cubicBezTo>
                  <a:cubicBezTo>
                    <a:pt x="608" y="1702"/>
                    <a:pt x="610" y="1705"/>
                    <a:pt x="613" y="1707"/>
                  </a:cubicBezTo>
                  <a:cubicBezTo>
                    <a:pt x="621" y="1707"/>
                    <a:pt x="630" y="1707"/>
                    <a:pt x="638" y="1707"/>
                  </a:cubicBezTo>
                  <a:cubicBezTo>
                    <a:pt x="641" y="1711"/>
                    <a:pt x="644" y="1713"/>
                    <a:pt x="646" y="1715"/>
                  </a:cubicBezTo>
                  <a:cubicBezTo>
                    <a:pt x="663" y="1715"/>
                    <a:pt x="679" y="1715"/>
                    <a:pt x="696" y="1715"/>
                  </a:cubicBezTo>
                  <a:cubicBezTo>
                    <a:pt x="699" y="1712"/>
                    <a:pt x="702" y="1710"/>
                    <a:pt x="704" y="1707"/>
                  </a:cubicBezTo>
                  <a:cubicBezTo>
                    <a:pt x="710" y="1707"/>
                    <a:pt x="715" y="1707"/>
                    <a:pt x="721" y="1707"/>
                  </a:cubicBezTo>
                  <a:cubicBezTo>
                    <a:pt x="721" y="1713"/>
                    <a:pt x="721" y="1719"/>
                    <a:pt x="721" y="1723"/>
                  </a:cubicBezTo>
                  <a:cubicBezTo>
                    <a:pt x="729" y="1723"/>
                    <a:pt x="737" y="1723"/>
                    <a:pt x="746" y="1723"/>
                  </a:cubicBezTo>
                  <a:cubicBezTo>
                    <a:pt x="748" y="1721"/>
                    <a:pt x="750" y="1718"/>
                    <a:pt x="753" y="1715"/>
                  </a:cubicBezTo>
                  <a:cubicBezTo>
                    <a:pt x="753" y="1710"/>
                    <a:pt x="753" y="1704"/>
                    <a:pt x="753" y="1699"/>
                  </a:cubicBezTo>
                  <a:cubicBezTo>
                    <a:pt x="761" y="1691"/>
                    <a:pt x="770" y="1683"/>
                    <a:pt x="779" y="1674"/>
                  </a:cubicBezTo>
                  <a:cubicBezTo>
                    <a:pt x="787" y="1674"/>
                    <a:pt x="795" y="1674"/>
                    <a:pt x="804" y="1674"/>
                  </a:cubicBezTo>
                  <a:cubicBezTo>
                    <a:pt x="804" y="1668"/>
                    <a:pt x="804" y="1663"/>
                    <a:pt x="804" y="1657"/>
                  </a:cubicBezTo>
                  <a:cubicBezTo>
                    <a:pt x="806" y="1657"/>
                    <a:pt x="808" y="1657"/>
                    <a:pt x="812" y="1657"/>
                  </a:cubicBezTo>
                  <a:cubicBezTo>
                    <a:pt x="814" y="1660"/>
                    <a:pt x="817" y="1662"/>
                    <a:pt x="820" y="1665"/>
                  </a:cubicBezTo>
                  <a:cubicBezTo>
                    <a:pt x="831" y="1665"/>
                    <a:pt x="843" y="1665"/>
                    <a:pt x="854" y="1665"/>
                  </a:cubicBezTo>
                  <a:cubicBezTo>
                    <a:pt x="856" y="1668"/>
                    <a:pt x="858" y="1671"/>
                    <a:pt x="862" y="1674"/>
                  </a:cubicBezTo>
                  <a:cubicBezTo>
                    <a:pt x="864" y="1674"/>
                    <a:pt x="866" y="1674"/>
                    <a:pt x="870" y="1674"/>
                  </a:cubicBezTo>
                  <a:cubicBezTo>
                    <a:pt x="870" y="1672"/>
                    <a:pt x="870" y="1668"/>
                    <a:pt x="870" y="1665"/>
                  </a:cubicBezTo>
                  <a:cubicBezTo>
                    <a:pt x="872" y="1663"/>
                    <a:pt x="875" y="1660"/>
                    <a:pt x="878" y="1657"/>
                  </a:cubicBezTo>
                  <a:cubicBezTo>
                    <a:pt x="878" y="1652"/>
                    <a:pt x="878" y="1646"/>
                    <a:pt x="878" y="1641"/>
                  </a:cubicBezTo>
                  <a:cubicBezTo>
                    <a:pt x="881" y="1638"/>
                    <a:pt x="883" y="1636"/>
                    <a:pt x="886" y="1633"/>
                  </a:cubicBezTo>
                  <a:cubicBezTo>
                    <a:pt x="886" y="1630"/>
                    <a:pt x="886" y="1627"/>
                    <a:pt x="886" y="1624"/>
                  </a:cubicBezTo>
                  <a:cubicBezTo>
                    <a:pt x="889" y="1621"/>
                    <a:pt x="892" y="1619"/>
                    <a:pt x="895" y="1616"/>
                  </a:cubicBezTo>
                  <a:cubicBezTo>
                    <a:pt x="895" y="1614"/>
                    <a:pt x="895" y="1611"/>
                    <a:pt x="895" y="1608"/>
                  </a:cubicBezTo>
                  <a:cubicBezTo>
                    <a:pt x="900" y="1608"/>
                    <a:pt x="905" y="1608"/>
                    <a:pt x="911" y="1608"/>
                  </a:cubicBezTo>
                  <a:cubicBezTo>
                    <a:pt x="913" y="1610"/>
                    <a:pt x="916" y="1613"/>
                    <a:pt x="920" y="1616"/>
                  </a:cubicBezTo>
                  <a:cubicBezTo>
                    <a:pt x="941" y="1616"/>
                    <a:pt x="963" y="1616"/>
                    <a:pt x="986" y="1616"/>
                  </a:cubicBezTo>
                  <a:cubicBezTo>
                    <a:pt x="988" y="1618"/>
                    <a:pt x="991" y="1621"/>
                    <a:pt x="994" y="1624"/>
                  </a:cubicBezTo>
                  <a:cubicBezTo>
                    <a:pt x="1002" y="1624"/>
                    <a:pt x="1010" y="1624"/>
                    <a:pt x="1019" y="1624"/>
                  </a:cubicBezTo>
                  <a:cubicBezTo>
                    <a:pt x="1019" y="1621"/>
                    <a:pt x="1019" y="1619"/>
                    <a:pt x="1019" y="1616"/>
                  </a:cubicBezTo>
                  <a:cubicBezTo>
                    <a:pt x="1021" y="1614"/>
                    <a:pt x="1024" y="1611"/>
                    <a:pt x="1027" y="1608"/>
                  </a:cubicBezTo>
                  <a:cubicBezTo>
                    <a:pt x="1029" y="1608"/>
                    <a:pt x="1033" y="1608"/>
                    <a:pt x="1036" y="1608"/>
                  </a:cubicBezTo>
                  <a:cubicBezTo>
                    <a:pt x="1036" y="1613"/>
                    <a:pt x="1036" y="1618"/>
                    <a:pt x="1036" y="1624"/>
                  </a:cubicBezTo>
                  <a:cubicBezTo>
                    <a:pt x="1044" y="1624"/>
                    <a:pt x="1052" y="1624"/>
                    <a:pt x="1060" y="1624"/>
                  </a:cubicBezTo>
                  <a:cubicBezTo>
                    <a:pt x="1060" y="1632"/>
                    <a:pt x="1060" y="1641"/>
                    <a:pt x="1060" y="1649"/>
                  </a:cubicBezTo>
                  <a:cubicBezTo>
                    <a:pt x="1063" y="1652"/>
                    <a:pt x="1065" y="1654"/>
                    <a:pt x="1068" y="1657"/>
                  </a:cubicBezTo>
                  <a:cubicBezTo>
                    <a:pt x="1068" y="1660"/>
                    <a:pt x="1068" y="1662"/>
                    <a:pt x="1068" y="1665"/>
                  </a:cubicBezTo>
                  <a:cubicBezTo>
                    <a:pt x="1085" y="1665"/>
                    <a:pt x="1102" y="1665"/>
                    <a:pt x="1118" y="1665"/>
                  </a:cubicBezTo>
                  <a:cubicBezTo>
                    <a:pt x="1121" y="1663"/>
                    <a:pt x="1123" y="1660"/>
                    <a:pt x="1126" y="1657"/>
                  </a:cubicBezTo>
                  <a:cubicBezTo>
                    <a:pt x="1138" y="1657"/>
                    <a:pt x="1149" y="1657"/>
                    <a:pt x="1160" y="1657"/>
                  </a:cubicBezTo>
                  <a:cubicBezTo>
                    <a:pt x="1160" y="1646"/>
                    <a:pt x="1160" y="1635"/>
                    <a:pt x="1160" y="1624"/>
                  </a:cubicBezTo>
                  <a:cubicBezTo>
                    <a:pt x="1154" y="1624"/>
                    <a:pt x="1149" y="1624"/>
                    <a:pt x="1143" y="1624"/>
                  </a:cubicBezTo>
                  <a:cubicBezTo>
                    <a:pt x="1143" y="1619"/>
                    <a:pt x="1143" y="1614"/>
                    <a:pt x="1143" y="1608"/>
                  </a:cubicBezTo>
                  <a:cubicBezTo>
                    <a:pt x="1138" y="1608"/>
                    <a:pt x="1132" y="1608"/>
                    <a:pt x="1126" y="1608"/>
                  </a:cubicBezTo>
                  <a:cubicBezTo>
                    <a:pt x="1124" y="1606"/>
                    <a:pt x="1122" y="1602"/>
                    <a:pt x="1118" y="1599"/>
                  </a:cubicBezTo>
                  <a:cubicBezTo>
                    <a:pt x="1118" y="1597"/>
                    <a:pt x="1118" y="1594"/>
                    <a:pt x="1118" y="1591"/>
                  </a:cubicBezTo>
                  <a:cubicBezTo>
                    <a:pt x="1116" y="1589"/>
                    <a:pt x="1113" y="1586"/>
                    <a:pt x="1110" y="1583"/>
                  </a:cubicBezTo>
                  <a:cubicBezTo>
                    <a:pt x="1110" y="1569"/>
                    <a:pt x="1110" y="1555"/>
                    <a:pt x="1110" y="1541"/>
                  </a:cubicBezTo>
                  <a:cubicBezTo>
                    <a:pt x="1115" y="1541"/>
                    <a:pt x="1121" y="1541"/>
                    <a:pt x="1126" y="1541"/>
                  </a:cubicBezTo>
                  <a:cubicBezTo>
                    <a:pt x="1126" y="1528"/>
                    <a:pt x="1126" y="1514"/>
                    <a:pt x="1126" y="1500"/>
                  </a:cubicBezTo>
                  <a:cubicBezTo>
                    <a:pt x="1121" y="1500"/>
                    <a:pt x="1115" y="1500"/>
                    <a:pt x="1110" y="1500"/>
                  </a:cubicBezTo>
                  <a:cubicBezTo>
                    <a:pt x="1110" y="1489"/>
                    <a:pt x="1110" y="1478"/>
                    <a:pt x="1110" y="1466"/>
                  </a:cubicBezTo>
                  <a:cubicBezTo>
                    <a:pt x="1112" y="1466"/>
                    <a:pt x="1115" y="1466"/>
                    <a:pt x="1118" y="1466"/>
                  </a:cubicBezTo>
                  <a:cubicBezTo>
                    <a:pt x="1121" y="1469"/>
                    <a:pt x="1123" y="1472"/>
                    <a:pt x="1126" y="1475"/>
                  </a:cubicBezTo>
                  <a:cubicBezTo>
                    <a:pt x="1134" y="1475"/>
                    <a:pt x="1143" y="1475"/>
                    <a:pt x="1152" y="1475"/>
                  </a:cubicBezTo>
                  <a:cubicBezTo>
                    <a:pt x="1154" y="1473"/>
                    <a:pt x="1157" y="1470"/>
                    <a:pt x="1160" y="1466"/>
                  </a:cubicBezTo>
                  <a:cubicBezTo>
                    <a:pt x="1160" y="1464"/>
                    <a:pt x="1160" y="1462"/>
                    <a:pt x="1160" y="1458"/>
                  </a:cubicBezTo>
                  <a:cubicBezTo>
                    <a:pt x="1162" y="1456"/>
                    <a:pt x="1165" y="1454"/>
                    <a:pt x="1168" y="1451"/>
                  </a:cubicBezTo>
                  <a:cubicBezTo>
                    <a:pt x="1170" y="1451"/>
                    <a:pt x="1173" y="1451"/>
                    <a:pt x="1176" y="1451"/>
                  </a:cubicBezTo>
                  <a:cubicBezTo>
                    <a:pt x="1179" y="1448"/>
                    <a:pt x="1181" y="1445"/>
                    <a:pt x="1184" y="1442"/>
                  </a:cubicBezTo>
                  <a:cubicBezTo>
                    <a:pt x="1184" y="1439"/>
                    <a:pt x="1184" y="1437"/>
                    <a:pt x="1184" y="1434"/>
                  </a:cubicBezTo>
                  <a:cubicBezTo>
                    <a:pt x="1187" y="1431"/>
                    <a:pt x="1190" y="1428"/>
                    <a:pt x="1193" y="1425"/>
                  </a:cubicBezTo>
                  <a:cubicBezTo>
                    <a:pt x="1193" y="1420"/>
                    <a:pt x="1193" y="1414"/>
                    <a:pt x="1193" y="1408"/>
                  </a:cubicBezTo>
                  <a:cubicBezTo>
                    <a:pt x="1185" y="1408"/>
                    <a:pt x="1176" y="1408"/>
                    <a:pt x="1168" y="1408"/>
                  </a:cubicBezTo>
                  <a:cubicBezTo>
                    <a:pt x="1165" y="1406"/>
                    <a:pt x="1163" y="1404"/>
                    <a:pt x="1160" y="1400"/>
                  </a:cubicBezTo>
                  <a:cubicBezTo>
                    <a:pt x="1157" y="1400"/>
                    <a:pt x="1155" y="1400"/>
                    <a:pt x="1152" y="1400"/>
                  </a:cubicBezTo>
                  <a:cubicBezTo>
                    <a:pt x="1149" y="1398"/>
                    <a:pt x="1146" y="1396"/>
                    <a:pt x="1143" y="1392"/>
                  </a:cubicBezTo>
                  <a:cubicBezTo>
                    <a:pt x="1138" y="1392"/>
                    <a:pt x="1132" y="1392"/>
                    <a:pt x="1126" y="1392"/>
                  </a:cubicBezTo>
                  <a:cubicBezTo>
                    <a:pt x="1121" y="1387"/>
                    <a:pt x="1115" y="1381"/>
                    <a:pt x="1110" y="1376"/>
                  </a:cubicBezTo>
                  <a:cubicBezTo>
                    <a:pt x="1110" y="1365"/>
                    <a:pt x="1110" y="1354"/>
                    <a:pt x="1110" y="1342"/>
                  </a:cubicBezTo>
                  <a:cubicBezTo>
                    <a:pt x="1118" y="1334"/>
                    <a:pt x="1126" y="1327"/>
                    <a:pt x="1135" y="1318"/>
                  </a:cubicBezTo>
                  <a:cubicBezTo>
                    <a:pt x="1135" y="1315"/>
                    <a:pt x="1135" y="1312"/>
                    <a:pt x="1135" y="1309"/>
                  </a:cubicBezTo>
                  <a:cubicBezTo>
                    <a:pt x="1138" y="1307"/>
                    <a:pt x="1140" y="1304"/>
                    <a:pt x="1143" y="1301"/>
                  </a:cubicBezTo>
                  <a:cubicBezTo>
                    <a:pt x="1149" y="1301"/>
                    <a:pt x="1154" y="1301"/>
                    <a:pt x="1160" y="1301"/>
                  </a:cubicBezTo>
                  <a:cubicBezTo>
                    <a:pt x="1162" y="1299"/>
                    <a:pt x="1165" y="1296"/>
                    <a:pt x="1168" y="1293"/>
                  </a:cubicBezTo>
                  <a:cubicBezTo>
                    <a:pt x="1170" y="1293"/>
                    <a:pt x="1173" y="1293"/>
                    <a:pt x="1176" y="1293"/>
                  </a:cubicBezTo>
                  <a:cubicBezTo>
                    <a:pt x="1176" y="1285"/>
                    <a:pt x="1176" y="1276"/>
                    <a:pt x="1176" y="1268"/>
                  </a:cubicBezTo>
                  <a:cubicBezTo>
                    <a:pt x="1174" y="1265"/>
                    <a:pt x="1171" y="1263"/>
                    <a:pt x="1168" y="1260"/>
                  </a:cubicBezTo>
                  <a:cubicBezTo>
                    <a:pt x="1168" y="1257"/>
                    <a:pt x="1168" y="1255"/>
                    <a:pt x="1168" y="1252"/>
                  </a:cubicBezTo>
                  <a:cubicBezTo>
                    <a:pt x="1163" y="1246"/>
                    <a:pt x="1157" y="1241"/>
                    <a:pt x="1152" y="1235"/>
                  </a:cubicBezTo>
                  <a:cubicBezTo>
                    <a:pt x="1149" y="1235"/>
                    <a:pt x="1146" y="1235"/>
                    <a:pt x="1143" y="1235"/>
                  </a:cubicBezTo>
                  <a:cubicBezTo>
                    <a:pt x="1141" y="1233"/>
                    <a:pt x="1138" y="1229"/>
                    <a:pt x="1135" y="1226"/>
                  </a:cubicBezTo>
                  <a:cubicBezTo>
                    <a:pt x="1133" y="1226"/>
                    <a:pt x="1130" y="1226"/>
                    <a:pt x="1126" y="1226"/>
                  </a:cubicBezTo>
                  <a:cubicBezTo>
                    <a:pt x="1124" y="1224"/>
                    <a:pt x="1122" y="1222"/>
                    <a:pt x="1118" y="1218"/>
                  </a:cubicBezTo>
                  <a:cubicBezTo>
                    <a:pt x="1121" y="1216"/>
                    <a:pt x="1123" y="1213"/>
                    <a:pt x="1126" y="1210"/>
                  </a:cubicBezTo>
                  <a:cubicBezTo>
                    <a:pt x="1126" y="1205"/>
                    <a:pt x="1126" y="1199"/>
                    <a:pt x="1126" y="1194"/>
                  </a:cubicBezTo>
                  <a:cubicBezTo>
                    <a:pt x="1129" y="1191"/>
                    <a:pt x="1132" y="1188"/>
                    <a:pt x="1135" y="1185"/>
                  </a:cubicBezTo>
                  <a:cubicBezTo>
                    <a:pt x="1135" y="1171"/>
                    <a:pt x="1135" y="1158"/>
                    <a:pt x="1135" y="1144"/>
                  </a:cubicBezTo>
                  <a:cubicBezTo>
                    <a:pt x="1149" y="1144"/>
                    <a:pt x="1163" y="1144"/>
                    <a:pt x="1176" y="1144"/>
                  </a:cubicBezTo>
                  <a:cubicBezTo>
                    <a:pt x="1180" y="1147"/>
                    <a:pt x="1182" y="1150"/>
                    <a:pt x="1184" y="1152"/>
                  </a:cubicBezTo>
                  <a:cubicBezTo>
                    <a:pt x="1188" y="1149"/>
                    <a:pt x="1191" y="1146"/>
                    <a:pt x="1193" y="1144"/>
                  </a:cubicBezTo>
                  <a:cubicBezTo>
                    <a:pt x="1202" y="1144"/>
                    <a:pt x="1210" y="1144"/>
                    <a:pt x="1218" y="1144"/>
                  </a:cubicBezTo>
                  <a:cubicBezTo>
                    <a:pt x="1221" y="1147"/>
                    <a:pt x="1223" y="1150"/>
                    <a:pt x="1226" y="1152"/>
                  </a:cubicBezTo>
                  <a:cubicBezTo>
                    <a:pt x="1234" y="1152"/>
                    <a:pt x="1243" y="1152"/>
                    <a:pt x="1251" y="1152"/>
                  </a:cubicBezTo>
                  <a:cubicBezTo>
                    <a:pt x="1254" y="1156"/>
                    <a:pt x="1257" y="1158"/>
                    <a:pt x="1259" y="1160"/>
                  </a:cubicBezTo>
                  <a:cubicBezTo>
                    <a:pt x="1265" y="1160"/>
                    <a:pt x="1270" y="1160"/>
                    <a:pt x="1276" y="1160"/>
                  </a:cubicBezTo>
                  <a:cubicBezTo>
                    <a:pt x="1279" y="1164"/>
                    <a:pt x="1281" y="1166"/>
                    <a:pt x="1284" y="1168"/>
                  </a:cubicBezTo>
                  <a:cubicBezTo>
                    <a:pt x="1287" y="1168"/>
                    <a:pt x="1290" y="1168"/>
                    <a:pt x="1293" y="1168"/>
                  </a:cubicBezTo>
                  <a:cubicBezTo>
                    <a:pt x="1301" y="1177"/>
                    <a:pt x="1309" y="1186"/>
                    <a:pt x="1317" y="1194"/>
                  </a:cubicBezTo>
                  <a:cubicBezTo>
                    <a:pt x="1320" y="1194"/>
                    <a:pt x="1323" y="1194"/>
                    <a:pt x="1325" y="1194"/>
                  </a:cubicBezTo>
                  <a:cubicBezTo>
                    <a:pt x="1328" y="1197"/>
                    <a:pt x="1332" y="1199"/>
                    <a:pt x="1334" y="1202"/>
                  </a:cubicBezTo>
                  <a:cubicBezTo>
                    <a:pt x="1339" y="1202"/>
                    <a:pt x="1345" y="1202"/>
                    <a:pt x="1351" y="1202"/>
                  </a:cubicBezTo>
                  <a:cubicBezTo>
                    <a:pt x="1354" y="1205"/>
                    <a:pt x="1356" y="1207"/>
                    <a:pt x="1359" y="1210"/>
                  </a:cubicBezTo>
                  <a:cubicBezTo>
                    <a:pt x="1362" y="1210"/>
                    <a:pt x="1364" y="1210"/>
                    <a:pt x="1366" y="1210"/>
                  </a:cubicBezTo>
                  <a:cubicBezTo>
                    <a:pt x="1370" y="1213"/>
                    <a:pt x="1373" y="1216"/>
                    <a:pt x="1375" y="1218"/>
                  </a:cubicBezTo>
                  <a:cubicBezTo>
                    <a:pt x="1390" y="1218"/>
                    <a:pt x="1403" y="1218"/>
                    <a:pt x="1417" y="1218"/>
                  </a:cubicBezTo>
                  <a:cubicBezTo>
                    <a:pt x="1420" y="1222"/>
                    <a:pt x="1422" y="1224"/>
                    <a:pt x="1425" y="1226"/>
                  </a:cubicBezTo>
                  <a:cubicBezTo>
                    <a:pt x="1428" y="1226"/>
                    <a:pt x="1431" y="1226"/>
                    <a:pt x="1433" y="1226"/>
                  </a:cubicBezTo>
                  <a:cubicBezTo>
                    <a:pt x="1442" y="1235"/>
                    <a:pt x="1450" y="1244"/>
                    <a:pt x="1458" y="1252"/>
                  </a:cubicBezTo>
                  <a:cubicBezTo>
                    <a:pt x="1461" y="1252"/>
                    <a:pt x="1463" y="1252"/>
                    <a:pt x="1466" y="1252"/>
                  </a:cubicBezTo>
                  <a:cubicBezTo>
                    <a:pt x="1469" y="1255"/>
                    <a:pt x="1472" y="1257"/>
                    <a:pt x="1475" y="1260"/>
                  </a:cubicBezTo>
                  <a:cubicBezTo>
                    <a:pt x="1480" y="1260"/>
                    <a:pt x="1486" y="1260"/>
                    <a:pt x="1491" y="1260"/>
                  </a:cubicBezTo>
                  <a:cubicBezTo>
                    <a:pt x="1495" y="1263"/>
                    <a:pt x="1497" y="1265"/>
                    <a:pt x="1499" y="1268"/>
                  </a:cubicBezTo>
                  <a:cubicBezTo>
                    <a:pt x="1508" y="1268"/>
                    <a:pt x="1516" y="1268"/>
                    <a:pt x="1524" y="1268"/>
                  </a:cubicBezTo>
                  <a:cubicBezTo>
                    <a:pt x="1546" y="1245"/>
                    <a:pt x="1568" y="1223"/>
                    <a:pt x="1591" y="1202"/>
                  </a:cubicBezTo>
                  <a:cubicBezTo>
                    <a:pt x="1594" y="1202"/>
                    <a:pt x="1596" y="1202"/>
                    <a:pt x="1599" y="1202"/>
                  </a:cubicBezTo>
                  <a:cubicBezTo>
                    <a:pt x="1602" y="1205"/>
                    <a:pt x="1605" y="1207"/>
                    <a:pt x="1607" y="1210"/>
                  </a:cubicBezTo>
                  <a:cubicBezTo>
                    <a:pt x="1624" y="1210"/>
                    <a:pt x="1641" y="1210"/>
                    <a:pt x="1657" y="1210"/>
                  </a:cubicBezTo>
                  <a:cubicBezTo>
                    <a:pt x="1657" y="1206"/>
                    <a:pt x="1657" y="1204"/>
                    <a:pt x="1657" y="1202"/>
                  </a:cubicBezTo>
                  <a:cubicBezTo>
                    <a:pt x="1660" y="1199"/>
                    <a:pt x="1662" y="1196"/>
                    <a:pt x="1665" y="1194"/>
                  </a:cubicBezTo>
                  <a:cubicBezTo>
                    <a:pt x="1668" y="1194"/>
                    <a:pt x="1671" y="1194"/>
                    <a:pt x="1673" y="1194"/>
                  </a:cubicBezTo>
                  <a:cubicBezTo>
                    <a:pt x="1679" y="1188"/>
                    <a:pt x="1685" y="1183"/>
                    <a:pt x="1690" y="1177"/>
                  </a:cubicBezTo>
                  <a:cubicBezTo>
                    <a:pt x="1693" y="1177"/>
                    <a:pt x="1696" y="1177"/>
                    <a:pt x="1698" y="1177"/>
                  </a:cubicBezTo>
                  <a:cubicBezTo>
                    <a:pt x="1701" y="1180"/>
                    <a:pt x="1704" y="1183"/>
                    <a:pt x="1707" y="1185"/>
                  </a:cubicBezTo>
                  <a:cubicBezTo>
                    <a:pt x="1716" y="1185"/>
                    <a:pt x="1723" y="1185"/>
                    <a:pt x="1731" y="1185"/>
                  </a:cubicBezTo>
                  <a:cubicBezTo>
                    <a:pt x="1735" y="1188"/>
                    <a:pt x="1737" y="1191"/>
                    <a:pt x="1739" y="1194"/>
                  </a:cubicBezTo>
                  <a:cubicBezTo>
                    <a:pt x="1743" y="1194"/>
                    <a:pt x="1746" y="1194"/>
                    <a:pt x="1748" y="1194"/>
                  </a:cubicBezTo>
                  <a:cubicBezTo>
                    <a:pt x="1751" y="1191"/>
                    <a:pt x="1754" y="1187"/>
                    <a:pt x="1756" y="1185"/>
                  </a:cubicBezTo>
                  <a:cubicBezTo>
                    <a:pt x="1762" y="1191"/>
                    <a:pt x="1767" y="1196"/>
                    <a:pt x="1773" y="1202"/>
                  </a:cubicBezTo>
                  <a:cubicBezTo>
                    <a:pt x="1776" y="1202"/>
                    <a:pt x="1778" y="1202"/>
                    <a:pt x="1781" y="1202"/>
                  </a:cubicBezTo>
                  <a:cubicBezTo>
                    <a:pt x="1786" y="1196"/>
                    <a:pt x="1792" y="1191"/>
                    <a:pt x="1797" y="1185"/>
                  </a:cubicBezTo>
                  <a:cubicBezTo>
                    <a:pt x="1801" y="1185"/>
                    <a:pt x="1804" y="1185"/>
                    <a:pt x="1806" y="1185"/>
                  </a:cubicBezTo>
                  <a:cubicBezTo>
                    <a:pt x="1809" y="1182"/>
                    <a:pt x="1812" y="1179"/>
                    <a:pt x="1814" y="1177"/>
                  </a:cubicBezTo>
                  <a:cubicBezTo>
                    <a:pt x="1820" y="1183"/>
                    <a:pt x="1825" y="1188"/>
                    <a:pt x="1831" y="1194"/>
                  </a:cubicBezTo>
                  <a:cubicBezTo>
                    <a:pt x="1831" y="1197"/>
                    <a:pt x="1831" y="1199"/>
                    <a:pt x="1831" y="1202"/>
                  </a:cubicBezTo>
                  <a:cubicBezTo>
                    <a:pt x="1831" y="1210"/>
                    <a:pt x="1831" y="1218"/>
                    <a:pt x="1831" y="1226"/>
                  </a:cubicBezTo>
                  <a:cubicBezTo>
                    <a:pt x="1825" y="1232"/>
                    <a:pt x="1820" y="1237"/>
                    <a:pt x="1814" y="1243"/>
                  </a:cubicBezTo>
                  <a:cubicBezTo>
                    <a:pt x="1811" y="1243"/>
                    <a:pt x="1809" y="1243"/>
                    <a:pt x="1806" y="1243"/>
                  </a:cubicBezTo>
                  <a:cubicBezTo>
                    <a:pt x="1803" y="1246"/>
                    <a:pt x="1800" y="1249"/>
                    <a:pt x="1797" y="1252"/>
                  </a:cubicBezTo>
                  <a:cubicBezTo>
                    <a:pt x="1797" y="1257"/>
                    <a:pt x="1797" y="1263"/>
                    <a:pt x="1797" y="1268"/>
                  </a:cubicBezTo>
                  <a:cubicBezTo>
                    <a:pt x="1794" y="1271"/>
                    <a:pt x="1792" y="1274"/>
                    <a:pt x="1789" y="1276"/>
                  </a:cubicBezTo>
                  <a:cubicBezTo>
                    <a:pt x="1793" y="1280"/>
                    <a:pt x="1795" y="1282"/>
                    <a:pt x="1797" y="1284"/>
                  </a:cubicBezTo>
                  <a:cubicBezTo>
                    <a:pt x="1797" y="1288"/>
                    <a:pt x="1797" y="1291"/>
                    <a:pt x="1797" y="1293"/>
                  </a:cubicBezTo>
                  <a:cubicBezTo>
                    <a:pt x="1801" y="1296"/>
                    <a:pt x="1804" y="1299"/>
                    <a:pt x="1806" y="1301"/>
                  </a:cubicBezTo>
                  <a:cubicBezTo>
                    <a:pt x="1815" y="1301"/>
                    <a:pt x="1823" y="1301"/>
                    <a:pt x="1831" y="1301"/>
                  </a:cubicBezTo>
                  <a:cubicBezTo>
                    <a:pt x="1834" y="1304"/>
                    <a:pt x="1836" y="1307"/>
                    <a:pt x="1839" y="1309"/>
                  </a:cubicBezTo>
                  <a:cubicBezTo>
                    <a:pt x="1848" y="1309"/>
                    <a:pt x="1856" y="1309"/>
                    <a:pt x="1864" y="1309"/>
                  </a:cubicBezTo>
                  <a:cubicBezTo>
                    <a:pt x="1867" y="1312"/>
                    <a:pt x="1870" y="1315"/>
                    <a:pt x="1872" y="1318"/>
                  </a:cubicBezTo>
                  <a:cubicBezTo>
                    <a:pt x="1875" y="1318"/>
                    <a:pt x="1878" y="1318"/>
                    <a:pt x="1880" y="1318"/>
                  </a:cubicBezTo>
                  <a:cubicBezTo>
                    <a:pt x="1883" y="1321"/>
                    <a:pt x="1886" y="1323"/>
                    <a:pt x="1889" y="1326"/>
                  </a:cubicBezTo>
                  <a:cubicBezTo>
                    <a:pt x="1898" y="1326"/>
                    <a:pt x="1906" y="1326"/>
                    <a:pt x="1914" y="1326"/>
                  </a:cubicBezTo>
                  <a:cubicBezTo>
                    <a:pt x="1917" y="1329"/>
                    <a:pt x="1919" y="1332"/>
                    <a:pt x="1921" y="1334"/>
                  </a:cubicBezTo>
                  <a:cubicBezTo>
                    <a:pt x="1927" y="1334"/>
                    <a:pt x="1933" y="1334"/>
                    <a:pt x="1938" y="1334"/>
                  </a:cubicBezTo>
                  <a:cubicBezTo>
                    <a:pt x="1944" y="1340"/>
                    <a:pt x="1949" y="1346"/>
                    <a:pt x="1955" y="1351"/>
                  </a:cubicBezTo>
                  <a:cubicBezTo>
                    <a:pt x="1958" y="1351"/>
                    <a:pt x="1961" y="1351"/>
                    <a:pt x="1964" y="1351"/>
                  </a:cubicBezTo>
                  <a:cubicBezTo>
                    <a:pt x="1967" y="1348"/>
                    <a:pt x="1969" y="1345"/>
                    <a:pt x="1972" y="1342"/>
                  </a:cubicBezTo>
                  <a:cubicBezTo>
                    <a:pt x="1977" y="1342"/>
                    <a:pt x="1983" y="1342"/>
                    <a:pt x="1988" y="1342"/>
                  </a:cubicBezTo>
                  <a:cubicBezTo>
                    <a:pt x="1991" y="1339"/>
                    <a:pt x="1994" y="1337"/>
                    <a:pt x="1996" y="1334"/>
                  </a:cubicBezTo>
                  <a:cubicBezTo>
                    <a:pt x="2005" y="1334"/>
                    <a:pt x="2013" y="1334"/>
                    <a:pt x="2021" y="1334"/>
                  </a:cubicBezTo>
                  <a:cubicBezTo>
                    <a:pt x="2021" y="1329"/>
                    <a:pt x="2021" y="1323"/>
                    <a:pt x="2021" y="1318"/>
                  </a:cubicBezTo>
                  <a:cubicBezTo>
                    <a:pt x="2024" y="1315"/>
                    <a:pt x="2027" y="1311"/>
                    <a:pt x="2030" y="1309"/>
                  </a:cubicBezTo>
                  <a:cubicBezTo>
                    <a:pt x="2033" y="1309"/>
                    <a:pt x="2035" y="1309"/>
                    <a:pt x="2038" y="1309"/>
                  </a:cubicBezTo>
                  <a:cubicBezTo>
                    <a:pt x="2043" y="1303"/>
                    <a:pt x="2049" y="1298"/>
                    <a:pt x="2054" y="1293"/>
                  </a:cubicBezTo>
                  <a:cubicBezTo>
                    <a:pt x="2054" y="1290"/>
                    <a:pt x="2054" y="1287"/>
                    <a:pt x="2054" y="1284"/>
                  </a:cubicBezTo>
                  <a:cubicBezTo>
                    <a:pt x="2057" y="1281"/>
                    <a:pt x="2061" y="1279"/>
                    <a:pt x="2063" y="1276"/>
                  </a:cubicBezTo>
                  <a:cubicBezTo>
                    <a:pt x="2066" y="1276"/>
                    <a:pt x="2069" y="1276"/>
                    <a:pt x="2071" y="1276"/>
                  </a:cubicBezTo>
                  <a:cubicBezTo>
                    <a:pt x="2074" y="1273"/>
                    <a:pt x="2077" y="1270"/>
                    <a:pt x="2079" y="1268"/>
                  </a:cubicBezTo>
                  <a:cubicBezTo>
                    <a:pt x="2084" y="1268"/>
                    <a:pt x="2090" y="1268"/>
                    <a:pt x="2096" y="1268"/>
                  </a:cubicBezTo>
                  <a:cubicBezTo>
                    <a:pt x="2099" y="1265"/>
                    <a:pt x="2102" y="1262"/>
                    <a:pt x="2104" y="1260"/>
                  </a:cubicBezTo>
                  <a:cubicBezTo>
                    <a:pt x="2104" y="1254"/>
                    <a:pt x="2104" y="1249"/>
                    <a:pt x="2104" y="1243"/>
                  </a:cubicBezTo>
                  <a:cubicBezTo>
                    <a:pt x="2108" y="1240"/>
                    <a:pt x="2110" y="1237"/>
                    <a:pt x="2112" y="1235"/>
                  </a:cubicBezTo>
                  <a:cubicBezTo>
                    <a:pt x="2107" y="1230"/>
                    <a:pt x="2101" y="1224"/>
                    <a:pt x="2096" y="1218"/>
                  </a:cubicBezTo>
                  <a:cubicBezTo>
                    <a:pt x="2096" y="1213"/>
                    <a:pt x="2096" y="1207"/>
                    <a:pt x="2096" y="1202"/>
                  </a:cubicBezTo>
                  <a:cubicBezTo>
                    <a:pt x="2104" y="1193"/>
                    <a:pt x="2112" y="1185"/>
                    <a:pt x="2120" y="1177"/>
                  </a:cubicBezTo>
                  <a:cubicBezTo>
                    <a:pt x="2123" y="1177"/>
                    <a:pt x="2127" y="1177"/>
                    <a:pt x="2129" y="1177"/>
                  </a:cubicBezTo>
                  <a:cubicBezTo>
                    <a:pt x="2132" y="1174"/>
                    <a:pt x="2135" y="1171"/>
                    <a:pt x="2137" y="1168"/>
                  </a:cubicBezTo>
                  <a:cubicBezTo>
                    <a:pt x="2157" y="1168"/>
                    <a:pt x="2176" y="1168"/>
                    <a:pt x="2195" y="1168"/>
                  </a:cubicBezTo>
                  <a:cubicBezTo>
                    <a:pt x="2201" y="1163"/>
                    <a:pt x="2206" y="1157"/>
                    <a:pt x="2212" y="1152"/>
                  </a:cubicBezTo>
                  <a:cubicBezTo>
                    <a:pt x="2217" y="1152"/>
                    <a:pt x="2223" y="1152"/>
                    <a:pt x="2228" y="1152"/>
                  </a:cubicBezTo>
                  <a:cubicBezTo>
                    <a:pt x="2237" y="1144"/>
                    <a:pt x="2245" y="1135"/>
                    <a:pt x="2253" y="1127"/>
                  </a:cubicBezTo>
                  <a:cubicBezTo>
                    <a:pt x="2259" y="1127"/>
                    <a:pt x="2264" y="1127"/>
                    <a:pt x="2270" y="1127"/>
                  </a:cubicBezTo>
                  <a:cubicBezTo>
                    <a:pt x="2273" y="1124"/>
                    <a:pt x="2275" y="1121"/>
                    <a:pt x="2278" y="1119"/>
                  </a:cubicBezTo>
                  <a:cubicBezTo>
                    <a:pt x="2286" y="1119"/>
                    <a:pt x="2295" y="1119"/>
                    <a:pt x="2303" y="1119"/>
                  </a:cubicBezTo>
                  <a:cubicBezTo>
                    <a:pt x="2303" y="1113"/>
                    <a:pt x="2303" y="1108"/>
                    <a:pt x="2303" y="1102"/>
                  </a:cubicBezTo>
                  <a:cubicBezTo>
                    <a:pt x="2306" y="1099"/>
                    <a:pt x="2309" y="1097"/>
                    <a:pt x="2311" y="1094"/>
                  </a:cubicBezTo>
                  <a:cubicBezTo>
                    <a:pt x="2311" y="1091"/>
                    <a:pt x="2311" y="1088"/>
                    <a:pt x="2311" y="1086"/>
                  </a:cubicBezTo>
                  <a:cubicBezTo>
                    <a:pt x="2314" y="1082"/>
                    <a:pt x="2317" y="1080"/>
                    <a:pt x="2320" y="1078"/>
                  </a:cubicBezTo>
                  <a:cubicBezTo>
                    <a:pt x="2323" y="1078"/>
                    <a:pt x="2325" y="1078"/>
                    <a:pt x="2328" y="1078"/>
                  </a:cubicBezTo>
                  <a:cubicBezTo>
                    <a:pt x="2331" y="1074"/>
                    <a:pt x="2333" y="1071"/>
                    <a:pt x="2336" y="1069"/>
                  </a:cubicBezTo>
                  <a:cubicBezTo>
                    <a:pt x="2350" y="1069"/>
                    <a:pt x="2364" y="1069"/>
                    <a:pt x="2377" y="1069"/>
                  </a:cubicBezTo>
                  <a:cubicBezTo>
                    <a:pt x="2380" y="1066"/>
                    <a:pt x="2383" y="1063"/>
                    <a:pt x="2386" y="1061"/>
                  </a:cubicBezTo>
                  <a:cubicBezTo>
                    <a:pt x="2395" y="1061"/>
                    <a:pt x="2403" y="1061"/>
                    <a:pt x="2410" y="1061"/>
                  </a:cubicBezTo>
                  <a:cubicBezTo>
                    <a:pt x="2410" y="1055"/>
                    <a:pt x="2411" y="1050"/>
                    <a:pt x="2411" y="1044"/>
                  </a:cubicBezTo>
                  <a:cubicBezTo>
                    <a:pt x="2408" y="1042"/>
                    <a:pt x="2406" y="1039"/>
                    <a:pt x="2403" y="1036"/>
                  </a:cubicBezTo>
                  <a:cubicBezTo>
                    <a:pt x="2403" y="1023"/>
                    <a:pt x="2403" y="1009"/>
                    <a:pt x="2403" y="995"/>
                  </a:cubicBezTo>
                  <a:cubicBezTo>
                    <a:pt x="2391" y="984"/>
                    <a:pt x="2380" y="973"/>
                    <a:pt x="2369" y="962"/>
                  </a:cubicBezTo>
                  <a:cubicBezTo>
                    <a:pt x="2367" y="962"/>
                    <a:pt x="2364" y="962"/>
                    <a:pt x="2361" y="962"/>
                  </a:cubicBezTo>
                  <a:cubicBezTo>
                    <a:pt x="2359" y="959"/>
                    <a:pt x="2356" y="956"/>
                    <a:pt x="2352" y="953"/>
                  </a:cubicBezTo>
                  <a:cubicBezTo>
                    <a:pt x="2337" y="953"/>
                    <a:pt x="2320" y="953"/>
                    <a:pt x="2303" y="953"/>
                  </a:cubicBezTo>
                  <a:cubicBezTo>
                    <a:pt x="2301" y="950"/>
                    <a:pt x="2298" y="948"/>
                    <a:pt x="2294" y="945"/>
                  </a:cubicBezTo>
                  <a:cubicBezTo>
                    <a:pt x="2294" y="942"/>
                    <a:pt x="2294" y="940"/>
                    <a:pt x="2294" y="937"/>
                  </a:cubicBezTo>
                  <a:cubicBezTo>
                    <a:pt x="2289" y="931"/>
                    <a:pt x="2283" y="926"/>
                    <a:pt x="2278" y="920"/>
                  </a:cubicBezTo>
                  <a:cubicBezTo>
                    <a:pt x="2278" y="918"/>
                    <a:pt x="2278" y="915"/>
                    <a:pt x="2278" y="911"/>
                  </a:cubicBezTo>
                  <a:cubicBezTo>
                    <a:pt x="2280" y="909"/>
                    <a:pt x="2283" y="907"/>
                    <a:pt x="2286" y="904"/>
                  </a:cubicBezTo>
                  <a:cubicBezTo>
                    <a:pt x="2286" y="898"/>
                    <a:pt x="2286" y="892"/>
                    <a:pt x="2286" y="887"/>
                  </a:cubicBezTo>
                  <a:cubicBezTo>
                    <a:pt x="2289" y="884"/>
                    <a:pt x="2291" y="882"/>
                    <a:pt x="2294" y="879"/>
                  </a:cubicBezTo>
                  <a:cubicBezTo>
                    <a:pt x="2297" y="881"/>
                    <a:pt x="2300" y="884"/>
                    <a:pt x="2303" y="887"/>
                  </a:cubicBezTo>
                  <a:cubicBezTo>
                    <a:pt x="2309" y="887"/>
                    <a:pt x="2314" y="887"/>
                    <a:pt x="2320" y="887"/>
                  </a:cubicBezTo>
                  <a:cubicBezTo>
                    <a:pt x="2322" y="884"/>
                    <a:pt x="2325" y="882"/>
                    <a:pt x="2328" y="879"/>
                  </a:cubicBezTo>
                  <a:cubicBezTo>
                    <a:pt x="2328" y="873"/>
                    <a:pt x="2328" y="868"/>
                    <a:pt x="2328" y="862"/>
                  </a:cubicBezTo>
                  <a:cubicBezTo>
                    <a:pt x="2336" y="862"/>
                    <a:pt x="2344" y="862"/>
                    <a:pt x="2352" y="862"/>
                  </a:cubicBezTo>
                  <a:cubicBezTo>
                    <a:pt x="2355" y="865"/>
                    <a:pt x="2358" y="867"/>
                    <a:pt x="2361" y="870"/>
                  </a:cubicBezTo>
                  <a:cubicBezTo>
                    <a:pt x="2369" y="870"/>
                    <a:pt x="2377" y="870"/>
                    <a:pt x="2386" y="870"/>
                  </a:cubicBezTo>
                  <a:cubicBezTo>
                    <a:pt x="2386" y="860"/>
                    <a:pt x="2386" y="849"/>
                    <a:pt x="2386" y="838"/>
                  </a:cubicBezTo>
                  <a:cubicBezTo>
                    <a:pt x="2397" y="838"/>
                    <a:pt x="2408" y="838"/>
                    <a:pt x="2419" y="838"/>
                  </a:cubicBezTo>
                  <a:cubicBezTo>
                    <a:pt x="2422" y="835"/>
                    <a:pt x="2424" y="832"/>
                    <a:pt x="2427" y="829"/>
                  </a:cubicBezTo>
                  <a:cubicBezTo>
                    <a:pt x="2430" y="829"/>
                    <a:pt x="2432" y="829"/>
                    <a:pt x="2435" y="829"/>
                  </a:cubicBezTo>
                  <a:cubicBezTo>
                    <a:pt x="2438" y="826"/>
                    <a:pt x="2441" y="824"/>
                    <a:pt x="2444" y="821"/>
                  </a:cubicBezTo>
                  <a:cubicBezTo>
                    <a:pt x="2444" y="818"/>
                    <a:pt x="2444" y="815"/>
                    <a:pt x="2444" y="812"/>
                  </a:cubicBezTo>
                  <a:cubicBezTo>
                    <a:pt x="2452" y="804"/>
                    <a:pt x="2460" y="796"/>
                    <a:pt x="2469" y="787"/>
                  </a:cubicBezTo>
                  <a:cubicBezTo>
                    <a:pt x="2469" y="785"/>
                    <a:pt x="2469" y="783"/>
                    <a:pt x="2469" y="779"/>
                  </a:cubicBezTo>
                  <a:cubicBezTo>
                    <a:pt x="2466" y="777"/>
                    <a:pt x="2464" y="774"/>
                    <a:pt x="2461" y="771"/>
                  </a:cubicBezTo>
                  <a:cubicBezTo>
                    <a:pt x="2461" y="768"/>
                    <a:pt x="2461" y="766"/>
                    <a:pt x="2461" y="763"/>
                  </a:cubicBezTo>
                  <a:cubicBezTo>
                    <a:pt x="2458" y="760"/>
                    <a:pt x="2455" y="757"/>
                    <a:pt x="2452" y="754"/>
                  </a:cubicBezTo>
                  <a:cubicBezTo>
                    <a:pt x="2452" y="746"/>
                    <a:pt x="2452" y="738"/>
                    <a:pt x="2452" y="729"/>
                  </a:cubicBezTo>
                  <a:cubicBezTo>
                    <a:pt x="2449" y="727"/>
                    <a:pt x="2447" y="725"/>
                    <a:pt x="2444" y="721"/>
                  </a:cubicBezTo>
                  <a:cubicBezTo>
                    <a:pt x="2444" y="716"/>
                    <a:pt x="2444" y="710"/>
                    <a:pt x="2444" y="705"/>
                  </a:cubicBezTo>
                  <a:cubicBezTo>
                    <a:pt x="2449" y="705"/>
                    <a:pt x="2455" y="705"/>
                    <a:pt x="2461" y="705"/>
                  </a:cubicBezTo>
                  <a:cubicBezTo>
                    <a:pt x="2463" y="707"/>
                    <a:pt x="2465" y="710"/>
                    <a:pt x="2469" y="713"/>
                  </a:cubicBezTo>
                  <a:cubicBezTo>
                    <a:pt x="2474" y="713"/>
                    <a:pt x="2480" y="713"/>
                    <a:pt x="2485" y="713"/>
                  </a:cubicBezTo>
                  <a:cubicBezTo>
                    <a:pt x="2488" y="715"/>
                    <a:pt x="2490" y="718"/>
                    <a:pt x="2493" y="721"/>
                  </a:cubicBezTo>
                  <a:cubicBezTo>
                    <a:pt x="2501" y="721"/>
                    <a:pt x="2510" y="721"/>
                    <a:pt x="2519" y="721"/>
                  </a:cubicBezTo>
                  <a:cubicBezTo>
                    <a:pt x="2521" y="724"/>
                    <a:pt x="2523" y="726"/>
                    <a:pt x="2527" y="729"/>
                  </a:cubicBezTo>
                  <a:cubicBezTo>
                    <a:pt x="2529" y="729"/>
                    <a:pt x="2531" y="729"/>
                    <a:pt x="2535" y="729"/>
                  </a:cubicBezTo>
                  <a:cubicBezTo>
                    <a:pt x="2540" y="735"/>
                    <a:pt x="2546" y="741"/>
                    <a:pt x="2551" y="746"/>
                  </a:cubicBezTo>
                  <a:cubicBezTo>
                    <a:pt x="2557" y="746"/>
                    <a:pt x="2562" y="746"/>
                    <a:pt x="2568" y="746"/>
                  </a:cubicBezTo>
                  <a:cubicBezTo>
                    <a:pt x="2579" y="735"/>
                    <a:pt x="2590" y="724"/>
                    <a:pt x="2601" y="713"/>
                  </a:cubicBezTo>
                  <a:cubicBezTo>
                    <a:pt x="2607" y="713"/>
                    <a:pt x="2612" y="713"/>
                    <a:pt x="2618" y="713"/>
                  </a:cubicBezTo>
                  <a:cubicBezTo>
                    <a:pt x="2620" y="710"/>
                    <a:pt x="2623" y="708"/>
                    <a:pt x="2626" y="705"/>
                  </a:cubicBezTo>
                  <a:cubicBezTo>
                    <a:pt x="2628" y="705"/>
                    <a:pt x="2631" y="705"/>
                    <a:pt x="2634" y="705"/>
                  </a:cubicBezTo>
                  <a:cubicBezTo>
                    <a:pt x="2634" y="702"/>
                    <a:pt x="2634" y="700"/>
                    <a:pt x="2634" y="697"/>
                  </a:cubicBezTo>
                  <a:cubicBezTo>
                    <a:pt x="2636" y="694"/>
                    <a:pt x="2639" y="691"/>
                    <a:pt x="2643" y="688"/>
                  </a:cubicBezTo>
                  <a:cubicBezTo>
                    <a:pt x="2643" y="686"/>
                    <a:pt x="2643" y="683"/>
                    <a:pt x="2643" y="680"/>
                  </a:cubicBezTo>
                  <a:cubicBezTo>
                    <a:pt x="2640" y="678"/>
                    <a:pt x="2637" y="675"/>
                    <a:pt x="2634" y="671"/>
                  </a:cubicBezTo>
                  <a:cubicBezTo>
                    <a:pt x="2634" y="666"/>
                    <a:pt x="2634" y="660"/>
                    <a:pt x="2634" y="655"/>
                  </a:cubicBezTo>
                  <a:cubicBezTo>
                    <a:pt x="2632" y="652"/>
                    <a:pt x="2629" y="650"/>
                    <a:pt x="2626" y="647"/>
                  </a:cubicBezTo>
                  <a:cubicBezTo>
                    <a:pt x="2626" y="630"/>
                    <a:pt x="2626" y="613"/>
                    <a:pt x="2626" y="597"/>
                  </a:cubicBezTo>
                  <a:cubicBezTo>
                    <a:pt x="2624" y="594"/>
                    <a:pt x="2621" y="592"/>
                    <a:pt x="2618" y="589"/>
                  </a:cubicBezTo>
                  <a:cubicBezTo>
                    <a:pt x="2618" y="581"/>
                    <a:pt x="2618" y="573"/>
                    <a:pt x="2618" y="564"/>
                  </a:cubicBezTo>
                  <a:cubicBezTo>
                    <a:pt x="2623" y="564"/>
                    <a:pt x="2628" y="564"/>
                    <a:pt x="2634" y="564"/>
                  </a:cubicBezTo>
                  <a:cubicBezTo>
                    <a:pt x="2634" y="566"/>
                    <a:pt x="2634" y="569"/>
                    <a:pt x="2634" y="572"/>
                  </a:cubicBezTo>
                  <a:cubicBezTo>
                    <a:pt x="2636" y="574"/>
                    <a:pt x="2639" y="578"/>
                    <a:pt x="2643" y="581"/>
                  </a:cubicBezTo>
                  <a:cubicBezTo>
                    <a:pt x="2643" y="583"/>
                    <a:pt x="2643" y="585"/>
                    <a:pt x="2643" y="589"/>
                  </a:cubicBezTo>
                  <a:cubicBezTo>
                    <a:pt x="2653" y="589"/>
                    <a:pt x="2664" y="589"/>
                    <a:pt x="2675" y="589"/>
                  </a:cubicBezTo>
                  <a:cubicBezTo>
                    <a:pt x="2681" y="583"/>
                    <a:pt x="2686" y="578"/>
                    <a:pt x="2692" y="572"/>
                  </a:cubicBezTo>
                  <a:cubicBezTo>
                    <a:pt x="2698" y="572"/>
                    <a:pt x="2703" y="572"/>
                    <a:pt x="2709" y="572"/>
                  </a:cubicBezTo>
                  <a:cubicBezTo>
                    <a:pt x="2714" y="566"/>
                    <a:pt x="2720" y="561"/>
                    <a:pt x="2725" y="555"/>
                  </a:cubicBezTo>
                  <a:cubicBezTo>
                    <a:pt x="2731" y="555"/>
                    <a:pt x="2737" y="555"/>
                    <a:pt x="2742" y="555"/>
                  </a:cubicBezTo>
                  <a:cubicBezTo>
                    <a:pt x="2744" y="553"/>
                    <a:pt x="2747" y="550"/>
                    <a:pt x="2750" y="547"/>
                  </a:cubicBezTo>
                  <a:cubicBezTo>
                    <a:pt x="2756" y="547"/>
                    <a:pt x="2761" y="547"/>
                    <a:pt x="2767" y="547"/>
                  </a:cubicBezTo>
                  <a:cubicBezTo>
                    <a:pt x="2769" y="545"/>
                    <a:pt x="2772" y="543"/>
                    <a:pt x="2775" y="539"/>
                  </a:cubicBezTo>
                  <a:cubicBezTo>
                    <a:pt x="2778" y="539"/>
                    <a:pt x="2780" y="539"/>
                    <a:pt x="2783" y="539"/>
                  </a:cubicBezTo>
                  <a:cubicBezTo>
                    <a:pt x="2786" y="537"/>
                    <a:pt x="2788" y="534"/>
                    <a:pt x="2791" y="531"/>
                  </a:cubicBezTo>
                  <a:cubicBezTo>
                    <a:pt x="2791" y="517"/>
                    <a:pt x="2791" y="504"/>
                    <a:pt x="2791" y="489"/>
                  </a:cubicBezTo>
                  <a:cubicBezTo>
                    <a:pt x="2789" y="487"/>
                    <a:pt x="2787" y="484"/>
                    <a:pt x="2783" y="481"/>
                  </a:cubicBezTo>
                  <a:cubicBezTo>
                    <a:pt x="2783" y="479"/>
                    <a:pt x="2783" y="476"/>
                    <a:pt x="2783" y="473"/>
                  </a:cubicBezTo>
                  <a:cubicBezTo>
                    <a:pt x="2772" y="462"/>
                    <a:pt x="2761" y="451"/>
                    <a:pt x="2750" y="440"/>
                  </a:cubicBezTo>
                  <a:cubicBezTo>
                    <a:pt x="2750" y="432"/>
                    <a:pt x="2750" y="423"/>
                    <a:pt x="2750" y="415"/>
                  </a:cubicBezTo>
                  <a:cubicBezTo>
                    <a:pt x="2748" y="412"/>
                    <a:pt x="2745" y="410"/>
                    <a:pt x="2742" y="407"/>
                  </a:cubicBezTo>
                  <a:cubicBezTo>
                    <a:pt x="2742" y="401"/>
                    <a:pt x="2742" y="395"/>
                    <a:pt x="2742" y="390"/>
                  </a:cubicBezTo>
                  <a:cubicBezTo>
                    <a:pt x="2740" y="387"/>
                    <a:pt x="2737" y="385"/>
                    <a:pt x="2733" y="382"/>
                  </a:cubicBezTo>
                  <a:cubicBezTo>
                    <a:pt x="2733" y="365"/>
                    <a:pt x="2733" y="349"/>
                    <a:pt x="2733" y="332"/>
                  </a:cubicBezTo>
                  <a:cubicBezTo>
                    <a:pt x="2731" y="329"/>
                    <a:pt x="2729" y="327"/>
                    <a:pt x="2725" y="324"/>
                  </a:cubicBezTo>
                  <a:cubicBezTo>
                    <a:pt x="2725" y="310"/>
                    <a:pt x="2725" y="297"/>
                    <a:pt x="2725" y="283"/>
                  </a:cubicBezTo>
                  <a:cubicBezTo>
                    <a:pt x="2723" y="280"/>
                    <a:pt x="2721" y="277"/>
                    <a:pt x="2717" y="274"/>
                  </a:cubicBezTo>
                  <a:cubicBezTo>
                    <a:pt x="2717" y="271"/>
                    <a:pt x="2717" y="269"/>
                    <a:pt x="2717" y="266"/>
                  </a:cubicBezTo>
                  <a:cubicBezTo>
                    <a:pt x="2717" y="260"/>
                    <a:pt x="2717" y="255"/>
                    <a:pt x="2717" y="249"/>
                  </a:cubicBezTo>
                  <a:cubicBezTo>
                    <a:pt x="2720" y="247"/>
                    <a:pt x="2722" y="244"/>
                    <a:pt x="2725" y="241"/>
                  </a:cubicBezTo>
                  <a:cubicBezTo>
                    <a:pt x="2725" y="233"/>
                    <a:pt x="2725" y="224"/>
                    <a:pt x="2725" y="216"/>
                  </a:cubicBezTo>
                  <a:cubicBezTo>
                    <a:pt x="2737" y="205"/>
                    <a:pt x="2748" y="194"/>
                    <a:pt x="2759" y="183"/>
                  </a:cubicBezTo>
                  <a:cubicBezTo>
                    <a:pt x="2759" y="178"/>
                    <a:pt x="2759" y="172"/>
                    <a:pt x="2759" y="166"/>
                  </a:cubicBezTo>
                  <a:cubicBezTo>
                    <a:pt x="2756" y="166"/>
                    <a:pt x="2753" y="166"/>
                    <a:pt x="2750" y="166"/>
                  </a:cubicBezTo>
                  <a:cubicBezTo>
                    <a:pt x="2748" y="169"/>
                    <a:pt x="2745" y="171"/>
                    <a:pt x="2742" y="174"/>
                  </a:cubicBezTo>
                  <a:cubicBezTo>
                    <a:pt x="2731" y="174"/>
                    <a:pt x="2720" y="174"/>
                    <a:pt x="2709" y="174"/>
                  </a:cubicBezTo>
                  <a:cubicBezTo>
                    <a:pt x="2709" y="172"/>
                    <a:pt x="2709" y="170"/>
                    <a:pt x="2709" y="166"/>
                  </a:cubicBezTo>
                  <a:cubicBezTo>
                    <a:pt x="2706" y="164"/>
                    <a:pt x="2704" y="161"/>
                    <a:pt x="2701" y="158"/>
                  </a:cubicBezTo>
                  <a:cubicBezTo>
                    <a:pt x="2698" y="158"/>
                    <a:pt x="2695" y="158"/>
                    <a:pt x="2692" y="158"/>
                  </a:cubicBezTo>
                  <a:cubicBezTo>
                    <a:pt x="2692" y="152"/>
                    <a:pt x="2692" y="147"/>
                    <a:pt x="2692" y="141"/>
                  </a:cubicBezTo>
                  <a:cubicBezTo>
                    <a:pt x="2690" y="141"/>
                    <a:pt x="2687" y="141"/>
                    <a:pt x="2684" y="141"/>
                  </a:cubicBezTo>
                  <a:cubicBezTo>
                    <a:pt x="2682" y="139"/>
                    <a:pt x="2678" y="136"/>
                    <a:pt x="2675" y="133"/>
                  </a:cubicBezTo>
                  <a:cubicBezTo>
                    <a:pt x="2678" y="131"/>
                    <a:pt x="2681" y="128"/>
                    <a:pt x="2684" y="125"/>
                  </a:cubicBezTo>
                  <a:cubicBezTo>
                    <a:pt x="2684" y="123"/>
                    <a:pt x="2684" y="120"/>
                    <a:pt x="2684" y="116"/>
                  </a:cubicBezTo>
                  <a:cubicBezTo>
                    <a:pt x="2686" y="114"/>
                    <a:pt x="2689" y="112"/>
                    <a:pt x="2692" y="108"/>
                  </a:cubicBezTo>
                  <a:cubicBezTo>
                    <a:pt x="2694" y="108"/>
                    <a:pt x="2698" y="108"/>
                    <a:pt x="2701" y="108"/>
                  </a:cubicBezTo>
                  <a:cubicBezTo>
                    <a:pt x="2701" y="106"/>
                    <a:pt x="2701" y="103"/>
                    <a:pt x="2701" y="100"/>
                  </a:cubicBezTo>
                  <a:cubicBezTo>
                    <a:pt x="2698" y="97"/>
                    <a:pt x="2695" y="95"/>
                    <a:pt x="2692" y="92"/>
                  </a:cubicBezTo>
                  <a:cubicBezTo>
                    <a:pt x="2692" y="86"/>
                    <a:pt x="2692" y="81"/>
                    <a:pt x="2692" y="75"/>
                  </a:cubicBezTo>
                  <a:cubicBezTo>
                    <a:pt x="2690" y="73"/>
                    <a:pt x="2687" y="70"/>
                    <a:pt x="2684" y="67"/>
                  </a:cubicBezTo>
                  <a:cubicBezTo>
                    <a:pt x="2676" y="67"/>
                    <a:pt x="2668" y="67"/>
                    <a:pt x="2659" y="67"/>
                  </a:cubicBezTo>
                  <a:cubicBezTo>
                    <a:pt x="2654" y="61"/>
                    <a:pt x="2648" y="56"/>
                    <a:pt x="2643" y="50"/>
                  </a:cubicBezTo>
                  <a:cubicBezTo>
                    <a:pt x="2643" y="45"/>
                    <a:pt x="2643" y="39"/>
                    <a:pt x="2643" y="34"/>
                  </a:cubicBezTo>
                  <a:cubicBezTo>
                    <a:pt x="2640" y="31"/>
                    <a:pt x="2637" y="29"/>
                    <a:pt x="2634" y="26"/>
                  </a:cubicBezTo>
                  <a:cubicBezTo>
                    <a:pt x="2634" y="23"/>
                    <a:pt x="2634" y="20"/>
                    <a:pt x="2634" y="17"/>
                  </a:cubicBezTo>
                  <a:cubicBezTo>
                    <a:pt x="2636" y="17"/>
                    <a:pt x="2639" y="17"/>
                    <a:pt x="2643" y="17"/>
                  </a:cubicBezTo>
                  <a:cubicBezTo>
                    <a:pt x="2645" y="15"/>
                    <a:pt x="2647" y="12"/>
                    <a:pt x="2651" y="9"/>
                  </a:cubicBezTo>
                  <a:cubicBezTo>
                    <a:pt x="2653" y="9"/>
                    <a:pt x="2656" y="9"/>
                    <a:pt x="2659" y="9"/>
                  </a:cubicBezTo>
                  <a:cubicBezTo>
                    <a:pt x="2662" y="7"/>
                    <a:pt x="2664" y="3"/>
                    <a:pt x="2667" y="0"/>
                  </a:cubicBezTo>
                  <a:cubicBezTo>
                    <a:pt x="2670" y="0"/>
                    <a:pt x="2672" y="0"/>
                    <a:pt x="2675" y="0"/>
                  </a:cubicBezTo>
                  <a:cubicBezTo>
                    <a:pt x="2681" y="6"/>
                    <a:pt x="2686" y="11"/>
                    <a:pt x="2692" y="17"/>
                  </a:cubicBezTo>
                  <a:cubicBezTo>
                    <a:pt x="2692" y="19"/>
                    <a:pt x="2692" y="23"/>
                    <a:pt x="2692" y="26"/>
                  </a:cubicBezTo>
                  <a:cubicBezTo>
                    <a:pt x="2694" y="28"/>
                    <a:pt x="2698" y="30"/>
                    <a:pt x="2701" y="34"/>
                  </a:cubicBezTo>
                  <a:cubicBezTo>
                    <a:pt x="2706" y="34"/>
                    <a:pt x="2712" y="34"/>
                    <a:pt x="2717" y="34"/>
                  </a:cubicBezTo>
                  <a:cubicBezTo>
                    <a:pt x="2720" y="31"/>
                    <a:pt x="2722" y="29"/>
                    <a:pt x="2725" y="26"/>
                  </a:cubicBezTo>
                  <a:cubicBezTo>
                    <a:pt x="2739" y="26"/>
                    <a:pt x="2752" y="26"/>
                    <a:pt x="2767" y="26"/>
                  </a:cubicBezTo>
                  <a:cubicBezTo>
                    <a:pt x="2769" y="28"/>
                    <a:pt x="2772" y="30"/>
                    <a:pt x="2775" y="34"/>
                  </a:cubicBezTo>
                  <a:cubicBezTo>
                    <a:pt x="2778" y="34"/>
                    <a:pt x="2780" y="34"/>
                    <a:pt x="2783" y="34"/>
                  </a:cubicBezTo>
                  <a:cubicBezTo>
                    <a:pt x="2789" y="39"/>
                    <a:pt x="2795" y="45"/>
                    <a:pt x="2800" y="50"/>
                  </a:cubicBezTo>
                  <a:cubicBezTo>
                    <a:pt x="2800" y="56"/>
                    <a:pt x="2800" y="61"/>
                    <a:pt x="2800" y="67"/>
                  </a:cubicBezTo>
                  <a:cubicBezTo>
                    <a:pt x="2806" y="73"/>
                    <a:pt x="2811" y="78"/>
                    <a:pt x="2817" y="84"/>
                  </a:cubicBezTo>
                  <a:cubicBezTo>
                    <a:pt x="2819" y="84"/>
                    <a:pt x="2822" y="84"/>
                    <a:pt x="2825" y="84"/>
                  </a:cubicBezTo>
                  <a:cubicBezTo>
                    <a:pt x="2830" y="89"/>
                    <a:pt x="2836" y="94"/>
                    <a:pt x="2841" y="100"/>
                  </a:cubicBezTo>
                  <a:cubicBezTo>
                    <a:pt x="2844" y="97"/>
                    <a:pt x="2846" y="95"/>
                    <a:pt x="2849" y="92"/>
                  </a:cubicBezTo>
                  <a:cubicBezTo>
                    <a:pt x="2852" y="92"/>
                    <a:pt x="2855" y="92"/>
                    <a:pt x="2858" y="92"/>
                  </a:cubicBezTo>
                  <a:cubicBezTo>
                    <a:pt x="2858" y="86"/>
                    <a:pt x="2858" y="81"/>
                    <a:pt x="2858" y="75"/>
                  </a:cubicBezTo>
                  <a:cubicBezTo>
                    <a:pt x="2861" y="73"/>
                    <a:pt x="2863" y="70"/>
                    <a:pt x="2866" y="67"/>
                  </a:cubicBezTo>
                  <a:cubicBezTo>
                    <a:pt x="2868" y="67"/>
                    <a:pt x="2872" y="67"/>
                    <a:pt x="2875" y="67"/>
                  </a:cubicBezTo>
                  <a:cubicBezTo>
                    <a:pt x="2877" y="65"/>
                    <a:pt x="2880" y="61"/>
                    <a:pt x="2883" y="58"/>
                  </a:cubicBezTo>
                  <a:cubicBezTo>
                    <a:pt x="2894" y="69"/>
                    <a:pt x="2905" y="81"/>
                    <a:pt x="2916" y="92"/>
                  </a:cubicBezTo>
                  <a:cubicBezTo>
                    <a:pt x="2916" y="97"/>
                    <a:pt x="2916" y="103"/>
                    <a:pt x="2916" y="108"/>
                  </a:cubicBezTo>
                  <a:cubicBezTo>
                    <a:pt x="2921" y="114"/>
                    <a:pt x="2927" y="120"/>
                    <a:pt x="2932" y="125"/>
                  </a:cubicBezTo>
                  <a:cubicBezTo>
                    <a:pt x="2951" y="125"/>
                    <a:pt x="2970" y="125"/>
                    <a:pt x="2990" y="125"/>
                  </a:cubicBezTo>
                  <a:cubicBezTo>
                    <a:pt x="2990" y="131"/>
                    <a:pt x="2990" y="136"/>
                    <a:pt x="2990" y="141"/>
                  </a:cubicBezTo>
                  <a:cubicBezTo>
                    <a:pt x="2987" y="144"/>
                    <a:pt x="2985" y="147"/>
                    <a:pt x="2982" y="150"/>
                  </a:cubicBezTo>
                  <a:cubicBezTo>
                    <a:pt x="2982" y="172"/>
                    <a:pt x="2982" y="194"/>
                    <a:pt x="2982" y="216"/>
                  </a:cubicBezTo>
                  <a:cubicBezTo>
                    <a:pt x="2985" y="219"/>
                    <a:pt x="2988" y="222"/>
                    <a:pt x="2990" y="224"/>
                  </a:cubicBezTo>
                  <a:cubicBezTo>
                    <a:pt x="2990" y="230"/>
                    <a:pt x="2990" y="236"/>
                    <a:pt x="2990" y="241"/>
                  </a:cubicBezTo>
                  <a:cubicBezTo>
                    <a:pt x="2993" y="244"/>
                    <a:pt x="2996" y="247"/>
                    <a:pt x="2999" y="249"/>
                  </a:cubicBezTo>
                  <a:cubicBezTo>
                    <a:pt x="2999" y="280"/>
                    <a:pt x="2999" y="310"/>
                    <a:pt x="2999" y="341"/>
                  </a:cubicBezTo>
                  <a:cubicBezTo>
                    <a:pt x="3002" y="344"/>
                    <a:pt x="3004" y="346"/>
                    <a:pt x="3007" y="349"/>
                  </a:cubicBezTo>
                  <a:cubicBezTo>
                    <a:pt x="3007" y="352"/>
                    <a:pt x="3007" y="354"/>
                    <a:pt x="3007" y="356"/>
                  </a:cubicBezTo>
                  <a:cubicBezTo>
                    <a:pt x="3010" y="360"/>
                    <a:pt x="3013" y="363"/>
                    <a:pt x="3016" y="365"/>
                  </a:cubicBezTo>
                  <a:cubicBezTo>
                    <a:pt x="3016" y="368"/>
                    <a:pt x="3016" y="371"/>
                    <a:pt x="3016" y="373"/>
                  </a:cubicBezTo>
                  <a:cubicBezTo>
                    <a:pt x="3019" y="376"/>
                    <a:pt x="3021" y="380"/>
                    <a:pt x="3024" y="382"/>
                  </a:cubicBezTo>
                  <a:cubicBezTo>
                    <a:pt x="3029" y="382"/>
                    <a:pt x="3035" y="382"/>
                    <a:pt x="3040" y="382"/>
                  </a:cubicBezTo>
                  <a:cubicBezTo>
                    <a:pt x="3043" y="379"/>
                    <a:pt x="3046" y="376"/>
                    <a:pt x="3048" y="373"/>
                  </a:cubicBezTo>
                  <a:cubicBezTo>
                    <a:pt x="3054" y="379"/>
                    <a:pt x="3059" y="384"/>
                    <a:pt x="3065" y="390"/>
                  </a:cubicBezTo>
                  <a:cubicBezTo>
                    <a:pt x="3070" y="390"/>
                    <a:pt x="3076" y="390"/>
                    <a:pt x="3082" y="390"/>
                  </a:cubicBezTo>
                  <a:cubicBezTo>
                    <a:pt x="3082" y="395"/>
                    <a:pt x="3082" y="401"/>
                    <a:pt x="3082" y="407"/>
                  </a:cubicBezTo>
                  <a:cubicBezTo>
                    <a:pt x="3087" y="407"/>
                    <a:pt x="3093" y="407"/>
                    <a:pt x="3098" y="407"/>
                  </a:cubicBezTo>
                  <a:cubicBezTo>
                    <a:pt x="3101" y="403"/>
                    <a:pt x="3104" y="400"/>
                    <a:pt x="3106" y="398"/>
                  </a:cubicBezTo>
                  <a:cubicBezTo>
                    <a:pt x="3103" y="395"/>
                    <a:pt x="3101" y="392"/>
                    <a:pt x="3098" y="390"/>
                  </a:cubicBezTo>
                  <a:cubicBezTo>
                    <a:pt x="3098" y="379"/>
                    <a:pt x="3098" y="368"/>
                    <a:pt x="3098" y="356"/>
                  </a:cubicBezTo>
                  <a:cubicBezTo>
                    <a:pt x="3095" y="353"/>
                    <a:pt x="3092" y="351"/>
                    <a:pt x="3090" y="349"/>
                  </a:cubicBezTo>
                  <a:cubicBezTo>
                    <a:pt x="3090" y="343"/>
                    <a:pt x="3090" y="337"/>
                    <a:pt x="3090" y="332"/>
                  </a:cubicBezTo>
                  <a:cubicBezTo>
                    <a:pt x="3095" y="332"/>
                    <a:pt x="3101" y="332"/>
                    <a:pt x="3106" y="332"/>
                  </a:cubicBezTo>
                  <a:cubicBezTo>
                    <a:pt x="3106" y="335"/>
                    <a:pt x="3106" y="338"/>
                    <a:pt x="3106" y="341"/>
                  </a:cubicBezTo>
                  <a:cubicBezTo>
                    <a:pt x="3109" y="344"/>
                    <a:pt x="3113" y="346"/>
                    <a:pt x="3115" y="349"/>
                  </a:cubicBezTo>
                  <a:cubicBezTo>
                    <a:pt x="3115" y="352"/>
                    <a:pt x="3115" y="354"/>
                    <a:pt x="3115" y="356"/>
                  </a:cubicBezTo>
                  <a:cubicBezTo>
                    <a:pt x="3121" y="362"/>
                    <a:pt x="3126" y="368"/>
                    <a:pt x="3131" y="373"/>
                  </a:cubicBezTo>
                  <a:cubicBezTo>
                    <a:pt x="3134" y="373"/>
                    <a:pt x="3137" y="373"/>
                    <a:pt x="3140" y="373"/>
                  </a:cubicBezTo>
                  <a:cubicBezTo>
                    <a:pt x="3156" y="390"/>
                    <a:pt x="3173" y="407"/>
                    <a:pt x="3189" y="423"/>
                  </a:cubicBezTo>
                  <a:cubicBezTo>
                    <a:pt x="3189" y="426"/>
                    <a:pt x="3189" y="429"/>
                    <a:pt x="3189" y="431"/>
                  </a:cubicBezTo>
                  <a:cubicBezTo>
                    <a:pt x="3192" y="434"/>
                    <a:pt x="3195" y="438"/>
                    <a:pt x="3198" y="440"/>
                  </a:cubicBezTo>
                  <a:cubicBezTo>
                    <a:pt x="3198" y="443"/>
                    <a:pt x="3198" y="446"/>
                    <a:pt x="3198" y="448"/>
                  </a:cubicBezTo>
                  <a:cubicBezTo>
                    <a:pt x="3201" y="451"/>
                    <a:pt x="3203" y="453"/>
                    <a:pt x="3206" y="456"/>
                  </a:cubicBezTo>
                  <a:cubicBezTo>
                    <a:pt x="3206" y="465"/>
                    <a:pt x="3206" y="473"/>
                    <a:pt x="3206" y="481"/>
                  </a:cubicBezTo>
                  <a:cubicBezTo>
                    <a:pt x="3209" y="484"/>
                    <a:pt x="3212" y="487"/>
                    <a:pt x="3214" y="489"/>
                  </a:cubicBezTo>
                  <a:cubicBezTo>
                    <a:pt x="3214" y="506"/>
                    <a:pt x="3214" y="523"/>
                    <a:pt x="3214" y="539"/>
                  </a:cubicBezTo>
                  <a:cubicBezTo>
                    <a:pt x="3214" y="543"/>
                    <a:pt x="3214" y="545"/>
                    <a:pt x="3214" y="547"/>
                  </a:cubicBezTo>
                  <a:cubicBezTo>
                    <a:pt x="3211" y="550"/>
                    <a:pt x="3208" y="553"/>
                    <a:pt x="3206" y="555"/>
                  </a:cubicBezTo>
                  <a:cubicBezTo>
                    <a:pt x="3206" y="583"/>
                    <a:pt x="3206" y="611"/>
                    <a:pt x="3206" y="639"/>
                  </a:cubicBezTo>
                  <a:cubicBezTo>
                    <a:pt x="3209" y="642"/>
                    <a:pt x="3212" y="644"/>
                    <a:pt x="3214" y="647"/>
                  </a:cubicBezTo>
                  <a:cubicBezTo>
                    <a:pt x="3214" y="661"/>
                    <a:pt x="3214" y="675"/>
                    <a:pt x="3214" y="688"/>
                  </a:cubicBezTo>
                  <a:cubicBezTo>
                    <a:pt x="3211" y="691"/>
                    <a:pt x="3208" y="694"/>
                    <a:pt x="3206" y="697"/>
                  </a:cubicBezTo>
                  <a:cubicBezTo>
                    <a:pt x="3206" y="700"/>
                    <a:pt x="3206" y="702"/>
                    <a:pt x="3206" y="705"/>
                  </a:cubicBezTo>
                  <a:cubicBezTo>
                    <a:pt x="3202" y="705"/>
                    <a:pt x="3200" y="705"/>
                    <a:pt x="3198" y="705"/>
                  </a:cubicBezTo>
                  <a:cubicBezTo>
                    <a:pt x="3192" y="710"/>
                    <a:pt x="3187" y="716"/>
                    <a:pt x="3181" y="721"/>
                  </a:cubicBezTo>
                  <a:cubicBezTo>
                    <a:pt x="3181" y="725"/>
                    <a:pt x="3181" y="727"/>
                    <a:pt x="3181" y="729"/>
                  </a:cubicBezTo>
                  <a:cubicBezTo>
                    <a:pt x="3178" y="729"/>
                    <a:pt x="3175" y="729"/>
                    <a:pt x="3173" y="729"/>
                  </a:cubicBezTo>
                  <a:cubicBezTo>
                    <a:pt x="3170" y="733"/>
                    <a:pt x="3167" y="736"/>
                    <a:pt x="3164" y="738"/>
                  </a:cubicBezTo>
                  <a:cubicBezTo>
                    <a:pt x="3164" y="741"/>
                    <a:pt x="3164" y="744"/>
                    <a:pt x="3164" y="746"/>
                  </a:cubicBezTo>
                  <a:cubicBezTo>
                    <a:pt x="3161" y="749"/>
                    <a:pt x="3159" y="752"/>
                    <a:pt x="3156" y="754"/>
                  </a:cubicBezTo>
                  <a:cubicBezTo>
                    <a:pt x="3156" y="760"/>
                    <a:pt x="3156" y="765"/>
                    <a:pt x="3156" y="771"/>
                  </a:cubicBezTo>
                  <a:cubicBezTo>
                    <a:pt x="3153" y="774"/>
                    <a:pt x="3150" y="777"/>
                    <a:pt x="3148" y="779"/>
                  </a:cubicBezTo>
                  <a:cubicBezTo>
                    <a:pt x="3148" y="788"/>
                    <a:pt x="3148" y="796"/>
                    <a:pt x="3148" y="804"/>
                  </a:cubicBezTo>
                  <a:cubicBezTo>
                    <a:pt x="3144" y="807"/>
                    <a:pt x="3142" y="810"/>
                    <a:pt x="3140" y="812"/>
                  </a:cubicBezTo>
                  <a:cubicBezTo>
                    <a:pt x="3140" y="815"/>
                    <a:pt x="3140" y="818"/>
                    <a:pt x="3140" y="821"/>
                  </a:cubicBezTo>
                  <a:cubicBezTo>
                    <a:pt x="3136" y="824"/>
                    <a:pt x="3133" y="826"/>
                    <a:pt x="3131" y="829"/>
                  </a:cubicBezTo>
                  <a:cubicBezTo>
                    <a:pt x="3131" y="834"/>
                    <a:pt x="3131" y="840"/>
                    <a:pt x="3131" y="845"/>
                  </a:cubicBezTo>
                  <a:cubicBezTo>
                    <a:pt x="3125" y="845"/>
                    <a:pt x="3120" y="845"/>
                    <a:pt x="3115" y="845"/>
                  </a:cubicBezTo>
                  <a:cubicBezTo>
                    <a:pt x="3112" y="849"/>
                    <a:pt x="3109" y="851"/>
                    <a:pt x="3106" y="853"/>
                  </a:cubicBezTo>
                  <a:cubicBezTo>
                    <a:pt x="3103" y="853"/>
                    <a:pt x="3101" y="853"/>
                    <a:pt x="3098" y="853"/>
                  </a:cubicBezTo>
                  <a:cubicBezTo>
                    <a:pt x="3095" y="857"/>
                    <a:pt x="3092" y="860"/>
                    <a:pt x="3090" y="862"/>
                  </a:cubicBezTo>
                  <a:cubicBezTo>
                    <a:pt x="3084" y="862"/>
                    <a:pt x="3078" y="862"/>
                    <a:pt x="3074" y="862"/>
                  </a:cubicBezTo>
                  <a:cubicBezTo>
                    <a:pt x="3070" y="865"/>
                    <a:pt x="3067" y="868"/>
                    <a:pt x="3065" y="870"/>
                  </a:cubicBezTo>
                  <a:cubicBezTo>
                    <a:pt x="3056" y="870"/>
                    <a:pt x="3048" y="870"/>
                    <a:pt x="3040" y="870"/>
                  </a:cubicBezTo>
                  <a:cubicBezTo>
                    <a:pt x="3037" y="873"/>
                    <a:pt x="3034" y="876"/>
                    <a:pt x="3031" y="879"/>
                  </a:cubicBezTo>
                  <a:cubicBezTo>
                    <a:pt x="3020" y="879"/>
                    <a:pt x="3009" y="879"/>
                    <a:pt x="2999" y="879"/>
                  </a:cubicBezTo>
                  <a:cubicBezTo>
                    <a:pt x="2996" y="882"/>
                    <a:pt x="2993" y="884"/>
                    <a:pt x="2990" y="887"/>
                  </a:cubicBezTo>
                  <a:cubicBezTo>
                    <a:pt x="2981" y="887"/>
                    <a:pt x="2973" y="887"/>
                    <a:pt x="2965" y="887"/>
                  </a:cubicBezTo>
                  <a:cubicBezTo>
                    <a:pt x="2962" y="884"/>
                    <a:pt x="2960" y="881"/>
                    <a:pt x="2958" y="879"/>
                  </a:cubicBezTo>
                  <a:cubicBezTo>
                    <a:pt x="2954" y="879"/>
                    <a:pt x="2951" y="879"/>
                    <a:pt x="2949" y="879"/>
                  </a:cubicBezTo>
                  <a:cubicBezTo>
                    <a:pt x="2946" y="876"/>
                    <a:pt x="2943" y="873"/>
                    <a:pt x="2941" y="870"/>
                  </a:cubicBezTo>
                  <a:cubicBezTo>
                    <a:pt x="2932" y="870"/>
                    <a:pt x="2924" y="870"/>
                    <a:pt x="2916" y="870"/>
                  </a:cubicBezTo>
                  <a:cubicBezTo>
                    <a:pt x="2913" y="873"/>
                    <a:pt x="2910" y="876"/>
                    <a:pt x="2907" y="879"/>
                  </a:cubicBezTo>
                  <a:cubicBezTo>
                    <a:pt x="2904" y="879"/>
                    <a:pt x="2902" y="879"/>
                    <a:pt x="2900" y="879"/>
                  </a:cubicBezTo>
                  <a:cubicBezTo>
                    <a:pt x="2894" y="884"/>
                    <a:pt x="2888" y="890"/>
                    <a:pt x="2883" y="896"/>
                  </a:cubicBezTo>
                  <a:cubicBezTo>
                    <a:pt x="2880" y="896"/>
                    <a:pt x="2877" y="896"/>
                    <a:pt x="2875" y="896"/>
                  </a:cubicBezTo>
                  <a:cubicBezTo>
                    <a:pt x="2872" y="899"/>
                    <a:pt x="2868" y="901"/>
                    <a:pt x="2866" y="904"/>
                  </a:cubicBezTo>
                  <a:cubicBezTo>
                    <a:pt x="2863" y="904"/>
                    <a:pt x="2861" y="904"/>
                    <a:pt x="2858" y="904"/>
                  </a:cubicBezTo>
                  <a:cubicBezTo>
                    <a:pt x="2853" y="909"/>
                    <a:pt x="2847" y="915"/>
                    <a:pt x="2841" y="920"/>
                  </a:cubicBezTo>
                  <a:cubicBezTo>
                    <a:pt x="2841" y="923"/>
                    <a:pt x="2841" y="926"/>
                    <a:pt x="2841" y="928"/>
                  </a:cubicBezTo>
                  <a:cubicBezTo>
                    <a:pt x="2845" y="931"/>
                    <a:pt x="2847" y="935"/>
                    <a:pt x="2849" y="937"/>
                  </a:cubicBezTo>
                  <a:cubicBezTo>
                    <a:pt x="2849" y="942"/>
                    <a:pt x="2849" y="948"/>
                    <a:pt x="2849" y="953"/>
                  </a:cubicBezTo>
                  <a:cubicBezTo>
                    <a:pt x="2853" y="956"/>
                    <a:pt x="2856" y="959"/>
                    <a:pt x="2858" y="962"/>
                  </a:cubicBezTo>
                  <a:cubicBezTo>
                    <a:pt x="2867" y="962"/>
                    <a:pt x="2875" y="962"/>
                    <a:pt x="2883" y="962"/>
                  </a:cubicBezTo>
                  <a:cubicBezTo>
                    <a:pt x="2886" y="965"/>
                    <a:pt x="2888" y="967"/>
                    <a:pt x="2891" y="970"/>
                  </a:cubicBezTo>
                  <a:cubicBezTo>
                    <a:pt x="2891" y="973"/>
                    <a:pt x="2891" y="976"/>
                    <a:pt x="2891" y="978"/>
                  </a:cubicBezTo>
                  <a:cubicBezTo>
                    <a:pt x="2894" y="981"/>
                    <a:pt x="2897" y="984"/>
                    <a:pt x="2900" y="986"/>
                  </a:cubicBezTo>
                  <a:cubicBezTo>
                    <a:pt x="2905" y="986"/>
                    <a:pt x="2911" y="986"/>
                    <a:pt x="2916" y="986"/>
                  </a:cubicBezTo>
                  <a:cubicBezTo>
                    <a:pt x="2919" y="989"/>
                    <a:pt x="2922" y="993"/>
                    <a:pt x="2924" y="995"/>
                  </a:cubicBezTo>
                  <a:cubicBezTo>
                    <a:pt x="2924" y="998"/>
                    <a:pt x="2924" y="1001"/>
                    <a:pt x="2924" y="1003"/>
                  </a:cubicBezTo>
                  <a:cubicBezTo>
                    <a:pt x="2927" y="1006"/>
                    <a:pt x="2930" y="1008"/>
                    <a:pt x="2932" y="1011"/>
                  </a:cubicBezTo>
                  <a:cubicBezTo>
                    <a:pt x="2938" y="1011"/>
                    <a:pt x="2943" y="1011"/>
                    <a:pt x="2949" y="1011"/>
                  </a:cubicBezTo>
                  <a:cubicBezTo>
                    <a:pt x="2958" y="1020"/>
                    <a:pt x="2966" y="1028"/>
                    <a:pt x="2974" y="1036"/>
                  </a:cubicBezTo>
                  <a:cubicBezTo>
                    <a:pt x="2974" y="1045"/>
                    <a:pt x="2974" y="1053"/>
                    <a:pt x="2974" y="1061"/>
                  </a:cubicBezTo>
                  <a:cubicBezTo>
                    <a:pt x="2971" y="1061"/>
                    <a:pt x="2968" y="1061"/>
                    <a:pt x="2965" y="1061"/>
                  </a:cubicBezTo>
                  <a:cubicBezTo>
                    <a:pt x="2962" y="1064"/>
                    <a:pt x="2960" y="1067"/>
                    <a:pt x="2958" y="1069"/>
                  </a:cubicBezTo>
                  <a:cubicBezTo>
                    <a:pt x="2935" y="1069"/>
                    <a:pt x="2913" y="1069"/>
                    <a:pt x="2891" y="1069"/>
                  </a:cubicBezTo>
                  <a:cubicBezTo>
                    <a:pt x="2891" y="1074"/>
                    <a:pt x="2891" y="1080"/>
                    <a:pt x="2891" y="1086"/>
                  </a:cubicBezTo>
                  <a:cubicBezTo>
                    <a:pt x="2894" y="1089"/>
                    <a:pt x="2897" y="1092"/>
                    <a:pt x="2900" y="1094"/>
                  </a:cubicBezTo>
                  <a:cubicBezTo>
                    <a:pt x="2903" y="1094"/>
                    <a:pt x="2904" y="1094"/>
                    <a:pt x="2907" y="1094"/>
                  </a:cubicBezTo>
                  <a:cubicBezTo>
                    <a:pt x="2910" y="1094"/>
                    <a:pt x="2914" y="1094"/>
                    <a:pt x="2916" y="1094"/>
                  </a:cubicBezTo>
                  <a:cubicBezTo>
                    <a:pt x="2919" y="1098"/>
                    <a:pt x="2922" y="1100"/>
                    <a:pt x="2924" y="1102"/>
                  </a:cubicBezTo>
                  <a:cubicBezTo>
                    <a:pt x="2930" y="1102"/>
                    <a:pt x="2935" y="1102"/>
                    <a:pt x="2941" y="1102"/>
                  </a:cubicBezTo>
                  <a:cubicBezTo>
                    <a:pt x="2944" y="1105"/>
                    <a:pt x="2946" y="1108"/>
                    <a:pt x="2949" y="1110"/>
                  </a:cubicBezTo>
                  <a:cubicBezTo>
                    <a:pt x="2952" y="1110"/>
                    <a:pt x="2955" y="1110"/>
                    <a:pt x="2957" y="1110"/>
                  </a:cubicBezTo>
                  <a:cubicBezTo>
                    <a:pt x="2977" y="1130"/>
                    <a:pt x="2996" y="1149"/>
                    <a:pt x="3016" y="1168"/>
                  </a:cubicBezTo>
                  <a:cubicBezTo>
                    <a:pt x="3021" y="1168"/>
                    <a:pt x="3027" y="1168"/>
                    <a:pt x="3031" y="1168"/>
                  </a:cubicBezTo>
                  <a:cubicBezTo>
                    <a:pt x="3035" y="1171"/>
                    <a:pt x="3038" y="1175"/>
                    <a:pt x="3040" y="1177"/>
                  </a:cubicBezTo>
                  <a:cubicBezTo>
                    <a:pt x="3040" y="1180"/>
                    <a:pt x="3040" y="1183"/>
                    <a:pt x="3040" y="1185"/>
                  </a:cubicBezTo>
                  <a:cubicBezTo>
                    <a:pt x="3043" y="1188"/>
                    <a:pt x="3046" y="1191"/>
                    <a:pt x="3048" y="1194"/>
                  </a:cubicBezTo>
                  <a:cubicBezTo>
                    <a:pt x="3051" y="1194"/>
                    <a:pt x="3055" y="1194"/>
                    <a:pt x="3057" y="1194"/>
                  </a:cubicBezTo>
                  <a:cubicBezTo>
                    <a:pt x="3057" y="1199"/>
                    <a:pt x="3057" y="1205"/>
                    <a:pt x="3057" y="1210"/>
                  </a:cubicBezTo>
                  <a:cubicBezTo>
                    <a:pt x="3068" y="1221"/>
                    <a:pt x="3079" y="1232"/>
                    <a:pt x="3089" y="1243"/>
                  </a:cubicBezTo>
                  <a:cubicBezTo>
                    <a:pt x="3086" y="1246"/>
                    <a:pt x="3084" y="1249"/>
                    <a:pt x="3082" y="1252"/>
                  </a:cubicBezTo>
                  <a:cubicBezTo>
                    <a:pt x="3082" y="1255"/>
                    <a:pt x="3082" y="1257"/>
                    <a:pt x="3082" y="1260"/>
                  </a:cubicBezTo>
                  <a:cubicBezTo>
                    <a:pt x="3085" y="1263"/>
                    <a:pt x="3087" y="1265"/>
                    <a:pt x="3089" y="1268"/>
                  </a:cubicBezTo>
                  <a:cubicBezTo>
                    <a:pt x="3089" y="1282"/>
                    <a:pt x="3089" y="1296"/>
                    <a:pt x="3089" y="1309"/>
                  </a:cubicBezTo>
                  <a:cubicBezTo>
                    <a:pt x="3093" y="1312"/>
                    <a:pt x="3096" y="1315"/>
                    <a:pt x="3098" y="1318"/>
                  </a:cubicBezTo>
                  <a:cubicBezTo>
                    <a:pt x="3095" y="1321"/>
                    <a:pt x="3092" y="1323"/>
                    <a:pt x="3089" y="1326"/>
                  </a:cubicBezTo>
                  <a:cubicBezTo>
                    <a:pt x="3089" y="1331"/>
                    <a:pt x="3089" y="1337"/>
                    <a:pt x="3089" y="1342"/>
                  </a:cubicBezTo>
                  <a:cubicBezTo>
                    <a:pt x="3082" y="1342"/>
                    <a:pt x="3074" y="1342"/>
                    <a:pt x="3065" y="1342"/>
                  </a:cubicBezTo>
                  <a:cubicBezTo>
                    <a:pt x="3062" y="1340"/>
                    <a:pt x="3060" y="1338"/>
                    <a:pt x="3057" y="1334"/>
                  </a:cubicBezTo>
                  <a:cubicBezTo>
                    <a:pt x="3049" y="1334"/>
                    <a:pt x="3040" y="1334"/>
                    <a:pt x="3031" y="1334"/>
                  </a:cubicBezTo>
                  <a:cubicBezTo>
                    <a:pt x="3029" y="1337"/>
                    <a:pt x="3027" y="1339"/>
                    <a:pt x="3023" y="1342"/>
                  </a:cubicBezTo>
                  <a:cubicBezTo>
                    <a:pt x="3021" y="1342"/>
                    <a:pt x="3019" y="1342"/>
                    <a:pt x="3016" y="1342"/>
                  </a:cubicBezTo>
                  <a:cubicBezTo>
                    <a:pt x="3010" y="1348"/>
                    <a:pt x="3004" y="1354"/>
                    <a:pt x="2999" y="1359"/>
                  </a:cubicBezTo>
                  <a:cubicBezTo>
                    <a:pt x="2999" y="1370"/>
                    <a:pt x="2999" y="1381"/>
                    <a:pt x="2999" y="1393"/>
                  </a:cubicBezTo>
                  <a:cubicBezTo>
                    <a:pt x="2996" y="1395"/>
                    <a:pt x="2993" y="1397"/>
                    <a:pt x="2990" y="1400"/>
                  </a:cubicBezTo>
                  <a:cubicBezTo>
                    <a:pt x="2990" y="1403"/>
                    <a:pt x="2990" y="1405"/>
                    <a:pt x="2990" y="1408"/>
                  </a:cubicBezTo>
                  <a:cubicBezTo>
                    <a:pt x="2988" y="1411"/>
                    <a:pt x="2985" y="1414"/>
                    <a:pt x="2982" y="1417"/>
                  </a:cubicBezTo>
                  <a:cubicBezTo>
                    <a:pt x="2982" y="1425"/>
                    <a:pt x="2982" y="1433"/>
                    <a:pt x="2982" y="1442"/>
                  </a:cubicBezTo>
                  <a:cubicBezTo>
                    <a:pt x="2985" y="1444"/>
                    <a:pt x="2987" y="1447"/>
                    <a:pt x="2990" y="1451"/>
                  </a:cubicBezTo>
                  <a:cubicBezTo>
                    <a:pt x="2990" y="1453"/>
                    <a:pt x="2990" y="1455"/>
                    <a:pt x="2990" y="1459"/>
                  </a:cubicBezTo>
                  <a:cubicBezTo>
                    <a:pt x="2992" y="1461"/>
                    <a:pt x="2996" y="1463"/>
                    <a:pt x="2999" y="1466"/>
                  </a:cubicBezTo>
                  <a:cubicBezTo>
                    <a:pt x="2999" y="1469"/>
                    <a:pt x="2999" y="1472"/>
                    <a:pt x="2999" y="1475"/>
                  </a:cubicBezTo>
                  <a:cubicBezTo>
                    <a:pt x="3001" y="1478"/>
                    <a:pt x="3004" y="1480"/>
                    <a:pt x="3007" y="1483"/>
                  </a:cubicBezTo>
                  <a:cubicBezTo>
                    <a:pt x="3007" y="1489"/>
                    <a:pt x="3007" y="1494"/>
                    <a:pt x="3007" y="1500"/>
                  </a:cubicBezTo>
                  <a:cubicBezTo>
                    <a:pt x="3004" y="1502"/>
                    <a:pt x="3002" y="1505"/>
                    <a:pt x="2999" y="1508"/>
                  </a:cubicBezTo>
                  <a:cubicBezTo>
                    <a:pt x="2999" y="1510"/>
                    <a:pt x="2999" y="1513"/>
                    <a:pt x="2999" y="1517"/>
                  </a:cubicBezTo>
                  <a:cubicBezTo>
                    <a:pt x="2993" y="1522"/>
                    <a:pt x="2988" y="1528"/>
                    <a:pt x="2982" y="1533"/>
                  </a:cubicBezTo>
                  <a:cubicBezTo>
                    <a:pt x="2980" y="1533"/>
                    <a:pt x="2977" y="1533"/>
                    <a:pt x="2974" y="1533"/>
                  </a:cubicBezTo>
                  <a:cubicBezTo>
                    <a:pt x="2972" y="1531"/>
                    <a:pt x="2969" y="1528"/>
                    <a:pt x="2965" y="1525"/>
                  </a:cubicBezTo>
                  <a:cubicBezTo>
                    <a:pt x="2963" y="1525"/>
                    <a:pt x="2961" y="1525"/>
                    <a:pt x="2957" y="1525"/>
                  </a:cubicBezTo>
                  <a:cubicBezTo>
                    <a:pt x="2955" y="1522"/>
                    <a:pt x="2952" y="1520"/>
                    <a:pt x="2949" y="1517"/>
                  </a:cubicBezTo>
                  <a:cubicBezTo>
                    <a:pt x="2943" y="1517"/>
                    <a:pt x="2938" y="1517"/>
                    <a:pt x="2932" y="1517"/>
                  </a:cubicBezTo>
                  <a:cubicBezTo>
                    <a:pt x="2932" y="1522"/>
                    <a:pt x="2932" y="1528"/>
                    <a:pt x="2932" y="1533"/>
                  </a:cubicBezTo>
                  <a:cubicBezTo>
                    <a:pt x="2930" y="1536"/>
                    <a:pt x="2927" y="1538"/>
                    <a:pt x="2924" y="1541"/>
                  </a:cubicBezTo>
                  <a:cubicBezTo>
                    <a:pt x="2924" y="1544"/>
                    <a:pt x="2924" y="1547"/>
                    <a:pt x="2924" y="1550"/>
                  </a:cubicBezTo>
                  <a:cubicBezTo>
                    <a:pt x="2922" y="1550"/>
                    <a:pt x="2919" y="1550"/>
                    <a:pt x="2916" y="1550"/>
                  </a:cubicBezTo>
                  <a:cubicBezTo>
                    <a:pt x="2914" y="1548"/>
                    <a:pt x="2911" y="1544"/>
                    <a:pt x="2907" y="1541"/>
                  </a:cubicBezTo>
                  <a:cubicBezTo>
                    <a:pt x="2902" y="1541"/>
                    <a:pt x="2896" y="1541"/>
                    <a:pt x="2891" y="1541"/>
                  </a:cubicBezTo>
                  <a:cubicBezTo>
                    <a:pt x="2888" y="1539"/>
                    <a:pt x="2886" y="1536"/>
                    <a:pt x="2883" y="1533"/>
                  </a:cubicBezTo>
                  <a:cubicBezTo>
                    <a:pt x="2875" y="1533"/>
                    <a:pt x="2867" y="1533"/>
                    <a:pt x="2858" y="1533"/>
                  </a:cubicBezTo>
                  <a:cubicBezTo>
                    <a:pt x="2856" y="1531"/>
                    <a:pt x="2853" y="1528"/>
                    <a:pt x="2849" y="1525"/>
                  </a:cubicBezTo>
                  <a:cubicBezTo>
                    <a:pt x="2847" y="1525"/>
                    <a:pt x="2845" y="1525"/>
                    <a:pt x="2841" y="1525"/>
                  </a:cubicBezTo>
                  <a:cubicBezTo>
                    <a:pt x="2841" y="1519"/>
                    <a:pt x="2841" y="1513"/>
                    <a:pt x="2841" y="1508"/>
                  </a:cubicBezTo>
                  <a:cubicBezTo>
                    <a:pt x="2844" y="1505"/>
                    <a:pt x="2846" y="1503"/>
                    <a:pt x="2849" y="1500"/>
                  </a:cubicBezTo>
                  <a:cubicBezTo>
                    <a:pt x="2849" y="1497"/>
                    <a:pt x="2849" y="1495"/>
                    <a:pt x="2849" y="1492"/>
                  </a:cubicBezTo>
                  <a:cubicBezTo>
                    <a:pt x="2852" y="1490"/>
                    <a:pt x="2855" y="1486"/>
                    <a:pt x="2858" y="1483"/>
                  </a:cubicBezTo>
                  <a:cubicBezTo>
                    <a:pt x="2861" y="1483"/>
                    <a:pt x="2863" y="1483"/>
                    <a:pt x="2866" y="1483"/>
                  </a:cubicBezTo>
                  <a:cubicBezTo>
                    <a:pt x="2866" y="1481"/>
                    <a:pt x="2866" y="1478"/>
                    <a:pt x="2866" y="1475"/>
                  </a:cubicBezTo>
                  <a:cubicBezTo>
                    <a:pt x="2868" y="1473"/>
                    <a:pt x="2872" y="1470"/>
                    <a:pt x="2875" y="1466"/>
                  </a:cubicBezTo>
                  <a:cubicBezTo>
                    <a:pt x="2875" y="1464"/>
                    <a:pt x="2875" y="1462"/>
                    <a:pt x="2875" y="1459"/>
                  </a:cubicBezTo>
                  <a:cubicBezTo>
                    <a:pt x="2872" y="1456"/>
                    <a:pt x="2869" y="1454"/>
                    <a:pt x="2866" y="1451"/>
                  </a:cubicBezTo>
                  <a:cubicBezTo>
                    <a:pt x="2864" y="1451"/>
                    <a:pt x="2861" y="1451"/>
                    <a:pt x="2858" y="1451"/>
                  </a:cubicBezTo>
                  <a:cubicBezTo>
                    <a:pt x="2856" y="1453"/>
                    <a:pt x="2853" y="1455"/>
                    <a:pt x="2849" y="1459"/>
                  </a:cubicBezTo>
                  <a:cubicBezTo>
                    <a:pt x="2844" y="1453"/>
                    <a:pt x="2838" y="1447"/>
                    <a:pt x="2833" y="1442"/>
                  </a:cubicBezTo>
                  <a:cubicBezTo>
                    <a:pt x="2830" y="1442"/>
                    <a:pt x="2828" y="1442"/>
                    <a:pt x="2825" y="1442"/>
                  </a:cubicBezTo>
                  <a:cubicBezTo>
                    <a:pt x="2822" y="1444"/>
                    <a:pt x="2820" y="1447"/>
                    <a:pt x="2817" y="1451"/>
                  </a:cubicBezTo>
                  <a:cubicBezTo>
                    <a:pt x="2817" y="1453"/>
                    <a:pt x="2817" y="1455"/>
                    <a:pt x="2817" y="1459"/>
                  </a:cubicBezTo>
                  <a:cubicBezTo>
                    <a:pt x="2814" y="1461"/>
                    <a:pt x="2811" y="1463"/>
                    <a:pt x="2808" y="1466"/>
                  </a:cubicBezTo>
                  <a:cubicBezTo>
                    <a:pt x="2808" y="1469"/>
                    <a:pt x="2808" y="1472"/>
                    <a:pt x="2808" y="1475"/>
                  </a:cubicBezTo>
                  <a:cubicBezTo>
                    <a:pt x="2800" y="1475"/>
                    <a:pt x="2792" y="1475"/>
                    <a:pt x="2783" y="1475"/>
                  </a:cubicBezTo>
                  <a:cubicBezTo>
                    <a:pt x="2781" y="1473"/>
                    <a:pt x="2779" y="1470"/>
                    <a:pt x="2775" y="1466"/>
                  </a:cubicBezTo>
                  <a:cubicBezTo>
                    <a:pt x="2770" y="1466"/>
                    <a:pt x="2764" y="1466"/>
                    <a:pt x="2759" y="1466"/>
                  </a:cubicBezTo>
                  <a:cubicBezTo>
                    <a:pt x="2756" y="1469"/>
                    <a:pt x="2753" y="1472"/>
                    <a:pt x="2750" y="1475"/>
                  </a:cubicBezTo>
                  <a:cubicBezTo>
                    <a:pt x="2750" y="1478"/>
                    <a:pt x="2750" y="1480"/>
                    <a:pt x="2750" y="1483"/>
                  </a:cubicBezTo>
                  <a:cubicBezTo>
                    <a:pt x="2742" y="1483"/>
                    <a:pt x="2734" y="1483"/>
                    <a:pt x="2725" y="1483"/>
                  </a:cubicBezTo>
                  <a:cubicBezTo>
                    <a:pt x="2722" y="1480"/>
                    <a:pt x="2720" y="1478"/>
                    <a:pt x="2717" y="1475"/>
                  </a:cubicBezTo>
                  <a:cubicBezTo>
                    <a:pt x="2714" y="1475"/>
                    <a:pt x="2711" y="1475"/>
                    <a:pt x="2709" y="1475"/>
                  </a:cubicBezTo>
                  <a:cubicBezTo>
                    <a:pt x="2709" y="1478"/>
                    <a:pt x="2709" y="1481"/>
                    <a:pt x="2709" y="1483"/>
                  </a:cubicBezTo>
                  <a:cubicBezTo>
                    <a:pt x="2712" y="1486"/>
                    <a:pt x="2715" y="1490"/>
                    <a:pt x="2717" y="1492"/>
                  </a:cubicBezTo>
                  <a:cubicBezTo>
                    <a:pt x="2717" y="1502"/>
                    <a:pt x="2717" y="1513"/>
                    <a:pt x="2717" y="1525"/>
                  </a:cubicBezTo>
                  <a:cubicBezTo>
                    <a:pt x="2712" y="1525"/>
                    <a:pt x="2706" y="1525"/>
                    <a:pt x="2701" y="1525"/>
                  </a:cubicBezTo>
                  <a:cubicBezTo>
                    <a:pt x="2698" y="1527"/>
                    <a:pt x="2695" y="1530"/>
                    <a:pt x="2692" y="1533"/>
                  </a:cubicBezTo>
                  <a:cubicBezTo>
                    <a:pt x="2682" y="1533"/>
                    <a:pt x="2670" y="1533"/>
                    <a:pt x="2659" y="1533"/>
                  </a:cubicBezTo>
                  <a:cubicBezTo>
                    <a:pt x="2657" y="1536"/>
                    <a:pt x="2654" y="1538"/>
                    <a:pt x="2651" y="1541"/>
                  </a:cubicBezTo>
                  <a:cubicBezTo>
                    <a:pt x="2645" y="1541"/>
                    <a:pt x="2639" y="1541"/>
                    <a:pt x="2634" y="1541"/>
                  </a:cubicBezTo>
                  <a:cubicBezTo>
                    <a:pt x="2632" y="1544"/>
                    <a:pt x="2629" y="1547"/>
                    <a:pt x="2626" y="1550"/>
                  </a:cubicBezTo>
                  <a:cubicBezTo>
                    <a:pt x="2615" y="1550"/>
                    <a:pt x="2604" y="1550"/>
                    <a:pt x="2593" y="1550"/>
                  </a:cubicBezTo>
                  <a:cubicBezTo>
                    <a:pt x="2593" y="1566"/>
                    <a:pt x="2593" y="1583"/>
                    <a:pt x="2593" y="1599"/>
                  </a:cubicBezTo>
                  <a:cubicBezTo>
                    <a:pt x="2595" y="1602"/>
                    <a:pt x="2598" y="1605"/>
                    <a:pt x="2601" y="1608"/>
                  </a:cubicBezTo>
                  <a:cubicBezTo>
                    <a:pt x="2604" y="1608"/>
                    <a:pt x="2606" y="1608"/>
                    <a:pt x="2609" y="1608"/>
                  </a:cubicBezTo>
                  <a:cubicBezTo>
                    <a:pt x="2612" y="1610"/>
                    <a:pt x="2615" y="1613"/>
                    <a:pt x="2618" y="1616"/>
                  </a:cubicBezTo>
                  <a:cubicBezTo>
                    <a:pt x="2618" y="1618"/>
                    <a:pt x="2618" y="1621"/>
                    <a:pt x="2618" y="1624"/>
                  </a:cubicBezTo>
                  <a:cubicBezTo>
                    <a:pt x="2620" y="1626"/>
                    <a:pt x="2623" y="1629"/>
                    <a:pt x="2626" y="1633"/>
                  </a:cubicBezTo>
                  <a:cubicBezTo>
                    <a:pt x="2626" y="1635"/>
                    <a:pt x="2626" y="1637"/>
                    <a:pt x="2626" y="1641"/>
                  </a:cubicBezTo>
                  <a:cubicBezTo>
                    <a:pt x="2624" y="1641"/>
                    <a:pt x="2621" y="1641"/>
                    <a:pt x="2618" y="1641"/>
                  </a:cubicBezTo>
                  <a:cubicBezTo>
                    <a:pt x="2616" y="1643"/>
                    <a:pt x="2612" y="1646"/>
                    <a:pt x="2609" y="1649"/>
                  </a:cubicBezTo>
                  <a:cubicBezTo>
                    <a:pt x="2607" y="1649"/>
                    <a:pt x="2604" y="1649"/>
                    <a:pt x="2601" y="1649"/>
                  </a:cubicBezTo>
                  <a:cubicBezTo>
                    <a:pt x="2599" y="1652"/>
                    <a:pt x="2596" y="1654"/>
                    <a:pt x="2593" y="1657"/>
                  </a:cubicBezTo>
                  <a:cubicBezTo>
                    <a:pt x="2590" y="1657"/>
                    <a:pt x="2588" y="1657"/>
                    <a:pt x="2585" y="1657"/>
                  </a:cubicBezTo>
                  <a:cubicBezTo>
                    <a:pt x="2582" y="1660"/>
                    <a:pt x="2579" y="1662"/>
                    <a:pt x="2576" y="1665"/>
                  </a:cubicBezTo>
                  <a:cubicBezTo>
                    <a:pt x="2571" y="1665"/>
                    <a:pt x="2566" y="1665"/>
                    <a:pt x="2560" y="1665"/>
                  </a:cubicBezTo>
                  <a:cubicBezTo>
                    <a:pt x="2558" y="1668"/>
                    <a:pt x="2554" y="1671"/>
                    <a:pt x="2551" y="1674"/>
                  </a:cubicBezTo>
                  <a:cubicBezTo>
                    <a:pt x="2541" y="1674"/>
                    <a:pt x="2530" y="1674"/>
                    <a:pt x="2519" y="1674"/>
                  </a:cubicBezTo>
                  <a:cubicBezTo>
                    <a:pt x="2516" y="1672"/>
                    <a:pt x="2513" y="1668"/>
                    <a:pt x="2510" y="1665"/>
                  </a:cubicBezTo>
                  <a:cubicBezTo>
                    <a:pt x="2507" y="1665"/>
                    <a:pt x="2505" y="1665"/>
                    <a:pt x="2502" y="1665"/>
                  </a:cubicBezTo>
                  <a:cubicBezTo>
                    <a:pt x="2500" y="1668"/>
                    <a:pt x="2496" y="1671"/>
                    <a:pt x="2493" y="1674"/>
                  </a:cubicBezTo>
                  <a:cubicBezTo>
                    <a:pt x="2485" y="1674"/>
                    <a:pt x="2477" y="1674"/>
                    <a:pt x="2469" y="1674"/>
                  </a:cubicBezTo>
                  <a:cubicBezTo>
                    <a:pt x="2466" y="1676"/>
                    <a:pt x="2464" y="1679"/>
                    <a:pt x="2461" y="1682"/>
                  </a:cubicBezTo>
                  <a:cubicBezTo>
                    <a:pt x="2453" y="1682"/>
                    <a:pt x="2444" y="1682"/>
                    <a:pt x="2435" y="1682"/>
                  </a:cubicBezTo>
                  <a:cubicBezTo>
                    <a:pt x="2433" y="1680"/>
                    <a:pt x="2430" y="1677"/>
                    <a:pt x="2427" y="1674"/>
                  </a:cubicBezTo>
                  <a:cubicBezTo>
                    <a:pt x="2425" y="1674"/>
                    <a:pt x="2422" y="1674"/>
                    <a:pt x="2419" y="1674"/>
                  </a:cubicBezTo>
                  <a:cubicBezTo>
                    <a:pt x="2417" y="1672"/>
                    <a:pt x="2414" y="1668"/>
                    <a:pt x="2410" y="1665"/>
                  </a:cubicBezTo>
                  <a:cubicBezTo>
                    <a:pt x="2408" y="1665"/>
                    <a:pt x="2406" y="1665"/>
                    <a:pt x="2403" y="1665"/>
                  </a:cubicBezTo>
                  <a:cubicBezTo>
                    <a:pt x="2400" y="1663"/>
                    <a:pt x="2397" y="1660"/>
                    <a:pt x="2394" y="1657"/>
                  </a:cubicBezTo>
                  <a:cubicBezTo>
                    <a:pt x="2394" y="1655"/>
                    <a:pt x="2394" y="1653"/>
                    <a:pt x="2394" y="1649"/>
                  </a:cubicBezTo>
                  <a:cubicBezTo>
                    <a:pt x="2391" y="1647"/>
                    <a:pt x="2389" y="1644"/>
                    <a:pt x="2386" y="1641"/>
                  </a:cubicBezTo>
                  <a:cubicBezTo>
                    <a:pt x="2386" y="1630"/>
                    <a:pt x="2386" y="1619"/>
                    <a:pt x="2386" y="1608"/>
                  </a:cubicBezTo>
                  <a:cubicBezTo>
                    <a:pt x="2380" y="1608"/>
                    <a:pt x="2375" y="1608"/>
                    <a:pt x="2369" y="1608"/>
                  </a:cubicBezTo>
                  <a:cubicBezTo>
                    <a:pt x="2367" y="1610"/>
                    <a:pt x="2364" y="1613"/>
                    <a:pt x="2361" y="1616"/>
                  </a:cubicBezTo>
                  <a:cubicBezTo>
                    <a:pt x="2361" y="1624"/>
                    <a:pt x="2361" y="1632"/>
                    <a:pt x="2361" y="1641"/>
                  </a:cubicBezTo>
                  <a:cubicBezTo>
                    <a:pt x="2359" y="1643"/>
                    <a:pt x="2356" y="1646"/>
                    <a:pt x="2352" y="1649"/>
                  </a:cubicBezTo>
                  <a:cubicBezTo>
                    <a:pt x="2352" y="1654"/>
                    <a:pt x="2352" y="1660"/>
                    <a:pt x="2352" y="1665"/>
                  </a:cubicBezTo>
                  <a:cubicBezTo>
                    <a:pt x="2347" y="1665"/>
                    <a:pt x="2341" y="1665"/>
                    <a:pt x="2336" y="1665"/>
                  </a:cubicBezTo>
                  <a:cubicBezTo>
                    <a:pt x="2331" y="1660"/>
                    <a:pt x="2325" y="1655"/>
                    <a:pt x="2320" y="1649"/>
                  </a:cubicBezTo>
                  <a:cubicBezTo>
                    <a:pt x="2317" y="1649"/>
                    <a:pt x="2314" y="1649"/>
                    <a:pt x="2311" y="1649"/>
                  </a:cubicBezTo>
                  <a:cubicBezTo>
                    <a:pt x="2309" y="1647"/>
                    <a:pt x="2306" y="1644"/>
                    <a:pt x="2303" y="1641"/>
                  </a:cubicBezTo>
                  <a:cubicBezTo>
                    <a:pt x="2301" y="1641"/>
                    <a:pt x="2298" y="1641"/>
                    <a:pt x="2294" y="1641"/>
                  </a:cubicBezTo>
                  <a:cubicBezTo>
                    <a:pt x="2291" y="1637"/>
                    <a:pt x="2289" y="1635"/>
                    <a:pt x="2286" y="1633"/>
                  </a:cubicBezTo>
                  <a:cubicBezTo>
                    <a:pt x="2283" y="1633"/>
                    <a:pt x="2280" y="1633"/>
                    <a:pt x="2278" y="1633"/>
                  </a:cubicBezTo>
                  <a:cubicBezTo>
                    <a:pt x="2278" y="1636"/>
                    <a:pt x="2278" y="1638"/>
                    <a:pt x="2278" y="1641"/>
                  </a:cubicBezTo>
                  <a:cubicBezTo>
                    <a:pt x="2281" y="1644"/>
                    <a:pt x="2284" y="1647"/>
                    <a:pt x="2286" y="1649"/>
                  </a:cubicBezTo>
                  <a:cubicBezTo>
                    <a:pt x="2283" y="1653"/>
                    <a:pt x="2280" y="1655"/>
                    <a:pt x="2278" y="1657"/>
                  </a:cubicBezTo>
                  <a:cubicBezTo>
                    <a:pt x="2267" y="1657"/>
                    <a:pt x="2255" y="1657"/>
                    <a:pt x="2245" y="1657"/>
                  </a:cubicBezTo>
                  <a:cubicBezTo>
                    <a:pt x="2242" y="1660"/>
                    <a:pt x="2239" y="1663"/>
                    <a:pt x="2236" y="1665"/>
                  </a:cubicBezTo>
                  <a:cubicBezTo>
                    <a:pt x="2233" y="1665"/>
                    <a:pt x="2231" y="1665"/>
                    <a:pt x="2228" y="1665"/>
                  </a:cubicBezTo>
                  <a:cubicBezTo>
                    <a:pt x="2228" y="1671"/>
                    <a:pt x="2228" y="1676"/>
                    <a:pt x="2228" y="1682"/>
                  </a:cubicBezTo>
                  <a:cubicBezTo>
                    <a:pt x="2220" y="1682"/>
                    <a:pt x="2212" y="1682"/>
                    <a:pt x="2204" y="1682"/>
                  </a:cubicBezTo>
                  <a:cubicBezTo>
                    <a:pt x="2201" y="1679"/>
                    <a:pt x="2197" y="1676"/>
                    <a:pt x="2195" y="1674"/>
                  </a:cubicBezTo>
                  <a:cubicBezTo>
                    <a:pt x="2192" y="1677"/>
                    <a:pt x="2189" y="1680"/>
                    <a:pt x="2187" y="1682"/>
                  </a:cubicBezTo>
                  <a:cubicBezTo>
                    <a:pt x="2184" y="1682"/>
                    <a:pt x="2181" y="1682"/>
                    <a:pt x="2178" y="1682"/>
                  </a:cubicBezTo>
                  <a:cubicBezTo>
                    <a:pt x="2170" y="1691"/>
                    <a:pt x="2162" y="1699"/>
                    <a:pt x="2154" y="1707"/>
                  </a:cubicBezTo>
                  <a:cubicBezTo>
                    <a:pt x="2154" y="1716"/>
                    <a:pt x="2154" y="1724"/>
                    <a:pt x="2154" y="1732"/>
                  </a:cubicBezTo>
                  <a:cubicBezTo>
                    <a:pt x="2157" y="1735"/>
                    <a:pt x="2160" y="1738"/>
                    <a:pt x="2162" y="1740"/>
                  </a:cubicBezTo>
                  <a:cubicBezTo>
                    <a:pt x="2162" y="1743"/>
                    <a:pt x="2162" y="1746"/>
                    <a:pt x="2162" y="1749"/>
                  </a:cubicBezTo>
                  <a:cubicBezTo>
                    <a:pt x="2168" y="1754"/>
                    <a:pt x="2174" y="1760"/>
                    <a:pt x="2178" y="1765"/>
                  </a:cubicBezTo>
                  <a:cubicBezTo>
                    <a:pt x="2178" y="1768"/>
                    <a:pt x="2178" y="1771"/>
                    <a:pt x="2178" y="1773"/>
                  </a:cubicBezTo>
                  <a:cubicBezTo>
                    <a:pt x="2184" y="1779"/>
                    <a:pt x="2189" y="1785"/>
                    <a:pt x="2195" y="1790"/>
                  </a:cubicBezTo>
                  <a:cubicBezTo>
                    <a:pt x="2195" y="1793"/>
                    <a:pt x="2195" y="1796"/>
                    <a:pt x="2195" y="1798"/>
                  </a:cubicBezTo>
                  <a:cubicBezTo>
                    <a:pt x="2198" y="1801"/>
                    <a:pt x="2201" y="1804"/>
                    <a:pt x="2204" y="1807"/>
                  </a:cubicBezTo>
                  <a:cubicBezTo>
                    <a:pt x="2204" y="1810"/>
                    <a:pt x="2204" y="1812"/>
                    <a:pt x="2204" y="1815"/>
                  </a:cubicBezTo>
                  <a:cubicBezTo>
                    <a:pt x="2207" y="1818"/>
                    <a:pt x="2209" y="1820"/>
                    <a:pt x="2212" y="1823"/>
                  </a:cubicBezTo>
                  <a:cubicBezTo>
                    <a:pt x="2212" y="1831"/>
                    <a:pt x="2212" y="1840"/>
                    <a:pt x="2212" y="1848"/>
                  </a:cubicBezTo>
                  <a:cubicBezTo>
                    <a:pt x="2215" y="1851"/>
                    <a:pt x="2218" y="1854"/>
                    <a:pt x="2220" y="1856"/>
                  </a:cubicBezTo>
                  <a:cubicBezTo>
                    <a:pt x="2220" y="1859"/>
                    <a:pt x="2220" y="1862"/>
                    <a:pt x="2220" y="1864"/>
                  </a:cubicBezTo>
                  <a:cubicBezTo>
                    <a:pt x="2226" y="1870"/>
                    <a:pt x="2232" y="1875"/>
                    <a:pt x="2236" y="1881"/>
                  </a:cubicBezTo>
                  <a:cubicBezTo>
                    <a:pt x="2240" y="1881"/>
                    <a:pt x="2243" y="1881"/>
                    <a:pt x="2245" y="1881"/>
                  </a:cubicBezTo>
                  <a:cubicBezTo>
                    <a:pt x="2248" y="1884"/>
                    <a:pt x="2251" y="1887"/>
                    <a:pt x="2253" y="1889"/>
                  </a:cubicBezTo>
                  <a:cubicBezTo>
                    <a:pt x="2256" y="1889"/>
                    <a:pt x="2259" y="1889"/>
                    <a:pt x="2262" y="1889"/>
                  </a:cubicBezTo>
                  <a:cubicBezTo>
                    <a:pt x="2265" y="1893"/>
                    <a:pt x="2267" y="1895"/>
                    <a:pt x="2270" y="1897"/>
                  </a:cubicBezTo>
                  <a:cubicBezTo>
                    <a:pt x="2286" y="1897"/>
                    <a:pt x="2303" y="1897"/>
                    <a:pt x="2320" y="1897"/>
                  </a:cubicBezTo>
                  <a:cubicBezTo>
                    <a:pt x="2323" y="1901"/>
                    <a:pt x="2325" y="1904"/>
                    <a:pt x="2328" y="1906"/>
                  </a:cubicBezTo>
                  <a:cubicBezTo>
                    <a:pt x="2337" y="1906"/>
                    <a:pt x="2344" y="1906"/>
                    <a:pt x="2352" y="1906"/>
                  </a:cubicBezTo>
                  <a:cubicBezTo>
                    <a:pt x="2356" y="1909"/>
                    <a:pt x="2359" y="1912"/>
                    <a:pt x="2361" y="1914"/>
                  </a:cubicBezTo>
                  <a:cubicBezTo>
                    <a:pt x="2372" y="1914"/>
                    <a:pt x="2383" y="1914"/>
                    <a:pt x="2394" y="1914"/>
                  </a:cubicBezTo>
                  <a:cubicBezTo>
                    <a:pt x="2397" y="1917"/>
                    <a:pt x="2400" y="1920"/>
                    <a:pt x="2403" y="1922"/>
                  </a:cubicBezTo>
                  <a:cubicBezTo>
                    <a:pt x="2414" y="1922"/>
                    <a:pt x="2425" y="1922"/>
                    <a:pt x="2435" y="1922"/>
                  </a:cubicBezTo>
                  <a:cubicBezTo>
                    <a:pt x="2435" y="1925"/>
                    <a:pt x="2435" y="1928"/>
                    <a:pt x="2435" y="1931"/>
                  </a:cubicBezTo>
                  <a:cubicBezTo>
                    <a:pt x="2438" y="1934"/>
                    <a:pt x="2441" y="1936"/>
                    <a:pt x="2444" y="1939"/>
                  </a:cubicBezTo>
                  <a:cubicBezTo>
                    <a:pt x="2444" y="1950"/>
                    <a:pt x="2444" y="1961"/>
                    <a:pt x="2444" y="1972"/>
                  </a:cubicBezTo>
                  <a:cubicBezTo>
                    <a:pt x="2447" y="1975"/>
                    <a:pt x="2449" y="1978"/>
                    <a:pt x="2452" y="1980"/>
                  </a:cubicBezTo>
                  <a:cubicBezTo>
                    <a:pt x="2449" y="1983"/>
                    <a:pt x="2446" y="1986"/>
                    <a:pt x="2444" y="1989"/>
                  </a:cubicBezTo>
                  <a:cubicBezTo>
                    <a:pt x="2444" y="1994"/>
                    <a:pt x="2444" y="2000"/>
                    <a:pt x="2444" y="2006"/>
                  </a:cubicBezTo>
                  <a:cubicBezTo>
                    <a:pt x="2441" y="2009"/>
                    <a:pt x="2438" y="2011"/>
                    <a:pt x="2435" y="2013"/>
                  </a:cubicBezTo>
                  <a:cubicBezTo>
                    <a:pt x="2435" y="2017"/>
                    <a:pt x="2435" y="2019"/>
                    <a:pt x="2435" y="2021"/>
                  </a:cubicBezTo>
                  <a:cubicBezTo>
                    <a:pt x="2432" y="2025"/>
                    <a:pt x="2430" y="2028"/>
                    <a:pt x="2427" y="2030"/>
                  </a:cubicBezTo>
                  <a:cubicBezTo>
                    <a:pt x="2427" y="2033"/>
                    <a:pt x="2427" y="2036"/>
                    <a:pt x="2427" y="2038"/>
                  </a:cubicBezTo>
                  <a:cubicBezTo>
                    <a:pt x="2427" y="2041"/>
                    <a:pt x="2427" y="2041"/>
                    <a:pt x="2427" y="2044"/>
                  </a:cubicBezTo>
                  <a:cubicBezTo>
                    <a:pt x="2430" y="2047"/>
                    <a:pt x="2432" y="2049"/>
                    <a:pt x="2434" y="2051"/>
                  </a:cubicBezTo>
                  <a:cubicBezTo>
                    <a:pt x="2434" y="2071"/>
                    <a:pt x="2434" y="2090"/>
                    <a:pt x="2434" y="2110"/>
                  </a:cubicBezTo>
                  <a:cubicBezTo>
                    <a:pt x="2438" y="2113"/>
                    <a:pt x="2441" y="2115"/>
                    <a:pt x="2443" y="2117"/>
                  </a:cubicBezTo>
                  <a:cubicBezTo>
                    <a:pt x="2443" y="2121"/>
                    <a:pt x="2443" y="2124"/>
                    <a:pt x="2443" y="2126"/>
                  </a:cubicBezTo>
                  <a:cubicBezTo>
                    <a:pt x="2446" y="2129"/>
                    <a:pt x="2449" y="2132"/>
                    <a:pt x="2451" y="2134"/>
                  </a:cubicBezTo>
                  <a:cubicBezTo>
                    <a:pt x="2451" y="2140"/>
                    <a:pt x="2451" y="2145"/>
                    <a:pt x="2451" y="2151"/>
                  </a:cubicBezTo>
                  <a:cubicBezTo>
                    <a:pt x="2465" y="2151"/>
                    <a:pt x="2479" y="2151"/>
                    <a:pt x="2492" y="2151"/>
                  </a:cubicBezTo>
                  <a:cubicBezTo>
                    <a:pt x="2496" y="2154"/>
                    <a:pt x="2499" y="2157"/>
                    <a:pt x="2501" y="2160"/>
                  </a:cubicBezTo>
                  <a:cubicBezTo>
                    <a:pt x="2548" y="2160"/>
                    <a:pt x="2595" y="2160"/>
                    <a:pt x="2642" y="2160"/>
                  </a:cubicBezTo>
                  <a:cubicBezTo>
                    <a:pt x="2645" y="2156"/>
                    <a:pt x="2647" y="2153"/>
                    <a:pt x="2650" y="2151"/>
                  </a:cubicBezTo>
                  <a:cubicBezTo>
                    <a:pt x="2659" y="2151"/>
                    <a:pt x="2667" y="2151"/>
                    <a:pt x="2675" y="2151"/>
                  </a:cubicBezTo>
                  <a:cubicBezTo>
                    <a:pt x="2678" y="2148"/>
                    <a:pt x="2681" y="2145"/>
                    <a:pt x="2683" y="2143"/>
                  </a:cubicBezTo>
                  <a:cubicBezTo>
                    <a:pt x="2730" y="2143"/>
                    <a:pt x="2777" y="2143"/>
                    <a:pt x="2824" y="2143"/>
                  </a:cubicBezTo>
                  <a:cubicBezTo>
                    <a:pt x="2824" y="2154"/>
                    <a:pt x="2824" y="2165"/>
                    <a:pt x="2824" y="2176"/>
                  </a:cubicBezTo>
                  <a:cubicBezTo>
                    <a:pt x="2827" y="2179"/>
                    <a:pt x="2830" y="2182"/>
                    <a:pt x="2832" y="2184"/>
                  </a:cubicBezTo>
                  <a:cubicBezTo>
                    <a:pt x="2832" y="2193"/>
                    <a:pt x="2832" y="2201"/>
                    <a:pt x="2832" y="2209"/>
                  </a:cubicBezTo>
                  <a:cubicBezTo>
                    <a:pt x="2835" y="2212"/>
                    <a:pt x="2838" y="2214"/>
                    <a:pt x="2841" y="2217"/>
                  </a:cubicBezTo>
                  <a:cubicBezTo>
                    <a:pt x="2841" y="2220"/>
                    <a:pt x="2841" y="2223"/>
                    <a:pt x="2841" y="2226"/>
                  </a:cubicBezTo>
                  <a:cubicBezTo>
                    <a:pt x="2838" y="2229"/>
                    <a:pt x="2834" y="2231"/>
                    <a:pt x="2832" y="2234"/>
                  </a:cubicBezTo>
                  <a:cubicBezTo>
                    <a:pt x="2832" y="2237"/>
                    <a:pt x="2832" y="2240"/>
                    <a:pt x="2832" y="2242"/>
                  </a:cubicBezTo>
                  <a:cubicBezTo>
                    <a:pt x="2835" y="2245"/>
                    <a:pt x="2838" y="2248"/>
                    <a:pt x="2841" y="2250"/>
                  </a:cubicBezTo>
                  <a:cubicBezTo>
                    <a:pt x="2844" y="2250"/>
                    <a:pt x="2846" y="2250"/>
                    <a:pt x="2849" y="2250"/>
                  </a:cubicBezTo>
                  <a:cubicBezTo>
                    <a:pt x="2852" y="2247"/>
                    <a:pt x="2855" y="2245"/>
                    <a:pt x="2857" y="2242"/>
                  </a:cubicBezTo>
                  <a:cubicBezTo>
                    <a:pt x="2863" y="2248"/>
                    <a:pt x="2869" y="2253"/>
                    <a:pt x="2874" y="2259"/>
                  </a:cubicBezTo>
                  <a:cubicBezTo>
                    <a:pt x="2877" y="2259"/>
                    <a:pt x="2880" y="2259"/>
                    <a:pt x="2882" y="2259"/>
                  </a:cubicBezTo>
                  <a:cubicBezTo>
                    <a:pt x="2885" y="2262"/>
                    <a:pt x="2888" y="2265"/>
                    <a:pt x="2890" y="2267"/>
                  </a:cubicBezTo>
                  <a:cubicBezTo>
                    <a:pt x="2896" y="2267"/>
                    <a:pt x="2901" y="2267"/>
                    <a:pt x="2907" y="2267"/>
                  </a:cubicBezTo>
                  <a:cubicBezTo>
                    <a:pt x="2912" y="2273"/>
                    <a:pt x="2918" y="2278"/>
                    <a:pt x="2923" y="2284"/>
                  </a:cubicBezTo>
                  <a:cubicBezTo>
                    <a:pt x="2923" y="2286"/>
                    <a:pt x="2923" y="2288"/>
                    <a:pt x="2923" y="2292"/>
                  </a:cubicBezTo>
                  <a:cubicBezTo>
                    <a:pt x="2926" y="2294"/>
                    <a:pt x="2928" y="2297"/>
                    <a:pt x="2931" y="2300"/>
                  </a:cubicBezTo>
                  <a:cubicBezTo>
                    <a:pt x="2931" y="2305"/>
                    <a:pt x="2931" y="2311"/>
                    <a:pt x="2931" y="2316"/>
                  </a:cubicBezTo>
                  <a:cubicBezTo>
                    <a:pt x="2939" y="2316"/>
                    <a:pt x="2948" y="2316"/>
                    <a:pt x="2957" y="2316"/>
                  </a:cubicBezTo>
                  <a:cubicBezTo>
                    <a:pt x="2959" y="2319"/>
                    <a:pt x="2962" y="2322"/>
                    <a:pt x="2965" y="2325"/>
                  </a:cubicBezTo>
                  <a:cubicBezTo>
                    <a:pt x="2965" y="2327"/>
                    <a:pt x="2965" y="2330"/>
                    <a:pt x="2965" y="2333"/>
                  </a:cubicBezTo>
                  <a:cubicBezTo>
                    <a:pt x="2967" y="2335"/>
                    <a:pt x="2970" y="2339"/>
                    <a:pt x="2973" y="2342"/>
                  </a:cubicBezTo>
                  <a:cubicBezTo>
                    <a:pt x="2976" y="2342"/>
                    <a:pt x="2978" y="2342"/>
                    <a:pt x="2981" y="2342"/>
                  </a:cubicBezTo>
                  <a:cubicBezTo>
                    <a:pt x="2984" y="2344"/>
                    <a:pt x="2986" y="2346"/>
                    <a:pt x="2989" y="2350"/>
                  </a:cubicBezTo>
                  <a:cubicBezTo>
                    <a:pt x="2995" y="2350"/>
                    <a:pt x="3001" y="2350"/>
                    <a:pt x="3006" y="2350"/>
                  </a:cubicBezTo>
                  <a:cubicBezTo>
                    <a:pt x="3008" y="2352"/>
                    <a:pt x="3012" y="2355"/>
                    <a:pt x="3015" y="2358"/>
                  </a:cubicBezTo>
                  <a:cubicBezTo>
                    <a:pt x="3023" y="2358"/>
                    <a:pt x="3031" y="2358"/>
                    <a:pt x="3039" y="2358"/>
                  </a:cubicBezTo>
                  <a:cubicBezTo>
                    <a:pt x="3042" y="2356"/>
                    <a:pt x="3044" y="2353"/>
                    <a:pt x="3047" y="2350"/>
                  </a:cubicBezTo>
                  <a:cubicBezTo>
                    <a:pt x="3050" y="2352"/>
                    <a:pt x="3053" y="2355"/>
                    <a:pt x="3056" y="2358"/>
                  </a:cubicBezTo>
                  <a:cubicBezTo>
                    <a:pt x="3075" y="2358"/>
                    <a:pt x="3094" y="2358"/>
                    <a:pt x="3114" y="2358"/>
                  </a:cubicBezTo>
                  <a:cubicBezTo>
                    <a:pt x="3117" y="2361"/>
                    <a:pt x="3119" y="2363"/>
                    <a:pt x="3122" y="2366"/>
                  </a:cubicBezTo>
                  <a:cubicBezTo>
                    <a:pt x="3122" y="2372"/>
                    <a:pt x="3122" y="2377"/>
                    <a:pt x="3122" y="2383"/>
                  </a:cubicBezTo>
                  <a:cubicBezTo>
                    <a:pt x="3125" y="2385"/>
                    <a:pt x="3127" y="2388"/>
                    <a:pt x="3130" y="2391"/>
                  </a:cubicBezTo>
                  <a:cubicBezTo>
                    <a:pt x="3130" y="2393"/>
                    <a:pt x="3130" y="2397"/>
                    <a:pt x="3130" y="2400"/>
                  </a:cubicBezTo>
                  <a:cubicBezTo>
                    <a:pt x="3128" y="2400"/>
                    <a:pt x="3125" y="2400"/>
                    <a:pt x="3122" y="2400"/>
                  </a:cubicBezTo>
                  <a:cubicBezTo>
                    <a:pt x="3120" y="2402"/>
                    <a:pt x="3117" y="2404"/>
                    <a:pt x="3114" y="2408"/>
                  </a:cubicBezTo>
                  <a:cubicBezTo>
                    <a:pt x="3112" y="2408"/>
                    <a:pt x="3109" y="2408"/>
                    <a:pt x="3105" y="2408"/>
                  </a:cubicBezTo>
                  <a:cubicBezTo>
                    <a:pt x="3103" y="2410"/>
                    <a:pt x="3101" y="2412"/>
                    <a:pt x="3098" y="2416"/>
                  </a:cubicBezTo>
                  <a:cubicBezTo>
                    <a:pt x="3092" y="2416"/>
                    <a:pt x="3086" y="2416"/>
                    <a:pt x="3081" y="2416"/>
                  </a:cubicBezTo>
                  <a:cubicBezTo>
                    <a:pt x="3078" y="2418"/>
                    <a:pt x="3076" y="2421"/>
                    <a:pt x="3073" y="2424"/>
                  </a:cubicBezTo>
                  <a:cubicBezTo>
                    <a:pt x="3067" y="2424"/>
                    <a:pt x="3062" y="2424"/>
                    <a:pt x="3056" y="2424"/>
                  </a:cubicBezTo>
                  <a:cubicBezTo>
                    <a:pt x="3054" y="2427"/>
                    <a:pt x="3051" y="2429"/>
                    <a:pt x="3047" y="2432"/>
                  </a:cubicBezTo>
                  <a:cubicBezTo>
                    <a:pt x="3042" y="2432"/>
                    <a:pt x="3036" y="2432"/>
                    <a:pt x="3031" y="2432"/>
                  </a:cubicBezTo>
                  <a:cubicBezTo>
                    <a:pt x="3028" y="2435"/>
                    <a:pt x="3026" y="2438"/>
                    <a:pt x="3023" y="2441"/>
                  </a:cubicBezTo>
                  <a:cubicBezTo>
                    <a:pt x="3020" y="2439"/>
                    <a:pt x="3018" y="2436"/>
                    <a:pt x="3015" y="2432"/>
                  </a:cubicBezTo>
                  <a:cubicBezTo>
                    <a:pt x="3015" y="2430"/>
                    <a:pt x="3015" y="2428"/>
                    <a:pt x="3015" y="2424"/>
                  </a:cubicBezTo>
                  <a:cubicBezTo>
                    <a:pt x="3012" y="2422"/>
                    <a:pt x="3009" y="2419"/>
                    <a:pt x="3006" y="2416"/>
                  </a:cubicBezTo>
                  <a:cubicBezTo>
                    <a:pt x="3004" y="2416"/>
                    <a:pt x="3001" y="2416"/>
                    <a:pt x="2998" y="2416"/>
                  </a:cubicBezTo>
                  <a:cubicBezTo>
                    <a:pt x="2993" y="2411"/>
                    <a:pt x="2987" y="2405"/>
                    <a:pt x="2981" y="2400"/>
                  </a:cubicBezTo>
                  <a:cubicBezTo>
                    <a:pt x="2976" y="2400"/>
                    <a:pt x="2970" y="2400"/>
                    <a:pt x="2965" y="2400"/>
                  </a:cubicBezTo>
                  <a:cubicBezTo>
                    <a:pt x="2965" y="2404"/>
                    <a:pt x="2965" y="2410"/>
                    <a:pt x="2965" y="2416"/>
                  </a:cubicBezTo>
                  <a:cubicBezTo>
                    <a:pt x="2962" y="2418"/>
                    <a:pt x="2960" y="2421"/>
                    <a:pt x="2957" y="2424"/>
                  </a:cubicBezTo>
                  <a:cubicBezTo>
                    <a:pt x="2957" y="2430"/>
                    <a:pt x="2957" y="2436"/>
                    <a:pt x="2957" y="2441"/>
                  </a:cubicBezTo>
                  <a:cubicBezTo>
                    <a:pt x="2940" y="2441"/>
                    <a:pt x="2923" y="2441"/>
                    <a:pt x="2907" y="2441"/>
                  </a:cubicBezTo>
                  <a:cubicBezTo>
                    <a:pt x="2907" y="2443"/>
                    <a:pt x="2907" y="2446"/>
                    <a:pt x="2907" y="2449"/>
                  </a:cubicBezTo>
                  <a:cubicBezTo>
                    <a:pt x="2909" y="2451"/>
                    <a:pt x="2912" y="2455"/>
                    <a:pt x="2915" y="2458"/>
                  </a:cubicBezTo>
                  <a:cubicBezTo>
                    <a:pt x="2915" y="2466"/>
                    <a:pt x="2915" y="2474"/>
                    <a:pt x="2915" y="2482"/>
                  </a:cubicBezTo>
                  <a:cubicBezTo>
                    <a:pt x="2918" y="2485"/>
                    <a:pt x="2920" y="2487"/>
                    <a:pt x="2923" y="2490"/>
                  </a:cubicBezTo>
                  <a:cubicBezTo>
                    <a:pt x="2923" y="2507"/>
                    <a:pt x="2923" y="2524"/>
                    <a:pt x="2923" y="2540"/>
                  </a:cubicBezTo>
                  <a:cubicBezTo>
                    <a:pt x="2926" y="2543"/>
                    <a:pt x="2928" y="2545"/>
                    <a:pt x="2931" y="2548"/>
                  </a:cubicBezTo>
                  <a:cubicBezTo>
                    <a:pt x="2931" y="2556"/>
                    <a:pt x="2931" y="2564"/>
                    <a:pt x="2931" y="2573"/>
                  </a:cubicBezTo>
                  <a:cubicBezTo>
                    <a:pt x="2934" y="2575"/>
                    <a:pt x="2937" y="2579"/>
                    <a:pt x="2940" y="2582"/>
                  </a:cubicBezTo>
                  <a:cubicBezTo>
                    <a:pt x="2940" y="2601"/>
                    <a:pt x="2940" y="2620"/>
                    <a:pt x="2940" y="2640"/>
                  </a:cubicBezTo>
                  <a:cubicBezTo>
                    <a:pt x="2942" y="2642"/>
                    <a:pt x="2945" y="2645"/>
                    <a:pt x="2948" y="2648"/>
                  </a:cubicBezTo>
                  <a:cubicBezTo>
                    <a:pt x="2948" y="2650"/>
                    <a:pt x="2948" y="2653"/>
                    <a:pt x="2948" y="2657"/>
                  </a:cubicBezTo>
                  <a:cubicBezTo>
                    <a:pt x="2940" y="2657"/>
                    <a:pt x="2932" y="2657"/>
                    <a:pt x="2923" y="2657"/>
                  </a:cubicBezTo>
                  <a:cubicBezTo>
                    <a:pt x="2921" y="2654"/>
                    <a:pt x="2919" y="2651"/>
                    <a:pt x="2915" y="2648"/>
                  </a:cubicBezTo>
                  <a:cubicBezTo>
                    <a:pt x="2907" y="2648"/>
                    <a:pt x="2899" y="2648"/>
                    <a:pt x="2890" y="2648"/>
                  </a:cubicBezTo>
                  <a:cubicBezTo>
                    <a:pt x="2888" y="2650"/>
                    <a:pt x="2885" y="2653"/>
                    <a:pt x="2882" y="2657"/>
                  </a:cubicBezTo>
                  <a:cubicBezTo>
                    <a:pt x="2874" y="2657"/>
                    <a:pt x="2866" y="2657"/>
                    <a:pt x="2857" y="2657"/>
                  </a:cubicBezTo>
                  <a:cubicBezTo>
                    <a:pt x="2857" y="2667"/>
                    <a:pt x="2857" y="2678"/>
                    <a:pt x="2857" y="2689"/>
                  </a:cubicBezTo>
                  <a:cubicBezTo>
                    <a:pt x="2855" y="2692"/>
                    <a:pt x="2852" y="2695"/>
                    <a:pt x="2849" y="2698"/>
                  </a:cubicBezTo>
                  <a:cubicBezTo>
                    <a:pt x="2851" y="2700"/>
                    <a:pt x="2854" y="2703"/>
                    <a:pt x="2857" y="2706"/>
                  </a:cubicBezTo>
                  <a:cubicBezTo>
                    <a:pt x="2860" y="2706"/>
                    <a:pt x="2862" y="2706"/>
                    <a:pt x="2865" y="2706"/>
                  </a:cubicBezTo>
                  <a:cubicBezTo>
                    <a:pt x="2865" y="2717"/>
                    <a:pt x="2865" y="2728"/>
                    <a:pt x="2865" y="2739"/>
                  </a:cubicBezTo>
                  <a:cubicBezTo>
                    <a:pt x="2857" y="2739"/>
                    <a:pt x="2849" y="2739"/>
                    <a:pt x="2841" y="2739"/>
                  </a:cubicBezTo>
                  <a:cubicBezTo>
                    <a:pt x="2835" y="2734"/>
                    <a:pt x="2830" y="2728"/>
                    <a:pt x="2824" y="2723"/>
                  </a:cubicBezTo>
                  <a:cubicBezTo>
                    <a:pt x="2822" y="2723"/>
                    <a:pt x="2819" y="2723"/>
                    <a:pt x="2816" y="2723"/>
                  </a:cubicBezTo>
                  <a:cubicBezTo>
                    <a:pt x="2816" y="2725"/>
                    <a:pt x="2816" y="2727"/>
                    <a:pt x="2816" y="2730"/>
                  </a:cubicBezTo>
                  <a:cubicBezTo>
                    <a:pt x="2814" y="2733"/>
                    <a:pt x="2810" y="2736"/>
                    <a:pt x="2807" y="2739"/>
                  </a:cubicBezTo>
                  <a:cubicBezTo>
                    <a:pt x="2802" y="2739"/>
                    <a:pt x="2796" y="2739"/>
                    <a:pt x="2791" y="2739"/>
                  </a:cubicBezTo>
                  <a:cubicBezTo>
                    <a:pt x="2788" y="2737"/>
                    <a:pt x="2786" y="2734"/>
                    <a:pt x="2783" y="2730"/>
                  </a:cubicBezTo>
                  <a:cubicBezTo>
                    <a:pt x="2777" y="2730"/>
                    <a:pt x="2772" y="2730"/>
                    <a:pt x="2766" y="2730"/>
                  </a:cubicBezTo>
                  <a:cubicBezTo>
                    <a:pt x="2760" y="2726"/>
                    <a:pt x="2755" y="2720"/>
                    <a:pt x="2749" y="2715"/>
                  </a:cubicBezTo>
                  <a:cubicBezTo>
                    <a:pt x="2747" y="2717"/>
                    <a:pt x="2744" y="2719"/>
                    <a:pt x="2741" y="2723"/>
                  </a:cubicBezTo>
                  <a:cubicBezTo>
                    <a:pt x="2739" y="2720"/>
                    <a:pt x="2736" y="2718"/>
                    <a:pt x="2733" y="2715"/>
                  </a:cubicBezTo>
                  <a:cubicBezTo>
                    <a:pt x="2725" y="2715"/>
                    <a:pt x="2717" y="2715"/>
                    <a:pt x="2708" y="2715"/>
                  </a:cubicBezTo>
                  <a:cubicBezTo>
                    <a:pt x="2706" y="2712"/>
                    <a:pt x="2703" y="2709"/>
                    <a:pt x="2700" y="2706"/>
                  </a:cubicBezTo>
                  <a:cubicBezTo>
                    <a:pt x="2694" y="2706"/>
                    <a:pt x="2689" y="2706"/>
                    <a:pt x="2683" y="2706"/>
                  </a:cubicBezTo>
                  <a:cubicBezTo>
                    <a:pt x="2681" y="2708"/>
                    <a:pt x="2678" y="2711"/>
                    <a:pt x="2675" y="2715"/>
                  </a:cubicBezTo>
                  <a:cubicBezTo>
                    <a:pt x="2675" y="2723"/>
                    <a:pt x="2675" y="2730"/>
                    <a:pt x="2675" y="2739"/>
                  </a:cubicBezTo>
                  <a:cubicBezTo>
                    <a:pt x="2672" y="2742"/>
                    <a:pt x="2670" y="2744"/>
                    <a:pt x="2667" y="2747"/>
                  </a:cubicBezTo>
                  <a:cubicBezTo>
                    <a:pt x="2667" y="2753"/>
                    <a:pt x="2667" y="2758"/>
                    <a:pt x="2667" y="2764"/>
                  </a:cubicBezTo>
                  <a:cubicBezTo>
                    <a:pt x="2664" y="2766"/>
                    <a:pt x="2662" y="2769"/>
                    <a:pt x="2659" y="2772"/>
                  </a:cubicBezTo>
                  <a:cubicBezTo>
                    <a:pt x="2651" y="2772"/>
                    <a:pt x="2642" y="2772"/>
                    <a:pt x="2633" y="2772"/>
                  </a:cubicBezTo>
                  <a:cubicBezTo>
                    <a:pt x="2628" y="2777"/>
                    <a:pt x="2623" y="2783"/>
                    <a:pt x="2617" y="2789"/>
                  </a:cubicBezTo>
                  <a:cubicBezTo>
                    <a:pt x="2615" y="2789"/>
                    <a:pt x="2612" y="2789"/>
                    <a:pt x="2609" y="2789"/>
                  </a:cubicBezTo>
                  <a:cubicBezTo>
                    <a:pt x="2601" y="2796"/>
                    <a:pt x="2593" y="2805"/>
                    <a:pt x="2584" y="2814"/>
                  </a:cubicBezTo>
                  <a:cubicBezTo>
                    <a:pt x="2570" y="2800"/>
                    <a:pt x="2557" y="2786"/>
                    <a:pt x="2543" y="2772"/>
                  </a:cubicBezTo>
                  <a:cubicBezTo>
                    <a:pt x="2540" y="2772"/>
                    <a:pt x="2537" y="2772"/>
                    <a:pt x="2534" y="2772"/>
                  </a:cubicBezTo>
                  <a:cubicBezTo>
                    <a:pt x="2531" y="2769"/>
                    <a:pt x="2529" y="2767"/>
                    <a:pt x="2526" y="2764"/>
                  </a:cubicBezTo>
                  <a:cubicBezTo>
                    <a:pt x="2509" y="2764"/>
                    <a:pt x="2492" y="2764"/>
                    <a:pt x="2476" y="2764"/>
                  </a:cubicBezTo>
                  <a:cubicBezTo>
                    <a:pt x="2468" y="2772"/>
                    <a:pt x="2460" y="2780"/>
                    <a:pt x="2451" y="2789"/>
                  </a:cubicBezTo>
                  <a:cubicBezTo>
                    <a:pt x="2451" y="2794"/>
                    <a:pt x="2451" y="2800"/>
                    <a:pt x="2451" y="2805"/>
                  </a:cubicBezTo>
                  <a:cubicBezTo>
                    <a:pt x="2449" y="2808"/>
                    <a:pt x="2446" y="2811"/>
                    <a:pt x="2443" y="2814"/>
                  </a:cubicBezTo>
                  <a:cubicBezTo>
                    <a:pt x="2443" y="2816"/>
                    <a:pt x="2443" y="2819"/>
                    <a:pt x="2443" y="2822"/>
                  </a:cubicBezTo>
                  <a:cubicBezTo>
                    <a:pt x="2432" y="2833"/>
                    <a:pt x="2421" y="2844"/>
                    <a:pt x="2410" y="2855"/>
                  </a:cubicBezTo>
                  <a:cubicBezTo>
                    <a:pt x="2407" y="2855"/>
                    <a:pt x="2405" y="2855"/>
                    <a:pt x="2402" y="2855"/>
                  </a:cubicBezTo>
                  <a:cubicBezTo>
                    <a:pt x="2399" y="2858"/>
                    <a:pt x="2396" y="2860"/>
                    <a:pt x="2393" y="2863"/>
                  </a:cubicBezTo>
                  <a:cubicBezTo>
                    <a:pt x="2388" y="2863"/>
                    <a:pt x="2382" y="2863"/>
                    <a:pt x="2376" y="2863"/>
                  </a:cubicBezTo>
                  <a:cubicBezTo>
                    <a:pt x="2372" y="2858"/>
                    <a:pt x="2366" y="2852"/>
                    <a:pt x="2360" y="2847"/>
                  </a:cubicBezTo>
                  <a:cubicBezTo>
                    <a:pt x="2358" y="2847"/>
                    <a:pt x="2355" y="2847"/>
                    <a:pt x="2352" y="2847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6B72F1D9-96B7-4317-8D4D-8DADE896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2700"/>
              <a:ext cx="738" cy="686"/>
            </a:xfrm>
            <a:custGeom>
              <a:avLst/>
              <a:gdLst>
                <a:gd name="T0" fmla="*/ 2875 w 3240"/>
                <a:gd name="T1" fmla="*/ 2580 h 3019"/>
                <a:gd name="T2" fmla="*/ 2775 w 3240"/>
                <a:gd name="T3" fmla="*/ 2663 h 3019"/>
                <a:gd name="T4" fmla="*/ 2593 w 3240"/>
                <a:gd name="T5" fmla="*/ 2721 h 3019"/>
                <a:gd name="T6" fmla="*/ 2411 w 3240"/>
                <a:gd name="T7" fmla="*/ 2828 h 3019"/>
                <a:gd name="T8" fmla="*/ 2378 w 3240"/>
                <a:gd name="T9" fmla="*/ 2985 h 3019"/>
                <a:gd name="T10" fmla="*/ 2220 w 3240"/>
                <a:gd name="T11" fmla="*/ 2795 h 3019"/>
                <a:gd name="T12" fmla="*/ 2138 w 3240"/>
                <a:gd name="T13" fmla="*/ 2646 h 3019"/>
                <a:gd name="T14" fmla="*/ 1964 w 3240"/>
                <a:gd name="T15" fmla="*/ 2546 h 3019"/>
                <a:gd name="T16" fmla="*/ 1789 w 3240"/>
                <a:gd name="T17" fmla="*/ 2513 h 3019"/>
                <a:gd name="T18" fmla="*/ 1864 w 3240"/>
                <a:gd name="T19" fmla="*/ 2298 h 3019"/>
                <a:gd name="T20" fmla="*/ 1889 w 3240"/>
                <a:gd name="T21" fmla="*/ 2116 h 3019"/>
                <a:gd name="T22" fmla="*/ 1640 w 3240"/>
                <a:gd name="T23" fmla="*/ 2080 h 3019"/>
                <a:gd name="T24" fmla="*/ 1441 w 3240"/>
                <a:gd name="T25" fmla="*/ 2029 h 3019"/>
                <a:gd name="T26" fmla="*/ 1308 w 3240"/>
                <a:gd name="T27" fmla="*/ 1913 h 3019"/>
                <a:gd name="T28" fmla="*/ 1134 w 3240"/>
                <a:gd name="T29" fmla="*/ 1814 h 3019"/>
                <a:gd name="T30" fmla="*/ 994 w 3240"/>
                <a:gd name="T31" fmla="*/ 1731 h 3019"/>
                <a:gd name="T32" fmla="*/ 845 w 3240"/>
                <a:gd name="T33" fmla="*/ 1715 h 3019"/>
                <a:gd name="T34" fmla="*/ 746 w 3240"/>
                <a:gd name="T35" fmla="*/ 1814 h 3019"/>
                <a:gd name="T36" fmla="*/ 679 w 3240"/>
                <a:gd name="T37" fmla="*/ 1765 h 3019"/>
                <a:gd name="T38" fmla="*/ 273 w 3240"/>
                <a:gd name="T39" fmla="*/ 1624 h 3019"/>
                <a:gd name="T40" fmla="*/ 198 w 3240"/>
                <a:gd name="T41" fmla="*/ 1483 h 3019"/>
                <a:gd name="T42" fmla="*/ 41 w 3240"/>
                <a:gd name="T43" fmla="*/ 1367 h 3019"/>
                <a:gd name="T44" fmla="*/ 124 w 3240"/>
                <a:gd name="T45" fmla="*/ 1234 h 3019"/>
                <a:gd name="T46" fmla="*/ 232 w 3240"/>
                <a:gd name="T47" fmla="*/ 1185 h 3019"/>
                <a:gd name="T48" fmla="*/ 397 w 3240"/>
                <a:gd name="T49" fmla="*/ 1251 h 3019"/>
                <a:gd name="T50" fmla="*/ 439 w 3240"/>
                <a:gd name="T51" fmla="*/ 1127 h 3019"/>
                <a:gd name="T52" fmla="*/ 605 w 3240"/>
                <a:gd name="T53" fmla="*/ 1044 h 3019"/>
                <a:gd name="T54" fmla="*/ 712 w 3240"/>
                <a:gd name="T55" fmla="*/ 1060 h 3019"/>
                <a:gd name="T56" fmla="*/ 778 w 3240"/>
                <a:gd name="T57" fmla="*/ 1094 h 3019"/>
                <a:gd name="T58" fmla="*/ 828 w 3240"/>
                <a:gd name="T59" fmla="*/ 994 h 3019"/>
                <a:gd name="T60" fmla="*/ 928 w 3240"/>
                <a:gd name="T61" fmla="*/ 840 h 3019"/>
                <a:gd name="T62" fmla="*/ 754 w 3240"/>
                <a:gd name="T63" fmla="*/ 675 h 3019"/>
                <a:gd name="T64" fmla="*/ 737 w 3240"/>
                <a:gd name="T65" fmla="*/ 547 h 3019"/>
                <a:gd name="T66" fmla="*/ 795 w 3240"/>
                <a:gd name="T67" fmla="*/ 456 h 3019"/>
                <a:gd name="T68" fmla="*/ 986 w 3240"/>
                <a:gd name="T69" fmla="*/ 398 h 3019"/>
                <a:gd name="T70" fmla="*/ 1060 w 3240"/>
                <a:gd name="T71" fmla="*/ 224 h 3019"/>
                <a:gd name="T72" fmla="*/ 1292 w 3240"/>
                <a:gd name="T73" fmla="*/ 158 h 3019"/>
                <a:gd name="T74" fmla="*/ 1483 w 3240"/>
                <a:gd name="T75" fmla="*/ 83 h 3019"/>
                <a:gd name="T76" fmla="*/ 1689 w 3240"/>
                <a:gd name="T77" fmla="*/ 42 h 3019"/>
                <a:gd name="T78" fmla="*/ 1739 w 3240"/>
                <a:gd name="T79" fmla="*/ 224 h 3019"/>
                <a:gd name="T80" fmla="*/ 1698 w 3240"/>
                <a:gd name="T81" fmla="*/ 456 h 3019"/>
                <a:gd name="T82" fmla="*/ 1731 w 3240"/>
                <a:gd name="T83" fmla="*/ 621 h 3019"/>
                <a:gd name="T84" fmla="*/ 1665 w 3240"/>
                <a:gd name="T85" fmla="*/ 745 h 3019"/>
                <a:gd name="T86" fmla="*/ 1524 w 3240"/>
                <a:gd name="T87" fmla="*/ 912 h 3019"/>
                <a:gd name="T88" fmla="*/ 1805 w 3240"/>
                <a:gd name="T89" fmla="*/ 944 h 3019"/>
                <a:gd name="T90" fmla="*/ 1988 w 3240"/>
                <a:gd name="T91" fmla="*/ 1052 h 3019"/>
                <a:gd name="T92" fmla="*/ 2130 w 3240"/>
                <a:gd name="T93" fmla="*/ 1163 h 3019"/>
                <a:gd name="T94" fmla="*/ 2312 w 3240"/>
                <a:gd name="T95" fmla="*/ 1031 h 3019"/>
                <a:gd name="T96" fmla="*/ 2460 w 3240"/>
                <a:gd name="T97" fmla="*/ 932 h 3019"/>
                <a:gd name="T98" fmla="*/ 2593 w 3240"/>
                <a:gd name="T99" fmla="*/ 964 h 3019"/>
                <a:gd name="T100" fmla="*/ 2817 w 3240"/>
                <a:gd name="T101" fmla="*/ 1064 h 3019"/>
                <a:gd name="T102" fmla="*/ 2867 w 3240"/>
                <a:gd name="T103" fmla="*/ 1146 h 3019"/>
                <a:gd name="T104" fmla="*/ 2957 w 3240"/>
                <a:gd name="T105" fmla="*/ 1320 h 3019"/>
                <a:gd name="T106" fmla="*/ 3082 w 3240"/>
                <a:gd name="T107" fmla="*/ 1437 h 3019"/>
                <a:gd name="T108" fmla="*/ 3132 w 3240"/>
                <a:gd name="T109" fmla="*/ 1635 h 3019"/>
                <a:gd name="T110" fmla="*/ 3090 w 3240"/>
                <a:gd name="T111" fmla="*/ 1917 h 3019"/>
                <a:gd name="T112" fmla="*/ 3231 w 3240"/>
                <a:gd name="T113" fmla="*/ 1992 h 3019"/>
                <a:gd name="T114" fmla="*/ 3124 w 3240"/>
                <a:gd name="T115" fmla="*/ 2124 h 3019"/>
                <a:gd name="T116" fmla="*/ 3024 w 3240"/>
                <a:gd name="T117" fmla="*/ 2248 h 3019"/>
                <a:gd name="T118" fmla="*/ 2933 w 3240"/>
                <a:gd name="T119" fmla="*/ 2398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0" h="3019">
                  <a:moveTo>
                    <a:pt x="2942" y="2414"/>
                  </a:moveTo>
                  <a:cubicBezTo>
                    <a:pt x="2944" y="2416"/>
                    <a:pt x="2946" y="2419"/>
                    <a:pt x="2949" y="2422"/>
                  </a:cubicBezTo>
                  <a:cubicBezTo>
                    <a:pt x="2949" y="2442"/>
                    <a:pt x="2949" y="2461"/>
                    <a:pt x="2949" y="2481"/>
                  </a:cubicBezTo>
                  <a:cubicBezTo>
                    <a:pt x="2947" y="2483"/>
                    <a:pt x="2945" y="2485"/>
                    <a:pt x="2942" y="2488"/>
                  </a:cubicBezTo>
                  <a:cubicBezTo>
                    <a:pt x="2942" y="2491"/>
                    <a:pt x="2942" y="2494"/>
                    <a:pt x="2942" y="2497"/>
                  </a:cubicBezTo>
                  <a:cubicBezTo>
                    <a:pt x="2939" y="2497"/>
                    <a:pt x="2936" y="2497"/>
                    <a:pt x="2933" y="2497"/>
                  </a:cubicBezTo>
                  <a:cubicBezTo>
                    <a:pt x="2927" y="2502"/>
                    <a:pt x="2922" y="2508"/>
                    <a:pt x="2916" y="2513"/>
                  </a:cubicBezTo>
                  <a:cubicBezTo>
                    <a:pt x="2916" y="2515"/>
                    <a:pt x="2916" y="2519"/>
                    <a:pt x="2916" y="2522"/>
                  </a:cubicBezTo>
                  <a:cubicBezTo>
                    <a:pt x="2914" y="2522"/>
                    <a:pt x="2911" y="2522"/>
                    <a:pt x="2908" y="2522"/>
                  </a:cubicBezTo>
                  <a:cubicBezTo>
                    <a:pt x="2906" y="2524"/>
                    <a:pt x="2903" y="2527"/>
                    <a:pt x="2899" y="2530"/>
                  </a:cubicBezTo>
                  <a:cubicBezTo>
                    <a:pt x="2899" y="2535"/>
                    <a:pt x="2899" y="2541"/>
                    <a:pt x="2899" y="2546"/>
                  </a:cubicBezTo>
                  <a:cubicBezTo>
                    <a:pt x="2902" y="2549"/>
                    <a:pt x="2905" y="2551"/>
                    <a:pt x="2908" y="2554"/>
                  </a:cubicBezTo>
                  <a:cubicBezTo>
                    <a:pt x="2906" y="2557"/>
                    <a:pt x="2903" y="2560"/>
                    <a:pt x="2899" y="2563"/>
                  </a:cubicBezTo>
                  <a:cubicBezTo>
                    <a:pt x="2897" y="2563"/>
                    <a:pt x="2895" y="2563"/>
                    <a:pt x="2891" y="2563"/>
                  </a:cubicBezTo>
                  <a:cubicBezTo>
                    <a:pt x="2886" y="2569"/>
                    <a:pt x="2880" y="2574"/>
                    <a:pt x="2875" y="2580"/>
                  </a:cubicBezTo>
                  <a:cubicBezTo>
                    <a:pt x="2872" y="2578"/>
                    <a:pt x="2870" y="2574"/>
                    <a:pt x="2867" y="2571"/>
                  </a:cubicBezTo>
                  <a:cubicBezTo>
                    <a:pt x="2864" y="2571"/>
                    <a:pt x="2861" y="2571"/>
                    <a:pt x="2858" y="2571"/>
                  </a:cubicBezTo>
                  <a:cubicBezTo>
                    <a:pt x="2858" y="2577"/>
                    <a:pt x="2858" y="2582"/>
                    <a:pt x="2858" y="2588"/>
                  </a:cubicBezTo>
                  <a:cubicBezTo>
                    <a:pt x="2853" y="2593"/>
                    <a:pt x="2848" y="2599"/>
                    <a:pt x="2842" y="2605"/>
                  </a:cubicBezTo>
                  <a:cubicBezTo>
                    <a:pt x="2842" y="2607"/>
                    <a:pt x="2842" y="2609"/>
                    <a:pt x="2842" y="2612"/>
                  </a:cubicBezTo>
                  <a:cubicBezTo>
                    <a:pt x="2845" y="2615"/>
                    <a:pt x="2847" y="2618"/>
                    <a:pt x="2850" y="2621"/>
                  </a:cubicBezTo>
                  <a:cubicBezTo>
                    <a:pt x="2845" y="2627"/>
                    <a:pt x="2839" y="2632"/>
                    <a:pt x="2833" y="2638"/>
                  </a:cubicBezTo>
                  <a:cubicBezTo>
                    <a:pt x="2831" y="2638"/>
                    <a:pt x="2829" y="2638"/>
                    <a:pt x="2825" y="2638"/>
                  </a:cubicBezTo>
                  <a:cubicBezTo>
                    <a:pt x="2823" y="2636"/>
                    <a:pt x="2820" y="2632"/>
                    <a:pt x="2817" y="2629"/>
                  </a:cubicBezTo>
                  <a:cubicBezTo>
                    <a:pt x="2814" y="2629"/>
                    <a:pt x="2812" y="2629"/>
                    <a:pt x="2809" y="2629"/>
                  </a:cubicBezTo>
                  <a:cubicBezTo>
                    <a:pt x="2806" y="2632"/>
                    <a:pt x="2803" y="2635"/>
                    <a:pt x="2800" y="2638"/>
                  </a:cubicBezTo>
                  <a:cubicBezTo>
                    <a:pt x="2798" y="2638"/>
                    <a:pt x="2795" y="2638"/>
                    <a:pt x="2792" y="2638"/>
                  </a:cubicBezTo>
                  <a:cubicBezTo>
                    <a:pt x="2792" y="2644"/>
                    <a:pt x="2792" y="2649"/>
                    <a:pt x="2792" y="2655"/>
                  </a:cubicBezTo>
                  <a:cubicBezTo>
                    <a:pt x="2790" y="2657"/>
                    <a:pt x="2787" y="2659"/>
                    <a:pt x="2784" y="2663"/>
                  </a:cubicBezTo>
                  <a:cubicBezTo>
                    <a:pt x="2782" y="2663"/>
                    <a:pt x="2779" y="2663"/>
                    <a:pt x="2775" y="2663"/>
                  </a:cubicBezTo>
                  <a:cubicBezTo>
                    <a:pt x="2773" y="2665"/>
                    <a:pt x="2771" y="2667"/>
                    <a:pt x="2767" y="2671"/>
                  </a:cubicBezTo>
                  <a:cubicBezTo>
                    <a:pt x="2762" y="2671"/>
                    <a:pt x="2756" y="2671"/>
                    <a:pt x="2751" y="2671"/>
                  </a:cubicBezTo>
                  <a:cubicBezTo>
                    <a:pt x="2748" y="2673"/>
                    <a:pt x="2746" y="2676"/>
                    <a:pt x="2743" y="2679"/>
                  </a:cubicBezTo>
                  <a:cubicBezTo>
                    <a:pt x="2740" y="2679"/>
                    <a:pt x="2737" y="2679"/>
                    <a:pt x="2734" y="2679"/>
                  </a:cubicBezTo>
                  <a:cubicBezTo>
                    <a:pt x="2728" y="2685"/>
                    <a:pt x="2723" y="2690"/>
                    <a:pt x="2717" y="2696"/>
                  </a:cubicBezTo>
                  <a:cubicBezTo>
                    <a:pt x="2715" y="2696"/>
                    <a:pt x="2713" y="2696"/>
                    <a:pt x="2709" y="2696"/>
                  </a:cubicBezTo>
                  <a:cubicBezTo>
                    <a:pt x="2707" y="2694"/>
                    <a:pt x="2704" y="2690"/>
                    <a:pt x="2701" y="2687"/>
                  </a:cubicBezTo>
                  <a:cubicBezTo>
                    <a:pt x="2687" y="2687"/>
                    <a:pt x="2674" y="2687"/>
                    <a:pt x="2659" y="2687"/>
                  </a:cubicBezTo>
                  <a:cubicBezTo>
                    <a:pt x="2657" y="2690"/>
                    <a:pt x="2654" y="2693"/>
                    <a:pt x="2651" y="2696"/>
                  </a:cubicBezTo>
                  <a:cubicBezTo>
                    <a:pt x="2646" y="2696"/>
                    <a:pt x="2640" y="2696"/>
                    <a:pt x="2635" y="2696"/>
                  </a:cubicBezTo>
                  <a:cubicBezTo>
                    <a:pt x="2632" y="2698"/>
                    <a:pt x="2630" y="2701"/>
                    <a:pt x="2627" y="2704"/>
                  </a:cubicBezTo>
                  <a:cubicBezTo>
                    <a:pt x="2624" y="2704"/>
                    <a:pt x="2621" y="2704"/>
                    <a:pt x="2618" y="2704"/>
                  </a:cubicBezTo>
                  <a:cubicBezTo>
                    <a:pt x="2616" y="2706"/>
                    <a:pt x="2613" y="2709"/>
                    <a:pt x="2610" y="2712"/>
                  </a:cubicBezTo>
                  <a:cubicBezTo>
                    <a:pt x="2608" y="2712"/>
                    <a:pt x="2604" y="2712"/>
                    <a:pt x="2601" y="2712"/>
                  </a:cubicBezTo>
                  <a:cubicBezTo>
                    <a:pt x="2599" y="2714"/>
                    <a:pt x="2596" y="2717"/>
                    <a:pt x="2593" y="2721"/>
                  </a:cubicBezTo>
                  <a:cubicBezTo>
                    <a:pt x="2591" y="2721"/>
                    <a:pt x="2588" y="2721"/>
                    <a:pt x="2585" y="2721"/>
                  </a:cubicBezTo>
                  <a:cubicBezTo>
                    <a:pt x="2585" y="2729"/>
                    <a:pt x="2585" y="2737"/>
                    <a:pt x="2585" y="2745"/>
                  </a:cubicBezTo>
                  <a:cubicBezTo>
                    <a:pt x="2583" y="2745"/>
                    <a:pt x="2580" y="2745"/>
                    <a:pt x="2577" y="2745"/>
                  </a:cubicBezTo>
                  <a:cubicBezTo>
                    <a:pt x="2574" y="2748"/>
                    <a:pt x="2572" y="2751"/>
                    <a:pt x="2569" y="2754"/>
                  </a:cubicBezTo>
                  <a:cubicBezTo>
                    <a:pt x="2563" y="2754"/>
                    <a:pt x="2557" y="2754"/>
                    <a:pt x="2552" y="2754"/>
                  </a:cubicBezTo>
                  <a:cubicBezTo>
                    <a:pt x="2552" y="2756"/>
                    <a:pt x="2552" y="2759"/>
                    <a:pt x="2552" y="2762"/>
                  </a:cubicBezTo>
                  <a:cubicBezTo>
                    <a:pt x="2554" y="2764"/>
                    <a:pt x="2557" y="2767"/>
                    <a:pt x="2560" y="2770"/>
                  </a:cubicBezTo>
                  <a:cubicBezTo>
                    <a:pt x="2560" y="2778"/>
                    <a:pt x="2560" y="2787"/>
                    <a:pt x="2560" y="2795"/>
                  </a:cubicBezTo>
                  <a:cubicBezTo>
                    <a:pt x="2541" y="2795"/>
                    <a:pt x="2522" y="2795"/>
                    <a:pt x="2502" y="2795"/>
                  </a:cubicBezTo>
                  <a:cubicBezTo>
                    <a:pt x="2499" y="2798"/>
                    <a:pt x="2497" y="2800"/>
                    <a:pt x="2494" y="2803"/>
                  </a:cubicBezTo>
                  <a:cubicBezTo>
                    <a:pt x="2478" y="2803"/>
                    <a:pt x="2461" y="2803"/>
                    <a:pt x="2445" y="2803"/>
                  </a:cubicBezTo>
                  <a:cubicBezTo>
                    <a:pt x="2442" y="2806"/>
                    <a:pt x="2439" y="2808"/>
                    <a:pt x="2436" y="2811"/>
                  </a:cubicBezTo>
                  <a:cubicBezTo>
                    <a:pt x="2436" y="2814"/>
                    <a:pt x="2436" y="2817"/>
                    <a:pt x="2436" y="2820"/>
                  </a:cubicBezTo>
                  <a:cubicBezTo>
                    <a:pt x="2430" y="2820"/>
                    <a:pt x="2425" y="2820"/>
                    <a:pt x="2419" y="2820"/>
                  </a:cubicBezTo>
                  <a:cubicBezTo>
                    <a:pt x="2417" y="2822"/>
                    <a:pt x="2414" y="2825"/>
                    <a:pt x="2411" y="2828"/>
                  </a:cubicBezTo>
                  <a:cubicBezTo>
                    <a:pt x="2409" y="2828"/>
                    <a:pt x="2406" y="2828"/>
                    <a:pt x="2402" y="2828"/>
                  </a:cubicBezTo>
                  <a:cubicBezTo>
                    <a:pt x="2400" y="2830"/>
                    <a:pt x="2398" y="2834"/>
                    <a:pt x="2394" y="2837"/>
                  </a:cubicBezTo>
                  <a:cubicBezTo>
                    <a:pt x="2394" y="2845"/>
                    <a:pt x="2394" y="2853"/>
                    <a:pt x="2394" y="2861"/>
                  </a:cubicBezTo>
                  <a:cubicBezTo>
                    <a:pt x="2392" y="2864"/>
                    <a:pt x="2390" y="2866"/>
                    <a:pt x="2387" y="2869"/>
                  </a:cubicBezTo>
                  <a:cubicBezTo>
                    <a:pt x="2387" y="2883"/>
                    <a:pt x="2387" y="2896"/>
                    <a:pt x="2387" y="2911"/>
                  </a:cubicBezTo>
                  <a:cubicBezTo>
                    <a:pt x="2394" y="2919"/>
                    <a:pt x="2402" y="2927"/>
                    <a:pt x="2411" y="2936"/>
                  </a:cubicBezTo>
                  <a:cubicBezTo>
                    <a:pt x="2414" y="2936"/>
                    <a:pt x="2416" y="2936"/>
                    <a:pt x="2419" y="2936"/>
                  </a:cubicBezTo>
                  <a:cubicBezTo>
                    <a:pt x="2419" y="2944"/>
                    <a:pt x="2419" y="2952"/>
                    <a:pt x="2419" y="2961"/>
                  </a:cubicBezTo>
                  <a:cubicBezTo>
                    <a:pt x="2417" y="2963"/>
                    <a:pt x="2414" y="2966"/>
                    <a:pt x="2411" y="2969"/>
                  </a:cubicBezTo>
                  <a:cubicBezTo>
                    <a:pt x="2411" y="2971"/>
                    <a:pt x="2411" y="2974"/>
                    <a:pt x="2411" y="2977"/>
                  </a:cubicBezTo>
                  <a:cubicBezTo>
                    <a:pt x="2406" y="2983"/>
                    <a:pt x="2400" y="2989"/>
                    <a:pt x="2394" y="2994"/>
                  </a:cubicBezTo>
                  <a:cubicBezTo>
                    <a:pt x="2394" y="3002"/>
                    <a:pt x="2394" y="3010"/>
                    <a:pt x="2394" y="3019"/>
                  </a:cubicBezTo>
                  <a:cubicBezTo>
                    <a:pt x="2392" y="3019"/>
                    <a:pt x="2390" y="3019"/>
                    <a:pt x="2387" y="3019"/>
                  </a:cubicBezTo>
                  <a:cubicBezTo>
                    <a:pt x="2384" y="3016"/>
                    <a:pt x="2381" y="3013"/>
                    <a:pt x="2378" y="3010"/>
                  </a:cubicBezTo>
                  <a:cubicBezTo>
                    <a:pt x="2378" y="3002"/>
                    <a:pt x="2378" y="2994"/>
                    <a:pt x="2378" y="2985"/>
                  </a:cubicBezTo>
                  <a:cubicBezTo>
                    <a:pt x="2375" y="2983"/>
                    <a:pt x="2373" y="2981"/>
                    <a:pt x="2370" y="2977"/>
                  </a:cubicBezTo>
                  <a:cubicBezTo>
                    <a:pt x="2370" y="2966"/>
                    <a:pt x="2370" y="2955"/>
                    <a:pt x="2370" y="2944"/>
                  </a:cubicBezTo>
                  <a:cubicBezTo>
                    <a:pt x="2364" y="2938"/>
                    <a:pt x="2359" y="2933"/>
                    <a:pt x="2353" y="2927"/>
                  </a:cubicBezTo>
                  <a:cubicBezTo>
                    <a:pt x="2353" y="2925"/>
                    <a:pt x="2353" y="2923"/>
                    <a:pt x="2353" y="2919"/>
                  </a:cubicBezTo>
                  <a:cubicBezTo>
                    <a:pt x="2351" y="2917"/>
                    <a:pt x="2348" y="2914"/>
                    <a:pt x="2344" y="2911"/>
                  </a:cubicBezTo>
                  <a:cubicBezTo>
                    <a:pt x="2342" y="2911"/>
                    <a:pt x="2340" y="2911"/>
                    <a:pt x="2336" y="2911"/>
                  </a:cubicBezTo>
                  <a:cubicBezTo>
                    <a:pt x="2328" y="2903"/>
                    <a:pt x="2321" y="2895"/>
                    <a:pt x="2312" y="2886"/>
                  </a:cubicBezTo>
                  <a:cubicBezTo>
                    <a:pt x="2312" y="2876"/>
                    <a:pt x="2312" y="2865"/>
                    <a:pt x="2312" y="2853"/>
                  </a:cubicBezTo>
                  <a:cubicBezTo>
                    <a:pt x="2309" y="2851"/>
                    <a:pt x="2306" y="2848"/>
                    <a:pt x="2303" y="2845"/>
                  </a:cubicBezTo>
                  <a:cubicBezTo>
                    <a:pt x="2303" y="2839"/>
                    <a:pt x="2303" y="2834"/>
                    <a:pt x="2303" y="2828"/>
                  </a:cubicBezTo>
                  <a:cubicBezTo>
                    <a:pt x="2298" y="2822"/>
                    <a:pt x="2293" y="2817"/>
                    <a:pt x="2287" y="2811"/>
                  </a:cubicBezTo>
                  <a:cubicBezTo>
                    <a:pt x="2276" y="2811"/>
                    <a:pt x="2265" y="2811"/>
                    <a:pt x="2254" y="2811"/>
                  </a:cubicBezTo>
                  <a:cubicBezTo>
                    <a:pt x="2251" y="2809"/>
                    <a:pt x="2248" y="2807"/>
                    <a:pt x="2245" y="2803"/>
                  </a:cubicBezTo>
                  <a:cubicBezTo>
                    <a:pt x="2240" y="2803"/>
                    <a:pt x="2235" y="2803"/>
                    <a:pt x="2229" y="2803"/>
                  </a:cubicBezTo>
                  <a:cubicBezTo>
                    <a:pt x="2227" y="2801"/>
                    <a:pt x="2224" y="2799"/>
                    <a:pt x="2220" y="2795"/>
                  </a:cubicBezTo>
                  <a:cubicBezTo>
                    <a:pt x="2218" y="2795"/>
                    <a:pt x="2216" y="2795"/>
                    <a:pt x="2212" y="2795"/>
                  </a:cubicBezTo>
                  <a:cubicBezTo>
                    <a:pt x="2207" y="2790"/>
                    <a:pt x="2201" y="2784"/>
                    <a:pt x="2196" y="2779"/>
                  </a:cubicBezTo>
                  <a:cubicBezTo>
                    <a:pt x="2193" y="2779"/>
                    <a:pt x="2191" y="2779"/>
                    <a:pt x="2188" y="2779"/>
                  </a:cubicBezTo>
                  <a:cubicBezTo>
                    <a:pt x="2182" y="2773"/>
                    <a:pt x="2177" y="2768"/>
                    <a:pt x="2171" y="2762"/>
                  </a:cubicBezTo>
                  <a:cubicBezTo>
                    <a:pt x="2171" y="2760"/>
                    <a:pt x="2171" y="2757"/>
                    <a:pt x="2171" y="2754"/>
                  </a:cubicBezTo>
                  <a:cubicBezTo>
                    <a:pt x="2165" y="2748"/>
                    <a:pt x="2160" y="2743"/>
                    <a:pt x="2154" y="2737"/>
                  </a:cubicBezTo>
                  <a:cubicBezTo>
                    <a:pt x="2152" y="2737"/>
                    <a:pt x="2149" y="2737"/>
                    <a:pt x="2146" y="2737"/>
                  </a:cubicBezTo>
                  <a:cubicBezTo>
                    <a:pt x="2146" y="2732"/>
                    <a:pt x="2146" y="2726"/>
                    <a:pt x="2146" y="2721"/>
                  </a:cubicBezTo>
                  <a:cubicBezTo>
                    <a:pt x="2148" y="2718"/>
                    <a:pt x="2151" y="2715"/>
                    <a:pt x="2154" y="2712"/>
                  </a:cubicBezTo>
                  <a:cubicBezTo>
                    <a:pt x="2158" y="2712"/>
                    <a:pt x="2160" y="2712"/>
                    <a:pt x="2162" y="2712"/>
                  </a:cubicBezTo>
                  <a:cubicBezTo>
                    <a:pt x="2165" y="2709"/>
                    <a:pt x="2169" y="2706"/>
                    <a:pt x="2171" y="2704"/>
                  </a:cubicBezTo>
                  <a:cubicBezTo>
                    <a:pt x="2171" y="2698"/>
                    <a:pt x="2171" y="2693"/>
                    <a:pt x="2171" y="2687"/>
                  </a:cubicBezTo>
                  <a:cubicBezTo>
                    <a:pt x="2162" y="2678"/>
                    <a:pt x="2154" y="2671"/>
                    <a:pt x="2146" y="2663"/>
                  </a:cubicBezTo>
                  <a:cubicBezTo>
                    <a:pt x="2146" y="2659"/>
                    <a:pt x="2146" y="2657"/>
                    <a:pt x="2146" y="2655"/>
                  </a:cubicBezTo>
                  <a:cubicBezTo>
                    <a:pt x="2142" y="2651"/>
                    <a:pt x="2140" y="2648"/>
                    <a:pt x="2138" y="2646"/>
                  </a:cubicBezTo>
                  <a:cubicBezTo>
                    <a:pt x="2138" y="2640"/>
                    <a:pt x="2138" y="2635"/>
                    <a:pt x="2138" y="2629"/>
                  </a:cubicBezTo>
                  <a:cubicBezTo>
                    <a:pt x="2134" y="2626"/>
                    <a:pt x="2132" y="2624"/>
                    <a:pt x="2130" y="2621"/>
                  </a:cubicBezTo>
                  <a:cubicBezTo>
                    <a:pt x="2130" y="2618"/>
                    <a:pt x="2130" y="2615"/>
                    <a:pt x="2130" y="2612"/>
                  </a:cubicBezTo>
                  <a:cubicBezTo>
                    <a:pt x="2127" y="2609"/>
                    <a:pt x="2123" y="2607"/>
                    <a:pt x="2121" y="2605"/>
                  </a:cubicBezTo>
                  <a:cubicBezTo>
                    <a:pt x="2121" y="2590"/>
                    <a:pt x="2121" y="2577"/>
                    <a:pt x="2121" y="2563"/>
                  </a:cubicBezTo>
                  <a:cubicBezTo>
                    <a:pt x="2104" y="2563"/>
                    <a:pt x="2088" y="2563"/>
                    <a:pt x="2072" y="2563"/>
                  </a:cubicBezTo>
                  <a:cubicBezTo>
                    <a:pt x="2068" y="2560"/>
                    <a:pt x="2065" y="2557"/>
                    <a:pt x="2063" y="2554"/>
                  </a:cubicBezTo>
                  <a:cubicBezTo>
                    <a:pt x="2052" y="2554"/>
                    <a:pt x="2041" y="2554"/>
                    <a:pt x="2030" y="2554"/>
                  </a:cubicBezTo>
                  <a:cubicBezTo>
                    <a:pt x="2030" y="2546"/>
                    <a:pt x="2030" y="2538"/>
                    <a:pt x="2030" y="2530"/>
                  </a:cubicBezTo>
                  <a:cubicBezTo>
                    <a:pt x="2027" y="2527"/>
                    <a:pt x="2024" y="2524"/>
                    <a:pt x="2022" y="2522"/>
                  </a:cubicBezTo>
                  <a:cubicBezTo>
                    <a:pt x="2018" y="2522"/>
                    <a:pt x="2016" y="2522"/>
                    <a:pt x="2014" y="2522"/>
                  </a:cubicBezTo>
                  <a:cubicBezTo>
                    <a:pt x="2005" y="2531"/>
                    <a:pt x="1997" y="2539"/>
                    <a:pt x="1989" y="2546"/>
                  </a:cubicBezTo>
                  <a:cubicBezTo>
                    <a:pt x="1986" y="2543"/>
                    <a:pt x="1983" y="2541"/>
                    <a:pt x="1980" y="2539"/>
                  </a:cubicBezTo>
                  <a:cubicBezTo>
                    <a:pt x="1977" y="2539"/>
                    <a:pt x="1975" y="2539"/>
                    <a:pt x="1972" y="2539"/>
                  </a:cubicBezTo>
                  <a:cubicBezTo>
                    <a:pt x="1969" y="2542"/>
                    <a:pt x="1966" y="2544"/>
                    <a:pt x="1964" y="2546"/>
                  </a:cubicBezTo>
                  <a:cubicBezTo>
                    <a:pt x="1955" y="2546"/>
                    <a:pt x="1947" y="2546"/>
                    <a:pt x="1939" y="2546"/>
                  </a:cubicBezTo>
                  <a:cubicBezTo>
                    <a:pt x="1933" y="2552"/>
                    <a:pt x="1928" y="2558"/>
                    <a:pt x="1922" y="2563"/>
                  </a:cubicBezTo>
                  <a:cubicBezTo>
                    <a:pt x="1922" y="2569"/>
                    <a:pt x="1922" y="2574"/>
                    <a:pt x="1922" y="2580"/>
                  </a:cubicBezTo>
                  <a:cubicBezTo>
                    <a:pt x="1913" y="2580"/>
                    <a:pt x="1905" y="2580"/>
                    <a:pt x="1898" y="2580"/>
                  </a:cubicBezTo>
                  <a:cubicBezTo>
                    <a:pt x="1894" y="2577"/>
                    <a:pt x="1891" y="2574"/>
                    <a:pt x="1889" y="2571"/>
                  </a:cubicBezTo>
                  <a:cubicBezTo>
                    <a:pt x="1886" y="2571"/>
                    <a:pt x="1883" y="2571"/>
                    <a:pt x="1881" y="2571"/>
                  </a:cubicBezTo>
                  <a:cubicBezTo>
                    <a:pt x="1875" y="2577"/>
                    <a:pt x="1870" y="2582"/>
                    <a:pt x="1864" y="2588"/>
                  </a:cubicBezTo>
                  <a:cubicBezTo>
                    <a:pt x="1864" y="2591"/>
                    <a:pt x="1864" y="2594"/>
                    <a:pt x="1864" y="2597"/>
                  </a:cubicBezTo>
                  <a:cubicBezTo>
                    <a:pt x="1853" y="2597"/>
                    <a:pt x="1842" y="2597"/>
                    <a:pt x="1832" y="2597"/>
                  </a:cubicBezTo>
                  <a:cubicBezTo>
                    <a:pt x="1828" y="2593"/>
                    <a:pt x="1825" y="2590"/>
                    <a:pt x="1823" y="2588"/>
                  </a:cubicBezTo>
                  <a:cubicBezTo>
                    <a:pt x="1820" y="2588"/>
                    <a:pt x="1817" y="2588"/>
                    <a:pt x="1815" y="2588"/>
                  </a:cubicBezTo>
                  <a:cubicBezTo>
                    <a:pt x="1809" y="2582"/>
                    <a:pt x="1804" y="2577"/>
                    <a:pt x="1798" y="2571"/>
                  </a:cubicBezTo>
                  <a:cubicBezTo>
                    <a:pt x="1798" y="2562"/>
                    <a:pt x="1798" y="2554"/>
                    <a:pt x="1798" y="2546"/>
                  </a:cubicBezTo>
                  <a:cubicBezTo>
                    <a:pt x="1795" y="2543"/>
                    <a:pt x="1792" y="2541"/>
                    <a:pt x="1789" y="2539"/>
                  </a:cubicBezTo>
                  <a:cubicBezTo>
                    <a:pt x="1789" y="2530"/>
                    <a:pt x="1789" y="2521"/>
                    <a:pt x="1789" y="2513"/>
                  </a:cubicBezTo>
                  <a:cubicBezTo>
                    <a:pt x="1795" y="2513"/>
                    <a:pt x="1801" y="2513"/>
                    <a:pt x="1806" y="2513"/>
                  </a:cubicBezTo>
                  <a:cubicBezTo>
                    <a:pt x="1806" y="2508"/>
                    <a:pt x="1806" y="2502"/>
                    <a:pt x="1806" y="2497"/>
                  </a:cubicBezTo>
                  <a:cubicBezTo>
                    <a:pt x="1809" y="2494"/>
                    <a:pt x="1812" y="2491"/>
                    <a:pt x="1815" y="2488"/>
                  </a:cubicBezTo>
                  <a:cubicBezTo>
                    <a:pt x="1815" y="2483"/>
                    <a:pt x="1815" y="2477"/>
                    <a:pt x="1815" y="2472"/>
                  </a:cubicBezTo>
                  <a:cubicBezTo>
                    <a:pt x="1818" y="2469"/>
                    <a:pt x="1820" y="2466"/>
                    <a:pt x="1823" y="2464"/>
                  </a:cubicBezTo>
                  <a:cubicBezTo>
                    <a:pt x="1823" y="2455"/>
                    <a:pt x="1823" y="2447"/>
                    <a:pt x="1823" y="2439"/>
                  </a:cubicBezTo>
                  <a:cubicBezTo>
                    <a:pt x="1826" y="2436"/>
                    <a:pt x="1829" y="2433"/>
                    <a:pt x="1832" y="2430"/>
                  </a:cubicBezTo>
                  <a:cubicBezTo>
                    <a:pt x="1832" y="2422"/>
                    <a:pt x="1832" y="2414"/>
                    <a:pt x="1832" y="2406"/>
                  </a:cubicBezTo>
                  <a:cubicBezTo>
                    <a:pt x="1835" y="2403"/>
                    <a:pt x="1837" y="2400"/>
                    <a:pt x="1840" y="2398"/>
                  </a:cubicBezTo>
                  <a:cubicBezTo>
                    <a:pt x="1840" y="2395"/>
                    <a:pt x="1840" y="2391"/>
                    <a:pt x="1840" y="2389"/>
                  </a:cubicBezTo>
                  <a:cubicBezTo>
                    <a:pt x="1843" y="2386"/>
                    <a:pt x="1845" y="2383"/>
                    <a:pt x="1847" y="2381"/>
                  </a:cubicBezTo>
                  <a:cubicBezTo>
                    <a:pt x="1847" y="2372"/>
                    <a:pt x="1847" y="2364"/>
                    <a:pt x="1847" y="2356"/>
                  </a:cubicBezTo>
                  <a:cubicBezTo>
                    <a:pt x="1851" y="2352"/>
                    <a:pt x="1854" y="2350"/>
                    <a:pt x="1856" y="2348"/>
                  </a:cubicBezTo>
                  <a:cubicBezTo>
                    <a:pt x="1856" y="2333"/>
                    <a:pt x="1856" y="2320"/>
                    <a:pt x="1856" y="2306"/>
                  </a:cubicBezTo>
                  <a:cubicBezTo>
                    <a:pt x="1859" y="2303"/>
                    <a:pt x="1862" y="2301"/>
                    <a:pt x="1864" y="2298"/>
                  </a:cubicBezTo>
                  <a:cubicBezTo>
                    <a:pt x="1864" y="2290"/>
                    <a:pt x="1864" y="2281"/>
                    <a:pt x="1864" y="2273"/>
                  </a:cubicBezTo>
                  <a:cubicBezTo>
                    <a:pt x="1867" y="2270"/>
                    <a:pt x="1871" y="2267"/>
                    <a:pt x="1873" y="2265"/>
                  </a:cubicBezTo>
                  <a:cubicBezTo>
                    <a:pt x="1873" y="2259"/>
                    <a:pt x="1873" y="2254"/>
                    <a:pt x="1873" y="2248"/>
                  </a:cubicBezTo>
                  <a:cubicBezTo>
                    <a:pt x="1876" y="2245"/>
                    <a:pt x="1878" y="2243"/>
                    <a:pt x="1881" y="2240"/>
                  </a:cubicBezTo>
                  <a:cubicBezTo>
                    <a:pt x="1881" y="2232"/>
                    <a:pt x="1881" y="2223"/>
                    <a:pt x="1881" y="2215"/>
                  </a:cubicBezTo>
                  <a:cubicBezTo>
                    <a:pt x="1884" y="2212"/>
                    <a:pt x="1886" y="2209"/>
                    <a:pt x="1889" y="2207"/>
                  </a:cubicBezTo>
                  <a:cubicBezTo>
                    <a:pt x="1889" y="2198"/>
                    <a:pt x="1889" y="2190"/>
                    <a:pt x="1889" y="2182"/>
                  </a:cubicBezTo>
                  <a:cubicBezTo>
                    <a:pt x="1892" y="2179"/>
                    <a:pt x="1895" y="2176"/>
                    <a:pt x="1898" y="2174"/>
                  </a:cubicBezTo>
                  <a:cubicBezTo>
                    <a:pt x="1898" y="2168"/>
                    <a:pt x="1898" y="2162"/>
                    <a:pt x="1898" y="2157"/>
                  </a:cubicBezTo>
                  <a:cubicBezTo>
                    <a:pt x="1901" y="2154"/>
                    <a:pt x="1903" y="2151"/>
                    <a:pt x="1905" y="2149"/>
                  </a:cubicBezTo>
                  <a:cubicBezTo>
                    <a:pt x="1905" y="2140"/>
                    <a:pt x="1905" y="2132"/>
                    <a:pt x="1905" y="2124"/>
                  </a:cubicBezTo>
                  <a:cubicBezTo>
                    <a:pt x="1909" y="2121"/>
                    <a:pt x="1912" y="2118"/>
                    <a:pt x="1914" y="2116"/>
                  </a:cubicBezTo>
                  <a:cubicBezTo>
                    <a:pt x="1914" y="2112"/>
                    <a:pt x="1914" y="2110"/>
                    <a:pt x="1914" y="2108"/>
                  </a:cubicBezTo>
                  <a:cubicBezTo>
                    <a:pt x="1909" y="2108"/>
                    <a:pt x="1903" y="2108"/>
                    <a:pt x="1898" y="2108"/>
                  </a:cubicBezTo>
                  <a:cubicBezTo>
                    <a:pt x="1894" y="2111"/>
                    <a:pt x="1891" y="2113"/>
                    <a:pt x="1889" y="2116"/>
                  </a:cubicBezTo>
                  <a:cubicBezTo>
                    <a:pt x="1886" y="2116"/>
                    <a:pt x="1883" y="2116"/>
                    <a:pt x="1881" y="2116"/>
                  </a:cubicBezTo>
                  <a:cubicBezTo>
                    <a:pt x="1878" y="2119"/>
                    <a:pt x="1875" y="2122"/>
                    <a:pt x="1873" y="2124"/>
                  </a:cubicBezTo>
                  <a:cubicBezTo>
                    <a:pt x="1870" y="2124"/>
                    <a:pt x="1867" y="2124"/>
                    <a:pt x="1864" y="2124"/>
                  </a:cubicBezTo>
                  <a:cubicBezTo>
                    <a:pt x="1859" y="2130"/>
                    <a:pt x="1853" y="2135"/>
                    <a:pt x="1847" y="2141"/>
                  </a:cubicBezTo>
                  <a:cubicBezTo>
                    <a:pt x="1844" y="2141"/>
                    <a:pt x="1842" y="2141"/>
                    <a:pt x="1840" y="2141"/>
                  </a:cubicBezTo>
                  <a:cubicBezTo>
                    <a:pt x="1836" y="2144"/>
                    <a:pt x="1834" y="2147"/>
                    <a:pt x="1832" y="2149"/>
                  </a:cubicBezTo>
                  <a:cubicBezTo>
                    <a:pt x="1817" y="2149"/>
                    <a:pt x="1803" y="2149"/>
                    <a:pt x="1789" y="2149"/>
                  </a:cubicBezTo>
                  <a:cubicBezTo>
                    <a:pt x="1786" y="2146"/>
                    <a:pt x="1784" y="2143"/>
                    <a:pt x="1781" y="2141"/>
                  </a:cubicBezTo>
                  <a:cubicBezTo>
                    <a:pt x="1756" y="2141"/>
                    <a:pt x="1731" y="2141"/>
                    <a:pt x="1707" y="2141"/>
                  </a:cubicBezTo>
                  <a:cubicBezTo>
                    <a:pt x="1693" y="2141"/>
                    <a:pt x="1679" y="2138"/>
                    <a:pt x="1665" y="2138"/>
                  </a:cubicBezTo>
                  <a:cubicBezTo>
                    <a:pt x="1665" y="2130"/>
                    <a:pt x="1665" y="2121"/>
                    <a:pt x="1665" y="2112"/>
                  </a:cubicBezTo>
                  <a:cubicBezTo>
                    <a:pt x="1667" y="2110"/>
                    <a:pt x="1670" y="2107"/>
                    <a:pt x="1673" y="2104"/>
                  </a:cubicBezTo>
                  <a:cubicBezTo>
                    <a:pt x="1673" y="2099"/>
                    <a:pt x="1673" y="2093"/>
                    <a:pt x="1673" y="2088"/>
                  </a:cubicBezTo>
                  <a:cubicBezTo>
                    <a:pt x="1665" y="2088"/>
                    <a:pt x="1657" y="2088"/>
                    <a:pt x="1648" y="2088"/>
                  </a:cubicBezTo>
                  <a:cubicBezTo>
                    <a:pt x="1646" y="2085"/>
                    <a:pt x="1643" y="2083"/>
                    <a:pt x="1640" y="2080"/>
                  </a:cubicBezTo>
                  <a:cubicBezTo>
                    <a:pt x="1621" y="2080"/>
                    <a:pt x="1602" y="2080"/>
                    <a:pt x="1582" y="2080"/>
                  </a:cubicBezTo>
                  <a:cubicBezTo>
                    <a:pt x="1580" y="2082"/>
                    <a:pt x="1577" y="2084"/>
                    <a:pt x="1574" y="2088"/>
                  </a:cubicBezTo>
                  <a:cubicBezTo>
                    <a:pt x="1574" y="2090"/>
                    <a:pt x="1574" y="2092"/>
                    <a:pt x="1574" y="2095"/>
                  </a:cubicBezTo>
                  <a:cubicBezTo>
                    <a:pt x="1572" y="2095"/>
                    <a:pt x="1568" y="2095"/>
                    <a:pt x="1565" y="2095"/>
                  </a:cubicBezTo>
                  <a:cubicBezTo>
                    <a:pt x="1563" y="2093"/>
                    <a:pt x="1560" y="2091"/>
                    <a:pt x="1557" y="2088"/>
                  </a:cubicBezTo>
                  <a:cubicBezTo>
                    <a:pt x="1555" y="2088"/>
                    <a:pt x="1552" y="2088"/>
                    <a:pt x="1549" y="2088"/>
                  </a:cubicBezTo>
                  <a:cubicBezTo>
                    <a:pt x="1546" y="2085"/>
                    <a:pt x="1544" y="2083"/>
                    <a:pt x="1541" y="2080"/>
                  </a:cubicBezTo>
                  <a:cubicBezTo>
                    <a:pt x="1538" y="2080"/>
                    <a:pt x="1536" y="2080"/>
                    <a:pt x="1533" y="2080"/>
                  </a:cubicBezTo>
                  <a:cubicBezTo>
                    <a:pt x="1530" y="2077"/>
                    <a:pt x="1527" y="2074"/>
                    <a:pt x="1524" y="2071"/>
                  </a:cubicBezTo>
                  <a:cubicBezTo>
                    <a:pt x="1518" y="2071"/>
                    <a:pt x="1513" y="2071"/>
                    <a:pt x="1507" y="2071"/>
                  </a:cubicBezTo>
                  <a:cubicBezTo>
                    <a:pt x="1505" y="2068"/>
                    <a:pt x="1502" y="2066"/>
                    <a:pt x="1499" y="2063"/>
                  </a:cubicBezTo>
                  <a:cubicBezTo>
                    <a:pt x="1486" y="2063"/>
                    <a:pt x="1472" y="2063"/>
                    <a:pt x="1458" y="2063"/>
                  </a:cubicBezTo>
                  <a:cubicBezTo>
                    <a:pt x="1456" y="2061"/>
                    <a:pt x="1452" y="2057"/>
                    <a:pt x="1449" y="2054"/>
                  </a:cubicBezTo>
                  <a:cubicBezTo>
                    <a:pt x="1447" y="2054"/>
                    <a:pt x="1444" y="2054"/>
                    <a:pt x="1441" y="2054"/>
                  </a:cubicBezTo>
                  <a:cubicBezTo>
                    <a:pt x="1441" y="2046"/>
                    <a:pt x="1441" y="2038"/>
                    <a:pt x="1441" y="2029"/>
                  </a:cubicBezTo>
                  <a:cubicBezTo>
                    <a:pt x="1436" y="2029"/>
                    <a:pt x="1430" y="2029"/>
                    <a:pt x="1424" y="2029"/>
                  </a:cubicBezTo>
                  <a:cubicBezTo>
                    <a:pt x="1422" y="2027"/>
                    <a:pt x="1420" y="2025"/>
                    <a:pt x="1417" y="2022"/>
                  </a:cubicBezTo>
                  <a:cubicBezTo>
                    <a:pt x="1414" y="2022"/>
                    <a:pt x="1411" y="2022"/>
                    <a:pt x="1408" y="2022"/>
                  </a:cubicBezTo>
                  <a:cubicBezTo>
                    <a:pt x="1405" y="2019"/>
                    <a:pt x="1403" y="2016"/>
                    <a:pt x="1400" y="2013"/>
                  </a:cubicBezTo>
                  <a:cubicBezTo>
                    <a:pt x="1397" y="2013"/>
                    <a:pt x="1394" y="2013"/>
                    <a:pt x="1391" y="2013"/>
                  </a:cubicBezTo>
                  <a:cubicBezTo>
                    <a:pt x="1389" y="2010"/>
                    <a:pt x="1386" y="2008"/>
                    <a:pt x="1383" y="2005"/>
                  </a:cubicBezTo>
                  <a:cubicBezTo>
                    <a:pt x="1378" y="2005"/>
                    <a:pt x="1372" y="2005"/>
                    <a:pt x="1366" y="2005"/>
                  </a:cubicBezTo>
                  <a:cubicBezTo>
                    <a:pt x="1366" y="1997"/>
                    <a:pt x="1366" y="1989"/>
                    <a:pt x="1366" y="1980"/>
                  </a:cubicBezTo>
                  <a:cubicBezTo>
                    <a:pt x="1361" y="1975"/>
                    <a:pt x="1355" y="1969"/>
                    <a:pt x="1350" y="1964"/>
                  </a:cubicBezTo>
                  <a:cubicBezTo>
                    <a:pt x="1347" y="1964"/>
                    <a:pt x="1345" y="1964"/>
                    <a:pt x="1342" y="1964"/>
                  </a:cubicBezTo>
                  <a:cubicBezTo>
                    <a:pt x="1339" y="1961"/>
                    <a:pt x="1336" y="1958"/>
                    <a:pt x="1333" y="1955"/>
                  </a:cubicBezTo>
                  <a:cubicBezTo>
                    <a:pt x="1333" y="1952"/>
                    <a:pt x="1333" y="1950"/>
                    <a:pt x="1333" y="1947"/>
                  </a:cubicBezTo>
                  <a:cubicBezTo>
                    <a:pt x="1331" y="1944"/>
                    <a:pt x="1328" y="1942"/>
                    <a:pt x="1325" y="1939"/>
                  </a:cubicBezTo>
                  <a:cubicBezTo>
                    <a:pt x="1325" y="1936"/>
                    <a:pt x="1325" y="1933"/>
                    <a:pt x="1325" y="1930"/>
                  </a:cubicBezTo>
                  <a:cubicBezTo>
                    <a:pt x="1320" y="1925"/>
                    <a:pt x="1314" y="1919"/>
                    <a:pt x="1308" y="1913"/>
                  </a:cubicBezTo>
                  <a:cubicBezTo>
                    <a:pt x="1306" y="1916"/>
                    <a:pt x="1304" y="1919"/>
                    <a:pt x="1300" y="1922"/>
                  </a:cubicBezTo>
                  <a:cubicBezTo>
                    <a:pt x="1276" y="1922"/>
                    <a:pt x="1251" y="1922"/>
                    <a:pt x="1226" y="1922"/>
                  </a:cubicBezTo>
                  <a:cubicBezTo>
                    <a:pt x="1223" y="1920"/>
                    <a:pt x="1221" y="1917"/>
                    <a:pt x="1218" y="1913"/>
                  </a:cubicBezTo>
                  <a:cubicBezTo>
                    <a:pt x="1212" y="1913"/>
                    <a:pt x="1207" y="1913"/>
                    <a:pt x="1201" y="1913"/>
                  </a:cubicBezTo>
                  <a:cubicBezTo>
                    <a:pt x="1199" y="1911"/>
                    <a:pt x="1196" y="1909"/>
                    <a:pt x="1192" y="1905"/>
                  </a:cubicBezTo>
                  <a:cubicBezTo>
                    <a:pt x="1190" y="1905"/>
                    <a:pt x="1188" y="1905"/>
                    <a:pt x="1184" y="1905"/>
                  </a:cubicBezTo>
                  <a:cubicBezTo>
                    <a:pt x="1182" y="1903"/>
                    <a:pt x="1180" y="1900"/>
                    <a:pt x="1176" y="1897"/>
                  </a:cubicBezTo>
                  <a:cubicBezTo>
                    <a:pt x="1174" y="1897"/>
                    <a:pt x="1171" y="1897"/>
                    <a:pt x="1168" y="1897"/>
                  </a:cubicBezTo>
                  <a:cubicBezTo>
                    <a:pt x="1165" y="1899"/>
                    <a:pt x="1163" y="1902"/>
                    <a:pt x="1160" y="1905"/>
                  </a:cubicBezTo>
                  <a:cubicBezTo>
                    <a:pt x="1160" y="1908"/>
                    <a:pt x="1160" y="1910"/>
                    <a:pt x="1160" y="1913"/>
                  </a:cubicBezTo>
                  <a:cubicBezTo>
                    <a:pt x="1157" y="1916"/>
                    <a:pt x="1154" y="1919"/>
                    <a:pt x="1151" y="1922"/>
                  </a:cubicBezTo>
                  <a:cubicBezTo>
                    <a:pt x="1149" y="1922"/>
                    <a:pt x="1146" y="1922"/>
                    <a:pt x="1143" y="1922"/>
                  </a:cubicBezTo>
                  <a:cubicBezTo>
                    <a:pt x="1137" y="1917"/>
                    <a:pt x="1132" y="1911"/>
                    <a:pt x="1126" y="1905"/>
                  </a:cubicBezTo>
                  <a:cubicBezTo>
                    <a:pt x="1126" y="1878"/>
                    <a:pt x="1126" y="1851"/>
                    <a:pt x="1126" y="1823"/>
                  </a:cubicBezTo>
                  <a:cubicBezTo>
                    <a:pt x="1129" y="1820"/>
                    <a:pt x="1131" y="1817"/>
                    <a:pt x="1134" y="1814"/>
                  </a:cubicBezTo>
                  <a:cubicBezTo>
                    <a:pt x="1134" y="1808"/>
                    <a:pt x="1134" y="1803"/>
                    <a:pt x="1134" y="1797"/>
                  </a:cubicBezTo>
                  <a:cubicBezTo>
                    <a:pt x="1132" y="1795"/>
                    <a:pt x="1130" y="1793"/>
                    <a:pt x="1126" y="1789"/>
                  </a:cubicBezTo>
                  <a:cubicBezTo>
                    <a:pt x="1126" y="1787"/>
                    <a:pt x="1126" y="1785"/>
                    <a:pt x="1126" y="1781"/>
                  </a:cubicBezTo>
                  <a:cubicBezTo>
                    <a:pt x="1121" y="1776"/>
                    <a:pt x="1115" y="1770"/>
                    <a:pt x="1110" y="1765"/>
                  </a:cubicBezTo>
                  <a:cubicBezTo>
                    <a:pt x="1110" y="1757"/>
                    <a:pt x="1110" y="1749"/>
                    <a:pt x="1110" y="1740"/>
                  </a:cubicBezTo>
                  <a:cubicBezTo>
                    <a:pt x="1107" y="1738"/>
                    <a:pt x="1105" y="1735"/>
                    <a:pt x="1102" y="1731"/>
                  </a:cubicBezTo>
                  <a:cubicBezTo>
                    <a:pt x="1096" y="1731"/>
                    <a:pt x="1091" y="1731"/>
                    <a:pt x="1085" y="1731"/>
                  </a:cubicBezTo>
                  <a:cubicBezTo>
                    <a:pt x="1083" y="1729"/>
                    <a:pt x="1080" y="1727"/>
                    <a:pt x="1077" y="1723"/>
                  </a:cubicBezTo>
                  <a:cubicBezTo>
                    <a:pt x="1075" y="1723"/>
                    <a:pt x="1071" y="1723"/>
                    <a:pt x="1068" y="1723"/>
                  </a:cubicBezTo>
                  <a:cubicBezTo>
                    <a:pt x="1066" y="1726"/>
                    <a:pt x="1064" y="1728"/>
                    <a:pt x="1060" y="1731"/>
                  </a:cubicBezTo>
                  <a:cubicBezTo>
                    <a:pt x="1058" y="1731"/>
                    <a:pt x="1055" y="1731"/>
                    <a:pt x="1052" y="1731"/>
                  </a:cubicBezTo>
                  <a:cubicBezTo>
                    <a:pt x="1049" y="1734"/>
                    <a:pt x="1047" y="1737"/>
                    <a:pt x="1044" y="1740"/>
                  </a:cubicBezTo>
                  <a:cubicBezTo>
                    <a:pt x="1041" y="1740"/>
                    <a:pt x="1038" y="1740"/>
                    <a:pt x="1035" y="1740"/>
                  </a:cubicBezTo>
                  <a:cubicBezTo>
                    <a:pt x="1033" y="1738"/>
                    <a:pt x="1030" y="1735"/>
                    <a:pt x="1027" y="1731"/>
                  </a:cubicBezTo>
                  <a:cubicBezTo>
                    <a:pt x="1016" y="1731"/>
                    <a:pt x="1005" y="1731"/>
                    <a:pt x="994" y="1731"/>
                  </a:cubicBezTo>
                  <a:cubicBezTo>
                    <a:pt x="991" y="1734"/>
                    <a:pt x="989" y="1737"/>
                    <a:pt x="986" y="1740"/>
                  </a:cubicBezTo>
                  <a:cubicBezTo>
                    <a:pt x="978" y="1740"/>
                    <a:pt x="970" y="1740"/>
                    <a:pt x="961" y="1740"/>
                  </a:cubicBezTo>
                  <a:cubicBezTo>
                    <a:pt x="959" y="1738"/>
                    <a:pt x="955" y="1735"/>
                    <a:pt x="952" y="1731"/>
                  </a:cubicBezTo>
                  <a:cubicBezTo>
                    <a:pt x="952" y="1726"/>
                    <a:pt x="952" y="1720"/>
                    <a:pt x="952" y="1715"/>
                  </a:cubicBezTo>
                  <a:cubicBezTo>
                    <a:pt x="950" y="1715"/>
                    <a:pt x="947" y="1715"/>
                    <a:pt x="944" y="1715"/>
                  </a:cubicBezTo>
                  <a:cubicBezTo>
                    <a:pt x="942" y="1717"/>
                    <a:pt x="939" y="1720"/>
                    <a:pt x="936" y="1723"/>
                  </a:cubicBezTo>
                  <a:cubicBezTo>
                    <a:pt x="931" y="1723"/>
                    <a:pt x="925" y="1723"/>
                    <a:pt x="920" y="1723"/>
                  </a:cubicBezTo>
                  <a:cubicBezTo>
                    <a:pt x="920" y="1721"/>
                    <a:pt x="920" y="1718"/>
                    <a:pt x="920" y="1715"/>
                  </a:cubicBezTo>
                  <a:cubicBezTo>
                    <a:pt x="917" y="1712"/>
                    <a:pt x="914" y="1710"/>
                    <a:pt x="911" y="1707"/>
                  </a:cubicBezTo>
                  <a:cubicBezTo>
                    <a:pt x="911" y="1704"/>
                    <a:pt x="911" y="1701"/>
                    <a:pt x="911" y="1698"/>
                  </a:cubicBezTo>
                  <a:cubicBezTo>
                    <a:pt x="908" y="1698"/>
                    <a:pt x="906" y="1698"/>
                    <a:pt x="903" y="1698"/>
                  </a:cubicBezTo>
                  <a:cubicBezTo>
                    <a:pt x="901" y="1700"/>
                    <a:pt x="897" y="1704"/>
                    <a:pt x="894" y="1707"/>
                  </a:cubicBezTo>
                  <a:cubicBezTo>
                    <a:pt x="889" y="1707"/>
                    <a:pt x="883" y="1707"/>
                    <a:pt x="877" y="1707"/>
                  </a:cubicBezTo>
                  <a:cubicBezTo>
                    <a:pt x="875" y="1709"/>
                    <a:pt x="873" y="1711"/>
                    <a:pt x="870" y="1715"/>
                  </a:cubicBezTo>
                  <a:cubicBezTo>
                    <a:pt x="862" y="1715"/>
                    <a:pt x="854" y="1715"/>
                    <a:pt x="845" y="1715"/>
                  </a:cubicBezTo>
                  <a:cubicBezTo>
                    <a:pt x="842" y="1717"/>
                    <a:pt x="839" y="1720"/>
                    <a:pt x="836" y="1723"/>
                  </a:cubicBezTo>
                  <a:cubicBezTo>
                    <a:pt x="839" y="1727"/>
                    <a:pt x="842" y="1729"/>
                    <a:pt x="845" y="1731"/>
                  </a:cubicBezTo>
                  <a:cubicBezTo>
                    <a:pt x="845" y="1737"/>
                    <a:pt x="845" y="1742"/>
                    <a:pt x="845" y="1748"/>
                  </a:cubicBezTo>
                  <a:cubicBezTo>
                    <a:pt x="839" y="1748"/>
                    <a:pt x="834" y="1748"/>
                    <a:pt x="828" y="1748"/>
                  </a:cubicBezTo>
                  <a:cubicBezTo>
                    <a:pt x="828" y="1754"/>
                    <a:pt x="828" y="1759"/>
                    <a:pt x="828" y="1765"/>
                  </a:cubicBezTo>
                  <a:cubicBezTo>
                    <a:pt x="825" y="1765"/>
                    <a:pt x="823" y="1765"/>
                    <a:pt x="820" y="1765"/>
                  </a:cubicBezTo>
                  <a:cubicBezTo>
                    <a:pt x="815" y="1770"/>
                    <a:pt x="809" y="1776"/>
                    <a:pt x="804" y="1781"/>
                  </a:cubicBezTo>
                  <a:cubicBezTo>
                    <a:pt x="800" y="1781"/>
                    <a:pt x="797" y="1781"/>
                    <a:pt x="795" y="1781"/>
                  </a:cubicBezTo>
                  <a:cubicBezTo>
                    <a:pt x="792" y="1785"/>
                    <a:pt x="789" y="1787"/>
                    <a:pt x="787" y="1789"/>
                  </a:cubicBezTo>
                  <a:cubicBezTo>
                    <a:pt x="784" y="1789"/>
                    <a:pt x="780" y="1789"/>
                    <a:pt x="778" y="1789"/>
                  </a:cubicBezTo>
                  <a:cubicBezTo>
                    <a:pt x="775" y="1786"/>
                    <a:pt x="773" y="1784"/>
                    <a:pt x="770" y="1781"/>
                  </a:cubicBezTo>
                  <a:cubicBezTo>
                    <a:pt x="767" y="1781"/>
                    <a:pt x="765" y="1781"/>
                    <a:pt x="762" y="1781"/>
                  </a:cubicBezTo>
                  <a:cubicBezTo>
                    <a:pt x="759" y="1785"/>
                    <a:pt x="756" y="1787"/>
                    <a:pt x="753" y="1789"/>
                  </a:cubicBezTo>
                  <a:cubicBezTo>
                    <a:pt x="753" y="1795"/>
                    <a:pt x="753" y="1801"/>
                    <a:pt x="753" y="1806"/>
                  </a:cubicBezTo>
                  <a:cubicBezTo>
                    <a:pt x="750" y="1809"/>
                    <a:pt x="748" y="1812"/>
                    <a:pt x="746" y="1814"/>
                  </a:cubicBezTo>
                  <a:cubicBezTo>
                    <a:pt x="746" y="1817"/>
                    <a:pt x="746" y="1820"/>
                    <a:pt x="746" y="1823"/>
                  </a:cubicBezTo>
                  <a:cubicBezTo>
                    <a:pt x="749" y="1826"/>
                    <a:pt x="751" y="1828"/>
                    <a:pt x="753" y="1831"/>
                  </a:cubicBezTo>
                  <a:cubicBezTo>
                    <a:pt x="753" y="1836"/>
                    <a:pt x="753" y="1842"/>
                    <a:pt x="753" y="1847"/>
                  </a:cubicBezTo>
                  <a:cubicBezTo>
                    <a:pt x="748" y="1847"/>
                    <a:pt x="742" y="1847"/>
                    <a:pt x="737" y="1847"/>
                  </a:cubicBezTo>
                  <a:cubicBezTo>
                    <a:pt x="734" y="1845"/>
                    <a:pt x="732" y="1843"/>
                    <a:pt x="729" y="1839"/>
                  </a:cubicBezTo>
                  <a:cubicBezTo>
                    <a:pt x="726" y="1839"/>
                    <a:pt x="724" y="1839"/>
                    <a:pt x="721" y="1839"/>
                  </a:cubicBezTo>
                  <a:cubicBezTo>
                    <a:pt x="715" y="1834"/>
                    <a:pt x="710" y="1828"/>
                    <a:pt x="704" y="1823"/>
                  </a:cubicBezTo>
                  <a:cubicBezTo>
                    <a:pt x="702" y="1825"/>
                    <a:pt x="699" y="1828"/>
                    <a:pt x="695" y="1831"/>
                  </a:cubicBezTo>
                  <a:cubicBezTo>
                    <a:pt x="693" y="1831"/>
                    <a:pt x="691" y="1831"/>
                    <a:pt x="687" y="1831"/>
                  </a:cubicBezTo>
                  <a:cubicBezTo>
                    <a:pt x="685" y="1828"/>
                    <a:pt x="682" y="1826"/>
                    <a:pt x="679" y="1823"/>
                  </a:cubicBezTo>
                  <a:cubicBezTo>
                    <a:pt x="679" y="1820"/>
                    <a:pt x="679" y="1817"/>
                    <a:pt x="679" y="1814"/>
                  </a:cubicBezTo>
                  <a:cubicBezTo>
                    <a:pt x="681" y="1812"/>
                    <a:pt x="684" y="1809"/>
                    <a:pt x="687" y="1806"/>
                  </a:cubicBezTo>
                  <a:cubicBezTo>
                    <a:pt x="687" y="1804"/>
                    <a:pt x="687" y="1801"/>
                    <a:pt x="687" y="1797"/>
                  </a:cubicBezTo>
                  <a:cubicBezTo>
                    <a:pt x="685" y="1795"/>
                    <a:pt x="682" y="1793"/>
                    <a:pt x="679" y="1789"/>
                  </a:cubicBezTo>
                  <a:cubicBezTo>
                    <a:pt x="679" y="1781"/>
                    <a:pt x="679" y="1773"/>
                    <a:pt x="679" y="1765"/>
                  </a:cubicBezTo>
                  <a:cubicBezTo>
                    <a:pt x="676" y="1762"/>
                    <a:pt x="674" y="1759"/>
                    <a:pt x="671" y="1756"/>
                  </a:cubicBezTo>
                  <a:cubicBezTo>
                    <a:pt x="671" y="1746"/>
                    <a:pt x="671" y="1735"/>
                    <a:pt x="671" y="1723"/>
                  </a:cubicBezTo>
                  <a:cubicBezTo>
                    <a:pt x="624" y="1723"/>
                    <a:pt x="577" y="1723"/>
                    <a:pt x="530" y="1723"/>
                  </a:cubicBezTo>
                  <a:cubicBezTo>
                    <a:pt x="528" y="1726"/>
                    <a:pt x="524" y="1728"/>
                    <a:pt x="521" y="1731"/>
                  </a:cubicBezTo>
                  <a:cubicBezTo>
                    <a:pt x="513" y="1731"/>
                    <a:pt x="505" y="1731"/>
                    <a:pt x="497" y="1731"/>
                  </a:cubicBezTo>
                  <a:cubicBezTo>
                    <a:pt x="494" y="1734"/>
                    <a:pt x="492" y="1737"/>
                    <a:pt x="489" y="1740"/>
                  </a:cubicBezTo>
                  <a:cubicBezTo>
                    <a:pt x="442" y="1740"/>
                    <a:pt x="395" y="1740"/>
                    <a:pt x="348" y="1740"/>
                  </a:cubicBezTo>
                  <a:cubicBezTo>
                    <a:pt x="346" y="1738"/>
                    <a:pt x="342" y="1735"/>
                    <a:pt x="339" y="1731"/>
                  </a:cubicBezTo>
                  <a:cubicBezTo>
                    <a:pt x="326" y="1731"/>
                    <a:pt x="312" y="1731"/>
                    <a:pt x="298" y="1731"/>
                  </a:cubicBezTo>
                  <a:cubicBezTo>
                    <a:pt x="298" y="1726"/>
                    <a:pt x="298" y="1720"/>
                    <a:pt x="298" y="1715"/>
                  </a:cubicBezTo>
                  <a:cubicBezTo>
                    <a:pt x="295" y="1712"/>
                    <a:pt x="293" y="1710"/>
                    <a:pt x="290" y="1707"/>
                  </a:cubicBezTo>
                  <a:cubicBezTo>
                    <a:pt x="290" y="1704"/>
                    <a:pt x="290" y="1701"/>
                    <a:pt x="290" y="1698"/>
                  </a:cubicBezTo>
                  <a:cubicBezTo>
                    <a:pt x="288" y="1696"/>
                    <a:pt x="284" y="1693"/>
                    <a:pt x="281" y="1690"/>
                  </a:cubicBezTo>
                  <a:cubicBezTo>
                    <a:pt x="281" y="1671"/>
                    <a:pt x="281" y="1652"/>
                    <a:pt x="281" y="1632"/>
                  </a:cubicBezTo>
                  <a:cubicBezTo>
                    <a:pt x="279" y="1630"/>
                    <a:pt x="276" y="1627"/>
                    <a:pt x="273" y="1624"/>
                  </a:cubicBezTo>
                  <a:cubicBezTo>
                    <a:pt x="273" y="1622"/>
                    <a:pt x="273" y="1618"/>
                    <a:pt x="273" y="1615"/>
                  </a:cubicBezTo>
                  <a:cubicBezTo>
                    <a:pt x="273" y="1613"/>
                    <a:pt x="273" y="1610"/>
                    <a:pt x="273" y="1607"/>
                  </a:cubicBezTo>
                  <a:cubicBezTo>
                    <a:pt x="276" y="1605"/>
                    <a:pt x="278" y="1602"/>
                    <a:pt x="281" y="1599"/>
                  </a:cubicBezTo>
                  <a:cubicBezTo>
                    <a:pt x="281" y="1596"/>
                    <a:pt x="281" y="1594"/>
                    <a:pt x="281" y="1591"/>
                  </a:cubicBezTo>
                  <a:cubicBezTo>
                    <a:pt x="284" y="1588"/>
                    <a:pt x="287" y="1586"/>
                    <a:pt x="290" y="1583"/>
                  </a:cubicBezTo>
                  <a:cubicBezTo>
                    <a:pt x="290" y="1577"/>
                    <a:pt x="290" y="1572"/>
                    <a:pt x="290" y="1566"/>
                  </a:cubicBezTo>
                  <a:cubicBezTo>
                    <a:pt x="292" y="1564"/>
                    <a:pt x="295" y="1560"/>
                    <a:pt x="298" y="1557"/>
                  </a:cubicBezTo>
                  <a:cubicBezTo>
                    <a:pt x="295" y="1555"/>
                    <a:pt x="293" y="1552"/>
                    <a:pt x="290" y="1549"/>
                  </a:cubicBezTo>
                  <a:cubicBezTo>
                    <a:pt x="290" y="1538"/>
                    <a:pt x="290" y="1527"/>
                    <a:pt x="290" y="1516"/>
                  </a:cubicBezTo>
                  <a:cubicBezTo>
                    <a:pt x="288" y="1513"/>
                    <a:pt x="284" y="1511"/>
                    <a:pt x="281" y="1508"/>
                  </a:cubicBezTo>
                  <a:cubicBezTo>
                    <a:pt x="281" y="1506"/>
                    <a:pt x="281" y="1502"/>
                    <a:pt x="281" y="1499"/>
                  </a:cubicBezTo>
                  <a:cubicBezTo>
                    <a:pt x="271" y="1499"/>
                    <a:pt x="260" y="1499"/>
                    <a:pt x="249" y="1499"/>
                  </a:cubicBezTo>
                  <a:cubicBezTo>
                    <a:pt x="246" y="1497"/>
                    <a:pt x="243" y="1494"/>
                    <a:pt x="240" y="1491"/>
                  </a:cubicBezTo>
                  <a:cubicBezTo>
                    <a:pt x="229" y="1491"/>
                    <a:pt x="218" y="1491"/>
                    <a:pt x="207" y="1491"/>
                  </a:cubicBezTo>
                  <a:cubicBezTo>
                    <a:pt x="205" y="1489"/>
                    <a:pt x="202" y="1486"/>
                    <a:pt x="198" y="1483"/>
                  </a:cubicBezTo>
                  <a:cubicBezTo>
                    <a:pt x="191" y="1483"/>
                    <a:pt x="183" y="1483"/>
                    <a:pt x="174" y="1483"/>
                  </a:cubicBezTo>
                  <a:cubicBezTo>
                    <a:pt x="171" y="1481"/>
                    <a:pt x="169" y="1478"/>
                    <a:pt x="166" y="1475"/>
                  </a:cubicBezTo>
                  <a:cubicBezTo>
                    <a:pt x="149" y="1475"/>
                    <a:pt x="132" y="1475"/>
                    <a:pt x="116" y="1475"/>
                  </a:cubicBezTo>
                  <a:cubicBezTo>
                    <a:pt x="113" y="1472"/>
                    <a:pt x="111" y="1470"/>
                    <a:pt x="108" y="1467"/>
                  </a:cubicBezTo>
                  <a:cubicBezTo>
                    <a:pt x="105" y="1467"/>
                    <a:pt x="102" y="1467"/>
                    <a:pt x="99" y="1467"/>
                  </a:cubicBezTo>
                  <a:cubicBezTo>
                    <a:pt x="97" y="1464"/>
                    <a:pt x="94" y="1461"/>
                    <a:pt x="91" y="1458"/>
                  </a:cubicBezTo>
                  <a:cubicBezTo>
                    <a:pt x="89" y="1458"/>
                    <a:pt x="86" y="1458"/>
                    <a:pt x="82" y="1458"/>
                  </a:cubicBezTo>
                  <a:cubicBezTo>
                    <a:pt x="78" y="1452"/>
                    <a:pt x="72" y="1447"/>
                    <a:pt x="66" y="1441"/>
                  </a:cubicBezTo>
                  <a:cubicBezTo>
                    <a:pt x="66" y="1439"/>
                    <a:pt x="66" y="1436"/>
                    <a:pt x="66" y="1433"/>
                  </a:cubicBezTo>
                  <a:cubicBezTo>
                    <a:pt x="64" y="1431"/>
                    <a:pt x="61" y="1428"/>
                    <a:pt x="58" y="1425"/>
                  </a:cubicBezTo>
                  <a:cubicBezTo>
                    <a:pt x="58" y="1417"/>
                    <a:pt x="58" y="1409"/>
                    <a:pt x="58" y="1400"/>
                  </a:cubicBezTo>
                  <a:cubicBezTo>
                    <a:pt x="55" y="1397"/>
                    <a:pt x="53" y="1395"/>
                    <a:pt x="50" y="1392"/>
                  </a:cubicBezTo>
                  <a:cubicBezTo>
                    <a:pt x="50" y="1389"/>
                    <a:pt x="50" y="1387"/>
                    <a:pt x="50" y="1384"/>
                  </a:cubicBezTo>
                  <a:cubicBezTo>
                    <a:pt x="47" y="1381"/>
                    <a:pt x="44" y="1378"/>
                    <a:pt x="41" y="1375"/>
                  </a:cubicBezTo>
                  <a:cubicBezTo>
                    <a:pt x="41" y="1373"/>
                    <a:pt x="41" y="1370"/>
                    <a:pt x="41" y="1367"/>
                  </a:cubicBezTo>
                  <a:cubicBezTo>
                    <a:pt x="35" y="1362"/>
                    <a:pt x="30" y="1356"/>
                    <a:pt x="24" y="1350"/>
                  </a:cubicBezTo>
                  <a:cubicBezTo>
                    <a:pt x="24" y="1348"/>
                    <a:pt x="24" y="1345"/>
                    <a:pt x="24" y="1342"/>
                  </a:cubicBezTo>
                  <a:cubicBezTo>
                    <a:pt x="20" y="1337"/>
                    <a:pt x="14" y="1331"/>
                    <a:pt x="8" y="1326"/>
                  </a:cubicBezTo>
                  <a:cubicBezTo>
                    <a:pt x="8" y="1323"/>
                    <a:pt x="8" y="1320"/>
                    <a:pt x="8" y="1317"/>
                  </a:cubicBezTo>
                  <a:cubicBezTo>
                    <a:pt x="6" y="1315"/>
                    <a:pt x="3" y="1312"/>
                    <a:pt x="0" y="1309"/>
                  </a:cubicBezTo>
                  <a:cubicBezTo>
                    <a:pt x="0" y="1301"/>
                    <a:pt x="0" y="1293"/>
                    <a:pt x="0" y="1284"/>
                  </a:cubicBezTo>
                  <a:cubicBezTo>
                    <a:pt x="8" y="1277"/>
                    <a:pt x="16" y="1268"/>
                    <a:pt x="24" y="1259"/>
                  </a:cubicBezTo>
                  <a:cubicBezTo>
                    <a:pt x="27" y="1259"/>
                    <a:pt x="30" y="1259"/>
                    <a:pt x="33" y="1259"/>
                  </a:cubicBezTo>
                  <a:cubicBezTo>
                    <a:pt x="35" y="1257"/>
                    <a:pt x="38" y="1254"/>
                    <a:pt x="41" y="1251"/>
                  </a:cubicBezTo>
                  <a:cubicBezTo>
                    <a:pt x="43" y="1253"/>
                    <a:pt x="47" y="1256"/>
                    <a:pt x="50" y="1259"/>
                  </a:cubicBezTo>
                  <a:cubicBezTo>
                    <a:pt x="58" y="1259"/>
                    <a:pt x="66" y="1259"/>
                    <a:pt x="74" y="1259"/>
                  </a:cubicBezTo>
                  <a:cubicBezTo>
                    <a:pt x="74" y="1253"/>
                    <a:pt x="74" y="1248"/>
                    <a:pt x="74" y="1242"/>
                  </a:cubicBezTo>
                  <a:cubicBezTo>
                    <a:pt x="77" y="1242"/>
                    <a:pt x="79" y="1242"/>
                    <a:pt x="82" y="1242"/>
                  </a:cubicBezTo>
                  <a:cubicBezTo>
                    <a:pt x="85" y="1240"/>
                    <a:pt x="88" y="1238"/>
                    <a:pt x="91" y="1234"/>
                  </a:cubicBezTo>
                  <a:cubicBezTo>
                    <a:pt x="101" y="1234"/>
                    <a:pt x="113" y="1234"/>
                    <a:pt x="124" y="1234"/>
                  </a:cubicBezTo>
                  <a:cubicBezTo>
                    <a:pt x="126" y="1232"/>
                    <a:pt x="129" y="1230"/>
                    <a:pt x="132" y="1226"/>
                  </a:cubicBezTo>
                  <a:cubicBezTo>
                    <a:pt x="130" y="1224"/>
                    <a:pt x="127" y="1221"/>
                    <a:pt x="124" y="1218"/>
                  </a:cubicBezTo>
                  <a:cubicBezTo>
                    <a:pt x="124" y="1215"/>
                    <a:pt x="124" y="1213"/>
                    <a:pt x="124" y="1210"/>
                  </a:cubicBezTo>
                  <a:cubicBezTo>
                    <a:pt x="126" y="1210"/>
                    <a:pt x="129" y="1210"/>
                    <a:pt x="132" y="1210"/>
                  </a:cubicBezTo>
                  <a:cubicBezTo>
                    <a:pt x="135" y="1212"/>
                    <a:pt x="137" y="1215"/>
                    <a:pt x="140" y="1218"/>
                  </a:cubicBezTo>
                  <a:cubicBezTo>
                    <a:pt x="144" y="1218"/>
                    <a:pt x="147" y="1218"/>
                    <a:pt x="149" y="1218"/>
                  </a:cubicBezTo>
                  <a:cubicBezTo>
                    <a:pt x="152" y="1221"/>
                    <a:pt x="155" y="1224"/>
                    <a:pt x="157" y="1226"/>
                  </a:cubicBezTo>
                  <a:cubicBezTo>
                    <a:pt x="160" y="1226"/>
                    <a:pt x="163" y="1226"/>
                    <a:pt x="166" y="1226"/>
                  </a:cubicBezTo>
                  <a:cubicBezTo>
                    <a:pt x="171" y="1232"/>
                    <a:pt x="177" y="1238"/>
                    <a:pt x="182" y="1242"/>
                  </a:cubicBezTo>
                  <a:cubicBezTo>
                    <a:pt x="187" y="1242"/>
                    <a:pt x="193" y="1242"/>
                    <a:pt x="198" y="1242"/>
                  </a:cubicBezTo>
                  <a:cubicBezTo>
                    <a:pt x="198" y="1237"/>
                    <a:pt x="198" y="1231"/>
                    <a:pt x="198" y="1226"/>
                  </a:cubicBezTo>
                  <a:cubicBezTo>
                    <a:pt x="202" y="1223"/>
                    <a:pt x="205" y="1220"/>
                    <a:pt x="207" y="1218"/>
                  </a:cubicBezTo>
                  <a:cubicBezTo>
                    <a:pt x="207" y="1209"/>
                    <a:pt x="207" y="1201"/>
                    <a:pt x="207" y="1193"/>
                  </a:cubicBezTo>
                  <a:cubicBezTo>
                    <a:pt x="210" y="1190"/>
                    <a:pt x="213" y="1187"/>
                    <a:pt x="215" y="1185"/>
                  </a:cubicBezTo>
                  <a:cubicBezTo>
                    <a:pt x="221" y="1185"/>
                    <a:pt x="226" y="1185"/>
                    <a:pt x="232" y="1185"/>
                  </a:cubicBezTo>
                  <a:cubicBezTo>
                    <a:pt x="232" y="1196"/>
                    <a:pt x="232" y="1207"/>
                    <a:pt x="232" y="1218"/>
                  </a:cubicBezTo>
                  <a:cubicBezTo>
                    <a:pt x="235" y="1221"/>
                    <a:pt x="237" y="1224"/>
                    <a:pt x="240" y="1226"/>
                  </a:cubicBezTo>
                  <a:cubicBezTo>
                    <a:pt x="240" y="1230"/>
                    <a:pt x="240" y="1232"/>
                    <a:pt x="240" y="1234"/>
                  </a:cubicBezTo>
                  <a:cubicBezTo>
                    <a:pt x="243" y="1238"/>
                    <a:pt x="246" y="1240"/>
                    <a:pt x="249" y="1242"/>
                  </a:cubicBezTo>
                  <a:cubicBezTo>
                    <a:pt x="252" y="1242"/>
                    <a:pt x="254" y="1242"/>
                    <a:pt x="257" y="1242"/>
                  </a:cubicBezTo>
                  <a:cubicBezTo>
                    <a:pt x="260" y="1246"/>
                    <a:pt x="263" y="1249"/>
                    <a:pt x="265" y="1251"/>
                  </a:cubicBezTo>
                  <a:cubicBezTo>
                    <a:pt x="268" y="1251"/>
                    <a:pt x="271" y="1251"/>
                    <a:pt x="273" y="1251"/>
                  </a:cubicBezTo>
                  <a:cubicBezTo>
                    <a:pt x="276" y="1254"/>
                    <a:pt x="279" y="1257"/>
                    <a:pt x="281" y="1259"/>
                  </a:cubicBezTo>
                  <a:cubicBezTo>
                    <a:pt x="290" y="1259"/>
                    <a:pt x="299" y="1259"/>
                    <a:pt x="307" y="1259"/>
                  </a:cubicBezTo>
                  <a:cubicBezTo>
                    <a:pt x="310" y="1256"/>
                    <a:pt x="312" y="1253"/>
                    <a:pt x="315" y="1251"/>
                  </a:cubicBezTo>
                  <a:cubicBezTo>
                    <a:pt x="323" y="1251"/>
                    <a:pt x="331" y="1251"/>
                    <a:pt x="339" y="1251"/>
                  </a:cubicBezTo>
                  <a:cubicBezTo>
                    <a:pt x="342" y="1248"/>
                    <a:pt x="346" y="1245"/>
                    <a:pt x="348" y="1242"/>
                  </a:cubicBezTo>
                  <a:cubicBezTo>
                    <a:pt x="351" y="1242"/>
                    <a:pt x="354" y="1242"/>
                    <a:pt x="356" y="1242"/>
                  </a:cubicBezTo>
                  <a:cubicBezTo>
                    <a:pt x="359" y="1246"/>
                    <a:pt x="362" y="1249"/>
                    <a:pt x="365" y="1251"/>
                  </a:cubicBezTo>
                  <a:cubicBezTo>
                    <a:pt x="376" y="1251"/>
                    <a:pt x="387" y="1251"/>
                    <a:pt x="397" y="1251"/>
                  </a:cubicBezTo>
                  <a:cubicBezTo>
                    <a:pt x="400" y="1248"/>
                    <a:pt x="404" y="1245"/>
                    <a:pt x="406" y="1242"/>
                  </a:cubicBezTo>
                  <a:cubicBezTo>
                    <a:pt x="412" y="1242"/>
                    <a:pt x="417" y="1242"/>
                    <a:pt x="422" y="1242"/>
                  </a:cubicBezTo>
                  <a:cubicBezTo>
                    <a:pt x="425" y="1239"/>
                    <a:pt x="428" y="1237"/>
                    <a:pt x="431" y="1234"/>
                  </a:cubicBezTo>
                  <a:cubicBezTo>
                    <a:pt x="434" y="1234"/>
                    <a:pt x="436" y="1234"/>
                    <a:pt x="439" y="1234"/>
                  </a:cubicBezTo>
                  <a:cubicBezTo>
                    <a:pt x="442" y="1231"/>
                    <a:pt x="445" y="1229"/>
                    <a:pt x="447" y="1226"/>
                  </a:cubicBezTo>
                  <a:cubicBezTo>
                    <a:pt x="451" y="1226"/>
                    <a:pt x="453" y="1226"/>
                    <a:pt x="455" y="1226"/>
                  </a:cubicBezTo>
                  <a:cubicBezTo>
                    <a:pt x="458" y="1223"/>
                    <a:pt x="462" y="1220"/>
                    <a:pt x="464" y="1218"/>
                  </a:cubicBezTo>
                  <a:cubicBezTo>
                    <a:pt x="467" y="1218"/>
                    <a:pt x="470" y="1218"/>
                    <a:pt x="472" y="1218"/>
                  </a:cubicBezTo>
                  <a:cubicBezTo>
                    <a:pt x="472" y="1215"/>
                    <a:pt x="472" y="1212"/>
                    <a:pt x="472" y="1210"/>
                  </a:cubicBezTo>
                  <a:cubicBezTo>
                    <a:pt x="469" y="1207"/>
                    <a:pt x="466" y="1203"/>
                    <a:pt x="464" y="1201"/>
                  </a:cubicBezTo>
                  <a:cubicBezTo>
                    <a:pt x="464" y="1198"/>
                    <a:pt x="464" y="1195"/>
                    <a:pt x="464" y="1193"/>
                  </a:cubicBezTo>
                  <a:cubicBezTo>
                    <a:pt x="461" y="1190"/>
                    <a:pt x="458" y="1187"/>
                    <a:pt x="455" y="1185"/>
                  </a:cubicBezTo>
                  <a:cubicBezTo>
                    <a:pt x="452" y="1185"/>
                    <a:pt x="450" y="1185"/>
                    <a:pt x="447" y="1185"/>
                  </a:cubicBezTo>
                  <a:cubicBezTo>
                    <a:pt x="444" y="1182"/>
                    <a:pt x="441" y="1179"/>
                    <a:pt x="439" y="1176"/>
                  </a:cubicBezTo>
                  <a:cubicBezTo>
                    <a:pt x="439" y="1160"/>
                    <a:pt x="439" y="1143"/>
                    <a:pt x="439" y="1127"/>
                  </a:cubicBezTo>
                  <a:cubicBezTo>
                    <a:pt x="450" y="1127"/>
                    <a:pt x="461" y="1127"/>
                    <a:pt x="472" y="1127"/>
                  </a:cubicBezTo>
                  <a:cubicBezTo>
                    <a:pt x="475" y="1124"/>
                    <a:pt x="478" y="1121"/>
                    <a:pt x="480" y="1118"/>
                  </a:cubicBezTo>
                  <a:cubicBezTo>
                    <a:pt x="485" y="1118"/>
                    <a:pt x="491" y="1118"/>
                    <a:pt x="497" y="1118"/>
                  </a:cubicBezTo>
                  <a:cubicBezTo>
                    <a:pt x="500" y="1115"/>
                    <a:pt x="503" y="1113"/>
                    <a:pt x="505" y="1110"/>
                  </a:cubicBezTo>
                  <a:cubicBezTo>
                    <a:pt x="517" y="1110"/>
                    <a:pt x="528" y="1110"/>
                    <a:pt x="538" y="1110"/>
                  </a:cubicBezTo>
                  <a:cubicBezTo>
                    <a:pt x="541" y="1107"/>
                    <a:pt x="544" y="1104"/>
                    <a:pt x="547" y="1102"/>
                  </a:cubicBezTo>
                  <a:cubicBezTo>
                    <a:pt x="552" y="1102"/>
                    <a:pt x="558" y="1102"/>
                    <a:pt x="563" y="1102"/>
                  </a:cubicBezTo>
                  <a:cubicBezTo>
                    <a:pt x="563" y="1090"/>
                    <a:pt x="563" y="1079"/>
                    <a:pt x="563" y="1069"/>
                  </a:cubicBezTo>
                  <a:cubicBezTo>
                    <a:pt x="561" y="1067"/>
                    <a:pt x="558" y="1063"/>
                    <a:pt x="555" y="1060"/>
                  </a:cubicBezTo>
                  <a:cubicBezTo>
                    <a:pt x="555" y="1058"/>
                    <a:pt x="555" y="1055"/>
                    <a:pt x="555" y="1052"/>
                  </a:cubicBezTo>
                  <a:cubicBezTo>
                    <a:pt x="557" y="1052"/>
                    <a:pt x="560" y="1052"/>
                    <a:pt x="563" y="1052"/>
                  </a:cubicBezTo>
                  <a:cubicBezTo>
                    <a:pt x="566" y="1055"/>
                    <a:pt x="568" y="1057"/>
                    <a:pt x="571" y="1060"/>
                  </a:cubicBezTo>
                  <a:cubicBezTo>
                    <a:pt x="580" y="1060"/>
                    <a:pt x="588" y="1060"/>
                    <a:pt x="596" y="1060"/>
                  </a:cubicBezTo>
                  <a:cubicBezTo>
                    <a:pt x="596" y="1057"/>
                    <a:pt x="596" y="1055"/>
                    <a:pt x="596" y="1052"/>
                  </a:cubicBezTo>
                  <a:cubicBezTo>
                    <a:pt x="599" y="1049"/>
                    <a:pt x="602" y="1046"/>
                    <a:pt x="605" y="1044"/>
                  </a:cubicBezTo>
                  <a:cubicBezTo>
                    <a:pt x="610" y="1044"/>
                    <a:pt x="616" y="1044"/>
                    <a:pt x="621" y="1044"/>
                  </a:cubicBezTo>
                  <a:cubicBezTo>
                    <a:pt x="625" y="1047"/>
                    <a:pt x="627" y="1050"/>
                    <a:pt x="629" y="1052"/>
                  </a:cubicBezTo>
                  <a:cubicBezTo>
                    <a:pt x="638" y="1052"/>
                    <a:pt x="646" y="1052"/>
                    <a:pt x="654" y="1052"/>
                  </a:cubicBezTo>
                  <a:cubicBezTo>
                    <a:pt x="654" y="1049"/>
                    <a:pt x="654" y="1046"/>
                    <a:pt x="654" y="1044"/>
                  </a:cubicBezTo>
                  <a:cubicBezTo>
                    <a:pt x="657" y="1040"/>
                    <a:pt x="660" y="1038"/>
                    <a:pt x="663" y="1036"/>
                  </a:cubicBezTo>
                  <a:cubicBezTo>
                    <a:pt x="663" y="1032"/>
                    <a:pt x="663" y="1030"/>
                    <a:pt x="663" y="1028"/>
                  </a:cubicBezTo>
                  <a:cubicBezTo>
                    <a:pt x="666" y="1024"/>
                    <a:pt x="668" y="1021"/>
                    <a:pt x="671" y="1019"/>
                  </a:cubicBezTo>
                  <a:cubicBezTo>
                    <a:pt x="674" y="1019"/>
                    <a:pt x="676" y="1019"/>
                    <a:pt x="679" y="1019"/>
                  </a:cubicBezTo>
                  <a:cubicBezTo>
                    <a:pt x="684" y="1024"/>
                    <a:pt x="690" y="1030"/>
                    <a:pt x="695" y="1036"/>
                  </a:cubicBezTo>
                  <a:cubicBezTo>
                    <a:pt x="699" y="1032"/>
                    <a:pt x="702" y="1030"/>
                    <a:pt x="704" y="1028"/>
                  </a:cubicBezTo>
                  <a:cubicBezTo>
                    <a:pt x="707" y="1028"/>
                    <a:pt x="710" y="1028"/>
                    <a:pt x="712" y="1028"/>
                  </a:cubicBezTo>
                  <a:cubicBezTo>
                    <a:pt x="715" y="1031"/>
                    <a:pt x="718" y="1033"/>
                    <a:pt x="721" y="1036"/>
                  </a:cubicBezTo>
                  <a:cubicBezTo>
                    <a:pt x="721" y="1039"/>
                    <a:pt x="721" y="1041"/>
                    <a:pt x="721" y="1044"/>
                  </a:cubicBezTo>
                  <a:cubicBezTo>
                    <a:pt x="718" y="1047"/>
                    <a:pt x="714" y="1050"/>
                    <a:pt x="712" y="1052"/>
                  </a:cubicBezTo>
                  <a:cubicBezTo>
                    <a:pt x="712" y="1055"/>
                    <a:pt x="712" y="1058"/>
                    <a:pt x="712" y="1060"/>
                  </a:cubicBezTo>
                  <a:cubicBezTo>
                    <a:pt x="709" y="1060"/>
                    <a:pt x="707" y="1060"/>
                    <a:pt x="704" y="1060"/>
                  </a:cubicBezTo>
                  <a:cubicBezTo>
                    <a:pt x="701" y="1063"/>
                    <a:pt x="698" y="1067"/>
                    <a:pt x="695" y="1069"/>
                  </a:cubicBezTo>
                  <a:cubicBezTo>
                    <a:pt x="695" y="1072"/>
                    <a:pt x="695" y="1075"/>
                    <a:pt x="695" y="1077"/>
                  </a:cubicBezTo>
                  <a:cubicBezTo>
                    <a:pt x="692" y="1080"/>
                    <a:pt x="690" y="1083"/>
                    <a:pt x="687" y="1085"/>
                  </a:cubicBezTo>
                  <a:cubicBezTo>
                    <a:pt x="687" y="1090"/>
                    <a:pt x="687" y="1096"/>
                    <a:pt x="687" y="1102"/>
                  </a:cubicBezTo>
                  <a:cubicBezTo>
                    <a:pt x="691" y="1102"/>
                    <a:pt x="693" y="1102"/>
                    <a:pt x="695" y="1102"/>
                  </a:cubicBezTo>
                  <a:cubicBezTo>
                    <a:pt x="699" y="1105"/>
                    <a:pt x="702" y="1108"/>
                    <a:pt x="704" y="1110"/>
                  </a:cubicBezTo>
                  <a:cubicBezTo>
                    <a:pt x="713" y="1110"/>
                    <a:pt x="721" y="1110"/>
                    <a:pt x="729" y="1110"/>
                  </a:cubicBezTo>
                  <a:cubicBezTo>
                    <a:pt x="732" y="1114"/>
                    <a:pt x="734" y="1116"/>
                    <a:pt x="737" y="1118"/>
                  </a:cubicBezTo>
                  <a:cubicBezTo>
                    <a:pt x="742" y="1118"/>
                    <a:pt x="748" y="1118"/>
                    <a:pt x="753" y="1118"/>
                  </a:cubicBezTo>
                  <a:cubicBezTo>
                    <a:pt x="757" y="1121"/>
                    <a:pt x="760" y="1125"/>
                    <a:pt x="762" y="1127"/>
                  </a:cubicBezTo>
                  <a:cubicBezTo>
                    <a:pt x="765" y="1127"/>
                    <a:pt x="768" y="1127"/>
                    <a:pt x="770" y="1127"/>
                  </a:cubicBezTo>
                  <a:cubicBezTo>
                    <a:pt x="770" y="1124"/>
                    <a:pt x="770" y="1121"/>
                    <a:pt x="770" y="1118"/>
                  </a:cubicBezTo>
                  <a:cubicBezTo>
                    <a:pt x="773" y="1115"/>
                    <a:pt x="776" y="1113"/>
                    <a:pt x="778" y="1110"/>
                  </a:cubicBezTo>
                  <a:cubicBezTo>
                    <a:pt x="778" y="1105"/>
                    <a:pt x="778" y="1099"/>
                    <a:pt x="778" y="1094"/>
                  </a:cubicBezTo>
                  <a:cubicBezTo>
                    <a:pt x="784" y="1094"/>
                    <a:pt x="789" y="1094"/>
                    <a:pt x="795" y="1094"/>
                  </a:cubicBezTo>
                  <a:cubicBezTo>
                    <a:pt x="798" y="1097"/>
                    <a:pt x="801" y="1099"/>
                    <a:pt x="804" y="1102"/>
                  </a:cubicBezTo>
                  <a:cubicBezTo>
                    <a:pt x="807" y="1102"/>
                    <a:pt x="809" y="1102"/>
                    <a:pt x="811" y="1102"/>
                  </a:cubicBezTo>
                  <a:cubicBezTo>
                    <a:pt x="815" y="1105"/>
                    <a:pt x="818" y="1108"/>
                    <a:pt x="820" y="1110"/>
                  </a:cubicBezTo>
                  <a:cubicBezTo>
                    <a:pt x="823" y="1110"/>
                    <a:pt x="826" y="1110"/>
                    <a:pt x="828" y="1110"/>
                  </a:cubicBezTo>
                  <a:cubicBezTo>
                    <a:pt x="834" y="1105"/>
                    <a:pt x="839" y="1099"/>
                    <a:pt x="845" y="1094"/>
                  </a:cubicBezTo>
                  <a:cubicBezTo>
                    <a:pt x="845" y="1090"/>
                    <a:pt x="845" y="1087"/>
                    <a:pt x="845" y="1085"/>
                  </a:cubicBezTo>
                  <a:cubicBezTo>
                    <a:pt x="848" y="1082"/>
                    <a:pt x="850" y="1079"/>
                    <a:pt x="853" y="1077"/>
                  </a:cubicBezTo>
                  <a:cubicBezTo>
                    <a:pt x="853" y="1071"/>
                    <a:pt x="853" y="1066"/>
                    <a:pt x="853" y="1060"/>
                  </a:cubicBezTo>
                  <a:cubicBezTo>
                    <a:pt x="850" y="1057"/>
                    <a:pt x="847" y="1055"/>
                    <a:pt x="845" y="1052"/>
                  </a:cubicBezTo>
                  <a:cubicBezTo>
                    <a:pt x="845" y="1049"/>
                    <a:pt x="845" y="1046"/>
                    <a:pt x="845" y="1044"/>
                  </a:cubicBezTo>
                  <a:cubicBezTo>
                    <a:pt x="842" y="1040"/>
                    <a:pt x="839" y="1038"/>
                    <a:pt x="836" y="1036"/>
                  </a:cubicBezTo>
                  <a:cubicBezTo>
                    <a:pt x="836" y="1032"/>
                    <a:pt x="836" y="1030"/>
                    <a:pt x="836" y="1028"/>
                  </a:cubicBezTo>
                  <a:cubicBezTo>
                    <a:pt x="833" y="1024"/>
                    <a:pt x="831" y="1021"/>
                    <a:pt x="828" y="1019"/>
                  </a:cubicBezTo>
                  <a:cubicBezTo>
                    <a:pt x="828" y="1010"/>
                    <a:pt x="828" y="1002"/>
                    <a:pt x="828" y="994"/>
                  </a:cubicBezTo>
                  <a:cubicBezTo>
                    <a:pt x="831" y="991"/>
                    <a:pt x="834" y="988"/>
                    <a:pt x="836" y="986"/>
                  </a:cubicBezTo>
                  <a:cubicBezTo>
                    <a:pt x="836" y="982"/>
                    <a:pt x="836" y="980"/>
                    <a:pt x="836" y="978"/>
                  </a:cubicBezTo>
                  <a:cubicBezTo>
                    <a:pt x="839" y="974"/>
                    <a:pt x="842" y="972"/>
                    <a:pt x="845" y="970"/>
                  </a:cubicBezTo>
                  <a:cubicBezTo>
                    <a:pt x="845" y="958"/>
                    <a:pt x="845" y="947"/>
                    <a:pt x="845" y="936"/>
                  </a:cubicBezTo>
                  <a:cubicBezTo>
                    <a:pt x="850" y="931"/>
                    <a:pt x="856" y="925"/>
                    <a:pt x="862" y="920"/>
                  </a:cubicBezTo>
                  <a:cubicBezTo>
                    <a:pt x="865" y="920"/>
                    <a:pt x="867" y="920"/>
                    <a:pt x="870" y="920"/>
                  </a:cubicBezTo>
                  <a:cubicBezTo>
                    <a:pt x="873" y="916"/>
                    <a:pt x="875" y="914"/>
                    <a:pt x="877" y="912"/>
                  </a:cubicBezTo>
                  <a:cubicBezTo>
                    <a:pt x="886" y="912"/>
                    <a:pt x="895" y="912"/>
                    <a:pt x="903" y="912"/>
                  </a:cubicBezTo>
                  <a:cubicBezTo>
                    <a:pt x="906" y="915"/>
                    <a:pt x="908" y="917"/>
                    <a:pt x="911" y="920"/>
                  </a:cubicBezTo>
                  <a:cubicBezTo>
                    <a:pt x="920" y="920"/>
                    <a:pt x="928" y="920"/>
                    <a:pt x="936" y="920"/>
                  </a:cubicBezTo>
                  <a:cubicBezTo>
                    <a:pt x="936" y="914"/>
                    <a:pt x="936" y="912"/>
                    <a:pt x="936" y="906"/>
                  </a:cubicBezTo>
                  <a:cubicBezTo>
                    <a:pt x="939" y="904"/>
                    <a:pt x="942" y="901"/>
                    <a:pt x="945" y="898"/>
                  </a:cubicBezTo>
                  <a:cubicBezTo>
                    <a:pt x="943" y="896"/>
                    <a:pt x="939" y="893"/>
                    <a:pt x="936" y="889"/>
                  </a:cubicBezTo>
                  <a:cubicBezTo>
                    <a:pt x="936" y="876"/>
                    <a:pt x="936" y="862"/>
                    <a:pt x="936" y="848"/>
                  </a:cubicBezTo>
                  <a:cubicBezTo>
                    <a:pt x="934" y="846"/>
                    <a:pt x="931" y="843"/>
                    <a:pt x="928" y="840"/>
                  </a:cubicBezTo>
                  <a:cubicBezTo>
                    <a:pt x="928" y="838"/>
                    <a:pt x="928" y="835"/>
                    <a:pt x="928" y="832"/>
                  </a:cubicBezTo>
                  <a:cubicBezTo>
                    <a:pt x="931" y="830"/>
                    <a:pt x="933" y="827"/>
                    <a:pt x="936" y="824"/>
                  </a:cubicBezTo>
                  <a:cubicBezTo>
                    <a:pt x="926" y="812"/>
                    <a:pt x="915" y="801"/>
                    <a:pt x="904" y="790"/>
                  </a:cubicBezTo>
                  <a:cubicBezTo>
                    <a:pt x="904" y="785"/>
                    <a:pt x="904" y="780"/>
                    <a:pt x="904" y="774"/>
                  </a:cubicBezTo>
                  <a:cubicBezTo>
                    <a:pt x="901" y="774"/>
                    <a:pt x="898" y="774"/>
                    <a:pt x="895" y="774"/>
                  </a:cubicBezTo>
                  <a:cubicBezTo>
                    <a:pt x="893" y="772"/>
                    <a:pt x="890" y="769"/>
                    <a:pt x="887" y="765"/>
                  </a:cubicBezTo>
                  <a:cubicBezTo>
                    <a:pt x="887" y="763"/>
                    <a:pt x="887" y="761"/>
                    <a:pt x="887" y="758"/>
                  </a:cubicBezTo>
                  <a:cubicBezTo>
                    <a:pt x="885" y="755"/>
                    <a:pt x="881" y="752"/>
                    <a:pt x="878" y="749"/>
                  </a:cubicBezTo>
                  <a:cubicBezTo>
                    <a:pt x="873" y="749"/>
                    <a:pt x="868" y="749"/>
                    <a:pt x="862" y="749"/>
                  </a:cubicBezTo>
                  <a:cubicBezTo>
                    <a:pt x="843" y="730"/>
                    <a:pt x="824" y="711"/>
                    <a:pt x="804" y="691"/>
                  </a:cubicBezTo>
                  <a:cubicBezTo>
                    <a:pt x="802" y="691"/>
                    <a:pt x="799" y="691"/>
                    <a:pt x="796" y="691"/>
                  </a:cubicBezTo>
                  <a:cubicBezTo>
                    <a:pt x="793" y="688"/>
                    <a:pt x="791" y="686"/>
                    <a:pt x="788" y="683"/>
                  </a:cubicBezTo>
                  <a:cubicBezTo>
                    <a:pt x="782" y="683"/>
                    <a:pt x="776" y="683"/>
                    <a:pt x="771" y="683"/>
                  </a:cubicBezTo>
                  <a:cubicBezTo>
                    <a:pt x="768" y="680"/>
                    <a:pt x="766" y="678"/>
                    <a:pt x="763" y="675"/>
                  </a:cubicBezTo>
                  <a:cubicBezTo>
                    <a:pt x="761" y="675"/>
                    <a:pt x="757" y="675"/>
                    <a:pt x="754" y="675"/>
                  </a:cubicBezTo>
                  <a:cubicBezTo>
                    <a:pt x="752" y="675"/>
                    <a:pt x="749" y="675"/>
                    <a:pt x="746" y="675"/>
                  </a:cubicBezTo>
                  <a:cubicBezTo>
                    <a:pt x="744" y="672"/>
                    <a:pt x="741" y="669"/>
                    <a:pt x="737" y="666"/>
                  </a:cubicBezTo>
                  <a:cubicBezTo>
                    <a:pt x="737" y="661"/>
                    <a:pt x="737" y="655"/>
                    <a:pt x="737" y="649"/>
                  </a:cubicBezTo>
                  <a:cubicBezTo>
                    <a:pt x="760" y="649"/>
                    <a:pt x="782" y="649"/>
                    <a:pt x="804" y="649"/>
                  </a:cubicBezTo>
                  <a:cubicBezTo>
                    <a:pt x="807" y="647"/>
                    <a:pt x="809" y="645"/>
                    <a:pt x="812" y="641"/>
                  </a:cubicBezTo>
                  <a:cubicBezTo>
                    <a:pt x="815" y="641"/>
                    <a:pt x="817" y="638"/>
                    <a:pt x="820" y="638"/>
                  </a:cubicBezTo>
                  <a:cubicBezTo>
                    <a:pt x="820" y="630"/>
                    <a:pt x="820" y="622"/>
                    <a:pt x="820" y="613"/>
                  </a:cubicBezTo>
                  <a:cubicBezTo>
                    <a:pt x="812" y="605"/>
                    <a:pt x="804" y="597"/>
                    <a:pt x="795" y="588"/>
                  </a:cubicBezTo>
                  <a:cubicBezTo>
                    <a:pt x="789" y="588"/>
                    <a:pt x="784" y="588"/>
                    <a:pt x="778" y="588"/>
                  </a:cubicBezTo>
                  <a:cubicBezTo>
                    <a:pt x="776" y="586"/>
                    <a:pt x="773" y="583"/>
                    <a:pt x="770" y="580"/>
                  </a:cubicBezTo>
                  <a:cubicBezTo>
                    <a:pt x="770" y="578"/>
                    <a:pt x="770" y="575"/>
                    <a:pt x="770" y="572"/>
                  </a:cubicBezTo>
                  <a:cubicBezTo>
                    <a:pt x="768" y="570"/>
                    <a:pt x="765" y="567"/>
                    <a:pt x="762" y="563"/>
                  </a:cubicBezTo>
                  <a:cubicBezTo>
                    <a:pt x="757" y="563"/>
                    <a:pt x="751" y="563"/>
                    <a:pt x="746" y="563"/>
                  </a:cubicBezTo>
                  <a:cubicBezTo>
                    <a:pt x="743" y="561"/>
                    <a:pt x="740" y="559"/>
                    <a:pt x="737" y="555"/>
                  </a:cubicBezTo>
                  <a:cubicBezTo>
                    <a:pt x="737" y="553"/>
                    <a:pt x="737" y="550"/>
                    <a:pt x="737" y="547"/>
                  </a:cubicBezTo>
                  <a:cubicBezTo>
                    <a:pt x="734" y="544"/>
                    <a:pt x="732" y="542"/>
                    <a:pt x="729" y="539"/>
                  </a:cubicBezTo>
                  <a:cubicBezTo>
                    <a:pt x="721" y="539"/>
                    <a:pt x="713" y="539"/>
                    <a:pt x="704" y="539"/>
                  </a:cubicBezTo>
                  <a:cubicBezTo>
                    <a:pt x="702" y="536"/>
                    <a:pt x="699" y="533"/>
                    <a:pt x="695" y="530"/>
                  </a:cubicBezTo>
                  <a:cubicBezTo>
                    <a:pt x="695" y="525"/>
                    <a:pt x="695" y="520"/>
                    <a:pt x="695" y="514"/>
                  </a:cubicBezTo>
                  <a:cubicBezTo>
                    <a:pt x="693" y="512"/>
                    <a:pt x="691" y="508"/>
                    <a:pt x="687" y="505"/>
                  </a:cubicBezTo>
                  <a:cubicBezTo>
                    <a:pt x="687" y="503"/>
                    <a:pt x="687" y="501"/>
                    <a:pt x="687" y="497"/>
                  </a:cubicBezTo>
                  <a:cubicBezTo>
                    <a:pt x="693" y="492"/>
                    <a:pt x="699" y="486"/>
                    <a:pt x="704" y="481"/>
                  </a:cubicBezTo>
                  <a:cubicBezTo>
                    <a:pt x="707" y="481"/>
                    <a:pt x="709" y="481"/>
                    <a:pt x="712" y="481"/>
                  </a:cubicBezTo>
                  <a:cubicBezTo>
                    <a:pt x="714" y="478"/>
                    <a:pt x="718" y="476"/>
                    <a:pt x="721" y="473"/>
                  </a:cubicBezTo>
                  <a:cubicBezTo>
                    <a:pt x="723" y="473"/>
                    <a:pt x="726" y="473"/>
                    <a:pt x="729" y="473"/>
                  </a:cubicBezTo>
                  <a:cubicBezTo>
                    <a:pt x="734" y="467"/>
                    <a:pt x="740" y="462"/>
                    <a:pt x="746" y="456"/>
                  </a:cubicBezTo>
                  <a:cubicBezTo>
                    <a:pt x="748" y="456"/>
                    <a:pt x="750" y="456"/>
                    <a:pt x="753" y="456"/>
                  </a:cubicBezTo>
                  <a:cubicBezTo>
                    <a:pt x="756" y="454"/>
                    <a:pt x="759" y="450"/>
                    <a:pt x="762" y="447"/>
                  </a:cubicBezTo>
                  <a:cubicBezTo>
                    <a:pt x="770" y="447"/>
                    <a:pt x="778" y="447"/>
                    <a:pt x="787" y="447"/>
                  </a:cubicBezTo>
                  <a:cubicBezTo>
                    <a:pt x="789" y="450"/>
                    <a:pt x="792" y="453"/>
                    <a:pt x="795" y="456"/>
                  </a:cubicBezTo>
                  <a:cubicBezTo>
                    <a:pt x="797" y="456"/>
                    <a:pt x="800" y="456"/>
                    <a:pt x="804" y="456"/>
                  </a:cubicBezTo>
                  <a:cubicBezTo>
                    <a:pt x="806" y="458"/>
                    <a:pt x="808" y="461"/>
                    <a:pt x="811" y="464"/>
                  </a:cubicBezTo>
                  <a:cubicBezTo>
                    <a:pt x="819" y="464"/>
                    <a:pt x="827" y="464"/>
                    <a:pt x="836" y="464"/>
                  </a:cubicBezTo>
                  <a:cubicBezTo>
                    <a:pt x="839" y="462"/>
                    <a:pt x="842" y="459"/>
                    <a:pt x="845" y="456"/>
                  </a:cubicBezTo>
                  <a:cubicBezTo>
                    <a:pt x="855" y="456"/>
                    <a:pt x="866" y="456"/>
                    <a:pt x="877" y="456"/>
                  </a:cubicBezTo>
                  <a:cubicBezTo>
                    <a:pt x="880" y="454"/>
                    <a:pt x="883" y="450"/>
                    <a:pt x="886" y="447"/>
                  </a:cubicBezTo>
                  <a:cubicBezTo>
                    <a:pt x="894" y="447"/>
                    <a:pt x="902" y="447"/>
                    <a:pt x="911" y="447"/>
                  </a:cubicBezTo>
                  <a:cubicBezTo>
                    <a:pt x="913" y="445"/>
                    <a:pt x="916" y="442"/>
                    <a:pt x="920" y="439"/>
                  </a:cubicBezTo>
                  <a:cubicBezTo>
                    <a:pt x="924" y="439"/>
                    <a:pt x="930" y="439"/>
                    <a:pt x="936" y="439"/>
                  </a:cubicBezTo>
                  <a:cubicBezTo>
                    <a:pt x="938" y="437"/>
                    <a:pt x="941" y="434"/>
                    <a:pt x="944" y="431"/>
                  </a:cubicBezTo>
                  <a:cubicBezTo>
                    <a:pt x="947" y="431"/>
                    <a:pt x="949" y="431"/>
                    <a:pt x="952" y="431"/>
                  </a:cubicBezTo>
                  <a:cubicBezTo>
                    <a:pt x="955" y="428"/>
                    <a:pt x="958" y="426"/>
                    <a:pt x="961" y="423"/>
                  </a:cubicBezTo>
                  <a:cubicBezTo>
                    <a:pt x="966" y="423"/>
                    <a:pt x="971" y="423"/>
                    <a:pt x="977" y="423"/>
                  </a:cubicBezTo>
                  <a:cubicBezTo>
                    <a:pt x="977" y="417"/>
                    <a:pt x="977" y="411"/>
                    <a:pt x="977" y="406"/>
                  </a:cubicBezTo>
                  <a:cubicBezTo>
                    <a:pt x="979" y="404"/>
                    <a:pt x="982" y="401"/>
                    <a:pt x="986" y="398"/>
                  </a:cubicBezTo>
                  <a:cubicBezTo>
                    <a:pt x="986" y="396"/>
                    <a:pt x="986" y="392"/>
                    <a:pt x="986" y="389"/>
                  </a:cubicBezTo>
                  <a:cubicBezTo>
                    <a:pt x="988" y="387"/>
                    <a:pt x="990" y="384"/>
                    <a:pt x="994" y="381"/>
                  </a:cubicBezTo>
                  <a:cubicBezTo>
                    <a:pt x="994" y="373"/>
                    <a:pt x="994" y="365"/>
                    <a:pt x="994" y="357"/>
                  </a:cubicBezTo>
                  <a:cubicBezTo>
                    <a:pt x="996" y="354"/>
                    <a:pt x="999" y="351"/>
                    <a:pt x="1002" y="348"/>
                  </a:cubicBezTo>
                  <a:cubicBezTo>
                    <a:pt x="1002" y="342"/>
                    <a:pt x="1002" y="337"/>
                    <a:pt x="1002" y="331"/>
                  </a:cubicBezTo>
                  <a:cubicBezTo>
                    <a:pt x="1005" y="329"/>
                    <a:pt x="1007" y="326"/>
                    <a:pt x="1010" y="323"/>
                  </a:cubicBezTo>
                  <a:cubicBezTo>
                    <a:pt x="1010" y="321"/>
                    <a:pt x="1010" y="318"/>
                    <a:pt x="1010" y="315"/>
                  </a:cubicBezTo>
                  <a:cubicBezTo>
                    <a:pt x="1013" y="313"/>
                    <a:pt x="1016" y="310"/>
                    <a:pt x="1019" y="307"/>
                  </a:cubicBezTo>
                  <a:cubicBezTo>
                    <a:pt x="1021" y="307"/>
                    <a:pt x="1024" y="307"/>
                    <a:pt x="1027" y="307"/>
                  </a:cubicBezTo>
                  <a:cubicBezTo>
                    <a:pt x="1027" y="304"/>
                    <a:pt x="1027" y="302"/>
                    <a:pt x="1027" y="299"/>
                  </a:cubicBezTo>
                  <a:cubicBezTo>
                    <a:pt x="1033" y="293"/>
                    <a:pt x="1038" y="287"/>
                    <a:pt x="1044" y="282"/>
                  </a:cubicBezTo>
                  <a:cubicBezTo>
                    <a:pt x="1046" y="282"/>
                    <a:pt x="1048" y="282"/>
                    <a:pt x="1052" y="282"/>
                  </a:cubicBezTo>
                  <a:cubicBezTo>
                    <a:pt x="1052" y="279"/>
                    <a:pt x="1052" y="277"/>
                    <a:pt x="1052" y="274"/>
                  </a:cubicBezTo>
                  <a:cubicBezTo>
                    <a:pt x="1054" y="272"/>
                    <a:pt x="1057" y="268"/>
                    <a:pt x="1060" y="265"/>
                  </a:cubicBezTo>
                  <a:cubicBezTo>
                    <a:pt x="1060" y="252"/>
                    <a:pt x="1060" y="238"/>
                    <a:pt x="1060" y="224"/>
                  </a:cubicBezTo>
                  <a:cubicBezTo>
                    <a:pt x="1058" y="221"/>
                    <a:pt x="1055" y="219"/>
                    <a:pt x="1052" y="216"/>
                  </a:cubicBezTo>
                  <a:cubicBezTo>
                    <a:pt x="1052" y="188"/>
                    <a:pt x="1052" y="160"/>
                    <a:pt x="1052" y="132"/>
                  </a:cubicBezTo>
                  <a:cubicBezTo>
                    <a:pt x="1054" y="130"/>
                    <a:pt x="1057" y="128"/>
                    <a:pt x="1060" y="124"/>
                  </a:cubicBezTo>
                  <a:cubicBezTo>
                    <a:pt x="1060" y="122"/>
                    <a:pt x="1060" y="120"/>
                    <a:pt x="1060" y="116"/>
                  </a:cubicBezTo>
                  <a:cubicBezTo>
                    <a:pt x="1064" y="116"/>
                    <a:pt x="1066" y="116"/>
                    <a:pt x="1068" y="116"/>
                  </a:cubicBezTo>
                  <a:cubicBezTo>
                    <a:pt x="1071" y="120"/>
                    <a:pt x="1075" y="122"/>
                    <a:pt x="1077" y="124"/>
                  </a:cubicBezTo>
                  <a:cubicBezTo>
                    <a:pt x="1083" y="124"/>
                    <a:pt x="1088" y="124"/>
                    <a:pt x="1093" y="124"/>
                  </a:cubicBezTo>
                  <a:cubicBezTo>
                    <a:pt x="1096" y="128"/>
                    <a:pt x="1099" y="130"/>
                    <a:pt x="1102" y="132"/>
                  </a:cubicBezTo>
                  <a:cubicBezTo>
                    <a:pt x="1116" y="132"/>
                    <a:pt x="1130" y="132"/>
                    <a:pt x="1143" y="132"/>
                  </a:cubicBezTo>
                  <a:cubicBezTo>
                    <a:pt x="1146" y="136"/>
                    <a:pt x="1149" y="139"/>
                    <a:pt x="1151" y="141"/>
                  </a:cubicBezTo>
                  <a:cubicBezTo>
                    <a:pt x="1157" y="141"/>
                    <a:pt x="1162" y="141"/>
                    <a:pt x="1168" y="141"/>
                  </a:cubicBezTo>
                  <a:cubicBezTo>
                    <a:pt x="1171" y="144"/>
                    <a:pt x="1174" y="147"/>
                    <a:pt x="1176" y="149"/>
                  </a:cubicBezTo>
                  <a:cubicBezTo>
                    <a:pt x="1182" y="149"/>
                    <a:pt x="1188" y="149"/>
                    <a:pt x="1192" y="149"/>
                  </a:cubicBezTo>
                  <a:cubicBezTo>
                    <a:pt x="1196" y="152"/>
                    <a:pt x="1199" y="155"/>
                    <a:pt x="1201" y="158"/>
                  </a:cubicBezTo>
                  <a:cubicBezTo>
                    <a:pt x="1231" y="158"/>
                    <a:pt x="1261" y="158"/>
                    <a:pt x="1292" y="158"/>
                  </a:cubicBezTo>
                  <a:cubicBezTo>
                    <a:pt x="1295" y="161"/>
                    <a:pt x="1298" y="163"/>
                    <a:pt x="1300" y="166"/>
                  </a:cubicBezTo>
                  <a:cubicBezTo>
                    <a:pt x="1317" y="166"/>
                    <a:pt x="1334" y="166"/>
                    <a:pt x="1350" y="166"/>
                  </a:cubicBezTo>
                  <a:cubicBezTo>
                    <a:pt x="1353" y="163"/>
                    <a:pt x="1356" y="160"/>
                    <a:pt x="1359" y="158"/>
                  </a:cubicBezTo>
                  <a:cubicBezTo>
                    <a:pt x="1364" y="158"/>
                    <a:pt x="1370" y="158"/>
                    <a:pt x="1375" y="158"/>
                  </a:cubicBezTo>
                  <a:cubicBezTo>
                    <a:pt x="1378" y="155"/>
                    <a:pt x="1381" y="151"/>
                    <a:pt x="1383" y="149"/>
                  </a:cubicBezTo>
                  <a:cubicBezTo>
                    <a:pt x="1386" y="149"/>
                    <a:pt x="1389" y="149"/>
                    <a:pt x="1391" y="149"/>
                  </a:cubicBezTo>
                  <a:cubicBezTo>
                    <a:pt x="1394" y="146"/>
                    <a:pt x="1397" y="144"/>
                    <a:pt x="1400" y="141"/>
                  </a:cubicBezTo>
                  <a:cubicBezTo>
                    <a:pt x="1403" y="141"/>
                    <a:pt x="1405" y="141"/>
                    <a:pt x="1408" y="141"/>
                  </a:cubicBezTo>
                  <a:cubicBezTo>
                    <a:pt x="1411" y="138"/>
                    <a:pt x="1414" y="135"/>
                    <a:pt x="1417" y="132"/>
                  </a:cubicBezTo>
                  <a:cubicBezTo>
                    <a:pt x="1420" y="132"/>
                    <a:pt x="1422" y="132"/>
                    <a:pt x="1424" y="132"/>
                  </a:cubicBezTo>
                  <a:cubicBezTo>
                    <a:pt x="1428" y="129"/>
                    <a:pt x="1430" y="127"/>
                    <a:pt x="1432" y="124"/>
                  </a:cubicBezTo>
                  <a:cubicBezTo>
                    <a:pt x="1438" y="124"/>
                    <a:pt x="1444" y="124"/>
                    <a:pt x="1449" y="124"/>
                  </a:cubicBezTo>
                  <a:cubicBezTo>
                    <a:pt x="1452" y="121"/>
                    <a:pt x="1456" y="119"/>
                    <a:pt x="1458" y="116"/>
                  </a:cubicBezTo>
                  <a:cubicBezTo>
                    <a:pt x="1458" y="113"/>
                    <a:pt x="1458" y="110"/>
                    <a:pt x="1458" y="108"/>
                  </a:cubicBezTo>
                  <a:cubicBezTo>
                    <a:pt x="1467" y="99"/>
                    <a:pt x="1475" y="91"/>
                    <a:pt x="1483" y="83"/>
                  </a:cubicBezTo>
                  <a:cubicBezTo>
                    <a:pt x="1486" y="83"/>
                    <a:pt x="1488" y="83"/>
                    <a:pt x="1490" y="83"/>
                  </a:cubicBezTo>
                  <a:cubicBezTo>
                    <a:pt x="1494" y="80"/>
                    <a:pt x="1497" y="77"/>
                    <a:pt x="1499" y="74"/>
                  </a:cubicBezTo>
                  <a:cubicBezTo>
                    <a:pt x="1502" y="74"/>
                    <a:pt x="1505" y="74"/>
                    <a:pt x="1507" y="74"/>
                  </a:cubicBezTo>
                  <a:cubicBezTo>
                    <a:pt x="1522" y="60"/>
                    <a:pt x="1535" y="47"/>
                    <a:pt x="1549" y="33"/>
                  </a:cubicBezTo>
                  <a:cubicBezTo>
                    <a:pt x="1552" y="33"/>
                    <a:pt x="1555" y="33"/>
                    <a:pt x="1557" y="33"/>
                  </a:cubicBezTo>
                  <a:cubicBezTo>
                    <a:pt x="1563" y="27"/>
                    <a:pt x="1568" y="22"/>
                    <a:pt x="1574" y="17"/>
                  </a:cubicBezTo>
                  <a:cubicBezTo>
                    <a:pt x="1577" y="17"/>
                    <a:pt x="1580" y="17"/>
                    <a:pt x="1582" y="17"/>
                  </a:cubicBezTo>
                  <a:cubicBezTo>
                    <a:pt x="1587" y="12"/>
                    <a:pt x="1593" y="6"/>
                    <a:pt x="1599" y="0"/>
                  </a:cubicBezTo>
                  <a:cubicBezTo>
                    <a:pt x="1604" y="6"/>
                    <a:pt x="1610" y="12"/>
                    <a:pt x="1615" y="17"/>
                  </a:cubicBezTo>
                  <a:cubicBezTo>
                    <a:pt x="1624" y="17"/>
                    <a:pt x="1632" y="17"/>
                    <a:pt x="1640" y="17"/>
                  </a:cubicBezTo>
                  <a:cubicBezTo>
                    <a:pt x="1643" y="20"/>
                    <a:pt x="1646" y="23"/>
                    <a:pt x="1648" y="25"/>
                  </a:cubicBezTo>
                  <a:cubicBezTo>
                    <a:pt x="1651" y="25"/>
                    <a:pt x="1654" y="25"/>
                    <a:pt x="1657" y="25"/>
                  </a:cubicBezTo>
                  <a:cubicBezTo>
                    <a:pt x="1660" y="28"/>
                    <a:pt x="1662" y="31"/>
                    <a:pt x="1665" y="33"/>
                  </a:cubicBezTo>
                  <a:cubicBezTo>
                    <a:pt x="1670" y="33"/>
                    <a:pt x="1676" y="33"/>
                    <a:pt x="1681" y="33"/>
                  </a:cubicBezTo>
                  <a:cubicBezTo>
                    <a:pt x="1685" y="36"/>
                    <a:pt x="1687" y="39"/>
                    <a:pt x="1689" y="42"/>
                  </a:cubicBezTo>
                  <a:cubicBezTo>
                    <a:pt x="1686" y="45"/>
                    <a:pt x="1684" y="47"/>
                    <a:pt x="1681" y="50"/>
                  </a:cubicBezTo>
                  <a:cubicBezTo>
                    <a:pt x="1681" y="58"/>
                    <a:pt x="1681" y="66"/>
                    <a:pt x="1681" y="74"/>
                  </a:cubicBezTo>
                  <a:cubicBezTo>
                    <a:pt x="1685" y="78"/>
                    <a:pt x="1687" y="81"/>
                    <a:pt x="1689" y="83"/>
                  </a:cubicBezTo>
                  <a:cubicBezTo>
                    <a:pt x="1689" y="89"/>
                    <a:pt x="1689" y="94"/>
                    <a:pt x="1689" y="100"/>
                  </a:cubicBezTo>
                  <a:cubicBezTo>
                    <a:pt x="1692" y="103"/>
                    <a:pt x="1696" y="105"/>
                    <a:pt x="1698" y="108"/>
                  </a:cubicBezTo>
                  <a:cubicBezTo>
                    <a:pt x="1698" y="113"/>
                    <a:pt x="1698" y="119"/>
                    <a:pt x="1698" y="124"/>
                  </a:cubicBezTo>
                  <a:cubicBezTo>
                    <a:pt x="1701" y="128"/>
                    <a:pt x="1704" y="130"/>
                    <a:pt x="1706" y="132"/>
                  </a:cubicBezTo>
                  <a:cubicBezTo>
                    <a:pt x="1706" y="136"/>
                    <a:pt x="1706" y="139"/>
                    <a:pt x="1706" y="141"/>
                  </a:cubicBezTo>
                  <a:cubicBezTo>
                    <a:pt x="1709" y="144"/>
                    <a:pt x="1712" y="147"/>
                    <a:pt x="1715" y="149"/>
                  </a:cubicBezTo>
                  <a:cubicBezTo>
                    <a:pt x="1715" y="158"/>
                    <a:pt x="1715" y="166"/>
                    <a:pt x="1715" y="174"/>
                  </a:cubicBezTo>
                  <a:cubicBezTo>
                    <a:pt x="1718" y="174"/>
                    <a:pt x="1720" y="174"/>
                    <a:pt x="1723" y="174"/>
                  </a:cubicBezTo>
                  <a:cubicBezTo>
                    <a:pt x="1726" y="177"/>
                    <a:pt x="1729" y="180"/>
                    <a:pt x="1731" y="182"/>
                  </a:cubicBezTo>
                  <a:cubicBezTo>
                    <a:pt x="1731" y="191"/>
                    <a:pt x="1731" y="199"/>
                    <a:pt x="1731" y="207"/>
                  </a:cubicBezTo>
                  <a:cubicBezTo>
                    <a:pt x="1735" y="210"/>
                    <a:pt x="1737" y="213"/>
                    <a:pt x="1739" y="216"/>
                  </a:cubicBezTo>
                  <a:cubicBezTo>
                    <a:pt x="1739" y="219"/>
                    <a:pt x="1739" y="221"/>
                    <a:pt x="1739" y="224"/>
                  </a:cubicBezTo>
                  <a:cubicBezTo>
                    <a:pt x="1736" y="227"/>
                    <a:pt x="1734" y="229"/>
                    <a:pt x="1731" y="232"/>
                  </a:cubicBezTo>
                  <a:cubicBezTo>
                    <a:pt x="1731" y="246"/>
                    <a:pt x="1731" y="260"/>
                    <a:pt x="1731" y="274"/>
                  </a:cubicBezTo>
                  <a:cubicBezTo>
                    <a:pt x="1737" y="274"/>
                    <a:pt x="1743" y="274"/>
                    <a:pt x="1747" y="274"/>
                  </a:cubicBezTo>
                  <a:cubicBezTo>
                    <a:pt x="1747" y="302"/>
                    <a:pt x="1747" y="330"/>
                    <a:pt x="1747" y="357"/>
                  </a:cubicBezTo>
                  <a:cubicBezTo>
                    <a:pt x="1750" y="360"/>
                    <a:pt x="1754" y="362"/>
                    <a:pt x="1756" y="365"/>
                  </a:cubicBezTo>
                  <a:cubicBezTo>
                    <a:pt x="1756" y="373"/>
                    <a:pt x="1756" y="381"/>
                    <a:pt x="1756" y="389"/>
                  </a:cubicBezTo>
                  <a:cubicBezTo>
                    <a:pt x="1753" y="389"/>
                    <a:pt x="1750" y="389"/>
                    <a:pt x="1747" y="389"/>
                  </a:cubicBezTo>
                  <a:cubicBezTo>
                    <a:pt x="1744" y="392"/>
                    <a:pt x="1742" y="396"/>
                    <a:pt x="1739" y="398"/>
                  </a:cubicBezTo>
                  <a:cubicBezTo>
                    <a:pt x="1728" y="398"/>
                    <a:pt x="1717" y="398"/>
                    <a:pt x="1706" y="398"/>
                  </a:cubicBezTo>
                  <a:cubicBezTo>
                    <a:pt x="1703" y="401"/>
                    <a:pt x="1700" y="404"/>
                    <a:pt x="1698" y="406"/>
                  </a:cubicBezTo>
                  <a:cubicBezTo>
                    <a:pt x="1695" y="406"/>
                    <a:pt x="1692" y="406"/>
                    <a:pt x="1689" y="406"/>
                  </a:cubicBezTo>
                  <a:cubicBezTo>
                    <a:pt x="1686" y="409"/>
                    <a:pt x="1684" y="412"/>
                    <a:pt x="1681" y="415"/>
                  </a:cubicBezTo>
                  <a:cubicBezTo>
                    <a:pt x="1681" y="418"/>
                    <a:pt x="1681" y="420"/>
                    <a:pt x="1681" y="423"/>
                  </a:cubicBezTo>
                  <a:cubicBezTo>
                    <a:pt x="1687" y="428"/>
                    <a:pt x="1692" y="434"/>
                    <a:pt x="1698" y="439"/>
                  </a:cubicBezTo>
                  <a:cubicBezTo>
                    <a:pt x="1698" y="445"/>
                    <a:pt x="1698" y="450"/>
                    <a:pt x="1698" y="456"/>
                  </a:cubicBezTo>
                  <a:cubicBezTo>
                    <a:pt x="1701" y="459"/>
                    <a:pt x="1704" y="462"/>
                    <a:pt x="1706" y="464"/>
                  </a:cubicBezTo>
                  <a:cubicBezTo>
                    <a:pt x="1706" y="467"/>
                    <a:pt x="1706" y="470"/>
                    <a:pt x="1706" y="473"/>
                  </a:cubicBezTo>
                  <a:cubicBezTo>
                    <a:pt x="1709" y="476"/>
                    <a:pt x="1712" y="478"/>
                    <a:pt x="1715" y="481"/>
                  </a:cubicBezTo>
                  <a:cubicBezTo>
                    <a:pt x="1712" y="484"/>
                    <a:pt x="1708" y="486"/>
                    <a:pt x="1706" y="489"/>
                  </a:cubicBezTo>
                  <a:cubicBezTo>
                    <a:pt x="1703" y="489"/>
                    <a:pt x="1700" y="489"/>
                    <a:pt x="1698" y="489"/>
                  </a:cubicBezTo>
                  <a:cubicBezTo>
                    <a:pt x="1695" y="492"/>
                    <a:pt x="1692" y="495"/>
                    <a:pt x="1689" y="497"/>
                  </a:cubicBezTo>
                  <a:cubicBezTo>
                    <a:pt x="1689" y="501"/>
                    <a:pt x="1689" y="503"/>
                    <a:pt x="1689" y="505"/>
                  </a:cubicBezTo>
                  <a:cubicBezTo>
                    <a:pt x="1695" y="505"/>
                    <a:pt x="1700" y="505"/>
                    <a:pt x="1706" y="505"/>
                  </a:cubicBezTo>
                  <a:cubicBezTo>
                    <a:pt x="1709" y="508"/>
                    <a:pt x="1712" y="512"/>
                    <a:pt x="1715" y="514"/>
                  </a:cubicBezTo>
                  <a:cubicBezTo>
                    <a:pt x="1709" y="520"/>
                    <a:pt x="1704" y="525"/>
                    <a:pt x="1698" y="530"/>
                  </a:cubicBezTo>
                  <a:cubicBezTo>
                    <a:pt x="1698" y="536"/>
                    <a:pt x="1698" y="541"/>
                    <a:pt x="1698" y="547"/>
                  </a:cubicBezTo>
                  <a:cubicBezTo>
                    <a:pt x="1695" y="550"/>
                    <a:pt x="1692" y="553"/>
                    <a:pt x="1689" y="555"/>
                  </a:cubicBezTo>
                  <a:cubicBezTo>
                    <a:pt x="1689" y="567"/>
                    <a:pt x="1689" y="578"/>
                    <a:pt x="1689" y="588"/>
                  </a:cubicBezTo>
                  <a:cubicBezTo>
                    <a:pt x="1704" y="588"/>
                    <a:pt x="1718" y="588"/>
                    <a:pt x="1731" y="588"/>
                  </a:cubicBezTo>
                  <a:cubicBezTo>
                    <a:pt x="1731" y="599"/>
                    <a:pt x="1731" y="610"/>
                    <a:pt x="1731" y="621"/>
                  </a:cubicBezTo>
                  <a:cubicBezTo>
                    <a:pt x="1737" y="627"/>
                    <a:pt x="1743" y="632"/>
                    <a:pt x="1747" y="638"/>
                  </a:cubicBezTo>
                  <a:cubicBezTo>
                    <a:pt x="1747" y="644"/>
                    <a:pt x="1747" y="649"/>
                    <a:pt x="1747" y="655"/>
                  </a:cubicBezTo>
                  <a:cubicBezTo>
                    <a:pt x="1742" y="660"/>
                    <a:pt x="1736" y="666"/>
                    <a:pt x="1731" y="671"/>
                  </a:cubicBezTo>
                  <a:cubicBezTo>
                    <a:pt x="1731" y="675"/>
                    <a:pt x="1731" y="677"/>
                    <a:pt x="1731" y="679"/>
                  </a:cubicBezTo>
                  <a:cubicBezTo>
                    <a:pt x="1720" y="679"/>
                    <a:pt x="1709" y="679"/>
                    <a:pt x="1698" y="679"/>
                  </a:cubicBezTo>
                  <a:cubicBezTo>
                    <a:pt x="1692" y="685"/>
                    <a:pt x="1687" y="691"/>
                    <a:pt x="1681" y="696"/>
                  </a:cubicBezTo>
                  <a:cubicBezTo>
                    <a:pt x="1681" y="699"/>
                    <a:pt x="1681" y="702"/>
                    <a:pt x="1681" y="704"/>
                  </a:cubicBezTo>
                  <a:cubicBezTo>
                    <a:pt x="1692" y="704"/>
                    <a:pt x="1704" y="704"/>
                    <a:pt x="1715" y="704"/>
                  </a:cubicBezTo>
                  <a:cubicBezTo>
                    <a:pt x="1715" y="707"/>
                    <a:pt x="1715" y="710"/>
                    <a:pt x="1715" y="713"/>
                  </a:cubicBezTo>
                  <a:cubicBezTo>
                    <a:pt x="1718" y="716"/>
                    <a:pt x="1720" y="718"/>
                    <a:pt x="1723" y="721"/>
                  </a:cubicBezTo>
                  <a:cubicBezTo>
                    <a:pt x="1723" y="724"/>
                    <a:pt x="1723" y="727"/>
                    <a:pt x="1723" y="730"/>
                  </a:cubicBezTo>
                  <a:cubicBezTo>
                    <a:pt x="1714" y="730"/>
                    <a:pt x="1706" y="730"/>
                    <a:pt x="1698" y="730"/>
                  </a:cubicBezTo>
                  <a:cubicBezTo>
                    <a:pt x="1695" y="733"/>
                    <a:pt x="1692" y="735"/>
                    <a:pt x="1689" y="737"/>
                  </a:cubicBezTo>
                  <a:cubicBezTo>
                    <a:pt x="1684" y="737"/>
                    <a:pt x="1678" y="737"/>
                    <a:pt x="1673" y="737"/>
                  </a:cubicBezTo>
                  <a:cubicBezTo>
                    <a:pt x="1670" y="741"/>
                    <a:pt x="1667" y="743"/>
                    <a:pt x="1665" y="745"/>
                  </a:cubicBezTo>
                  <a:cubicBezTo>
                    <a:pt x="1661" y="745"/>
                    <a:pt x="1659" y="745"/>
                    <a:pt x="1657" y="745"/>
                  </a:cubicBezTo>
                  <a:cubicBezTo>
                    <a:pt x="1648" y="754"/>
                    <a:pt x="1640" y="763"/>
                    <a:pt x="1632" y="771"/>
                  </a:cubicBezTo>
                  <a:cubicBezTo>
                    <a:pt x="1632" y="774"/>
                    <a:pt x="1632" y="776"/>
                    <a:pt x="1632" y="779"/>
                  </a:cubicBezTo>
                  <a:cubicBezTo>
                    <a:pt x="1621" y="790"/>
                    <a:pt x="1610" y="801"/>
                    <a:pt x="1599" y="812"/>
                  </a:cubicBezTo>
                  <a:cubicBezTo>
                    <a:pt x="1599" y="815"/>
                    <a:pt x="1599" y="818"/>
                    <a:pt x="1599" y="820"/>
                  </a:cubicBezTo>
                  <a:cubicBezTo>
                    <a:pt x="1593" y="826"/>
                    <a:pt x="1587" y="831"/>
                    <a:pt x="1582" y="837"/>
                  </a:cubicBezTo>
                  <a:cubicBezTo>
                    <a:pt x="1576" y="837"/>
                    <a:pt x="1571" y="837"/>
                    <a:pt x="1565" y="837"/>
                  </a:cubicBezTo>
                  <a:cubicBezTo>
                    <a:pt x="1562" y="834"/>
                    <a:pt x="1560" y="831"/>
                    <a:pt x="1557" y="829"/>
                  </a:cubicBezTo>
                  <a:cubicBezTo>
                    <a:pt x="1546" y="840"/>
                    <a:pt x="1535" y="851"/>
                    <a:pt x="1524" y="861"/>
                  </a:cubicBezTo>
                  <a:cubicBezTo>
                    <a:pt x="1527" y="865"/>
                    <a:pt x="1530" y="868"/>
                    <a:pt x="1533" y="870"/>
                  </a:cubicBezTo>
                  <a:cubicBezTo>
                    <a:pt x="1533" y="876"/>
                    <a:pt x="1533" y="881"/>
                    <a:pt x="1533" y="886"/>
                  </a:cubicBezTo>
                  <a:cubicBezTo>
                    <a:pt x="1536" y="889"/>
                    <a:pt x="1538" y="893"/>
                    <a:pt x="1541" y="895"/>
                  </a:cubicBezTo>
                  <a:cubicBezTo>
                    <a:pt x="1541" y="898"/>
                    <a:pt x="1541" y="900"/>
                    <a:pt x="1541" y="903"/>
                  </a:cubicBezTo>
                  <a:cubicBezTo>
                    <a:pt x="1537" y="906"/>
                    <a:pt x="1535" y="909"/>
                    <a:pt x="1533" y="912"/>
                  </a:cubicBezTo>
                  <a:cubicBezTo>
                    <a:pt x="1529" y="912"/>
                    <a:pt x="1526" y="912"/>
                    <a:pt x="1524" y="912"/>
                  </a:cubicBezTo>
                  <a:cubicBezTo>
                    <a:pt x="1524" y="917"/>
                    <a:pt x="1524" y="923"/>
                    <a:pt x="1524" y="928"/>
                  </a:cubicBezTo>
                  <a:cubicBezTo>
                    <a:pt x="1527" y="931"/>
                    <a:pt x="1530" y="934"/>
                    <a:pt x="1533" y="936"/>
                  </a:cubicBezTo>
                  <a:cubicBezTo>
                    <a:pt x="1536" y="936"/>
                    <a:pt x="1538" y="936"/>
                    <a:pt x="1541" y="936"/>
                  </a:cubicBezTo>
                  <a:cubicBezTo>
                    <a:pt x="1549" y="927"/>
                    <a:pt x="1557" y="920"/>
                    <a:pt x="1565" y="912"/>
                  </a:cubicBezTo>
                  <a:cubicBezTo>
                    <a:pt x="1607" y="912"/>
                    <a:pt x="1648" y="912"/>
                    <a:pt x="1689" y="912"/>
                  </a:cubicBezTo>
                  <a:cubicBezTo>
                    <a:pt x="1692" y="915"/>
                    <a:pt x="1696" y="917"/>
                    <a:pt x="1698" y="920"/>
                  </a:cubicBezTo>
                  <a:cubicBezTo>
                    <a:pt x="1707" y="920"/>
                    <a:pt x="1715" y="920"/>
                    <a:pt x="1723" y="920"/>
                  </a:cubicBezTo>
                  <a:cubicBezTo>
                    <a:pt x="1726" y="923"/>
                    <a:pt x="1729" y="926"/>
                    <a:pt x="1731" y="928"/>
                  </a:cubicBezTo>
                  <a:cubicBezTo>
                    <a:pt x="1735" y="928"/>
                    <a:pt x="1737" y="928"/>
                    <a:pt x="1739" y="928"/>
                  </a:cubicBezTo>
                  <a:cubicBezTo>
                    <a:pt x="1743" y="931"/>
                    <a:pt x="1745" y="934"/>
                    <a:pt x="1747" y="936"/>
                  </a:cubicBezTo>
                  <a:cubicBezTo>
                    <a:pt x="1750" y="933"/>
                    <a:pt x="1754" y="931"/>
                    <a:pt x="1756" y="928"/>
                  </a:cubicBezTo>
                  <a:cubicBezTo>
                    <a:pt x="1765" y="928"/>
                    <a:pt x="1773" y="928"/>
                    <a:pt x="1781" y="928"/>
                  </a:cubicBezTo>
                  <a:cubicBezTo>
                    <a:pt x="1781" y="931"/>
                    <a:pt x="1781" y="934"/>
                    <a:pt x="1781" y="936"/>
                  </a:cubicBezTo>
                  <a:cubicBezTo>
                    <a:pt x="1784" y="939"/>
                    <a:pt x="1786" y="942"/>
                    <a:pt x="1789" y="944"/>
                  </a:cubicBezTo>
                  <a:cubicBezTo>
                    <a:pt x="1794" y="944"/>
                    <a:pt x="1800" y="944"/>
                    <a:pt x="1805" y="944"/>
                  </a:cubicBezTo>
                  <a:cubicBezTo>
                    <a:pt x="1809" y="947"/>
                    <a:pt x="1812" y="951"/>
                    <a:pt x="1814" y="953"/>
                  </a:cubicBezTo>
                  <a:cubicBezTo>
                    <a:pt x="1834" y="953"/>
                    <a:pt x="1853" y="953"/>
                    <a:pt x="1872" y="953"/>
                  </a:cubicBezTo>
                  <a:cubicBezTo>
                    <a:pt x="1872" y="962"/>
                    <a:pt x="1872" y="970"/>
                    <a:pt x="1872" y="978"/>
                  </a:cubicBezTo>
                  <a:cubicBezTo>
                    <a:pt x="1875" y="981"/>
                    <a:pt x="1878" y="983"/>
                    <a:pt x="1880" y="986"/>
                  </a:cubicBezTo>
                  <a:cubicBezTo>
                    <a:pt x="1880" y="989"/>
                    <a:pt x="1880" y="992"/>
                    <a:pt x="1880" y="994"/>
                  </a:cubicBezTo>
                  <a:cubicBezTo>
                    <a:pt x="1886" y="1000"/>
                    <a:pt x="1891" y="1005"/>
                    <a:pt x="1897" y="1011"/>
                  </a:cubicBezTo>
                  <a:cubicBezTo>
                    <a:pt x="1897" y="1014"/>
                    <a:pt x="1897" y="1017"/>
                    <a:pt x="1897" y="1019"/>
                  </a:cubicBezTo>
                  <a:cubicBezTo>
                    <a:pt x="1900" y="1022"/>
                    <a:pt x="1902" y="1025"/>
                    <a:pt x="1905" y="1028"/>
                  </a:cubicBezTo>
                  <a:cubicBezTo>
                    <a:pt x="1908" y="1028"/>
                    <a:pt x="1911" y="1028"/>
                    <a:pt x="1913" y="1028"/>
                  </a:cubicBezTo>
                  <a:cubicBezTo>
                    <a:pt x="1917" y="1031"/>
                    <a:pt x="1919" y="1033"/>
                    <a:pt x="1921" y="1036"/>
                  </a:cubicBezTo>
                  <a:cubicBezTo>
                    <a:pt x="1927" y="1036"/>
                    <a:pt x="1933" y="1036"/>
                    <a:pt x="1938" y="1036"/>
                  </a:cubicBezTo>
                  <a:cubicBezTo>
                    <a:pt x="1941" y="1039"/>
                    <a:pt x="1944" y="1041"/>
                    <a:pt x="1946" y="1044"/>
                  </a:cubicBezTo>
                  <a:cubicBezTo>
                    <a:pt x="1955" y="1044"/>
                    <a:pt x="1964" y="1044"/>
                    <a:pt x="1972" y="1044"/>
                  </a:cubicBezTo>
                  <a:cubicBezTo>
                    <a:pt x="1975" y="1047"/>
                    <a:pt x="1977" y="1050"/>
                    <a:pt x="1979" y="1052"/>
                  </a:cubicBezTo>
                  <a:cubicBezTo>
                    <a:pt x="1983" y="1052"/>
                    <a:pt x="1986" y="1052"/>
                    <a:pt x="1988" y="1052"/>
                  </a:cubicBezTo>
                  <a:cubicBezTo>
                    <a:pt x="1991" y="1055"/>
                    <a:pt x="1994" y="1058"/>
                    <a:pt x="1996" y="1060"/>
                  </a:cubicBezTo>
                  <a:cubicBezTo>
                    <a:pt x="1999" y="1060"/>
                    <a:pt x="2002" y="1060"/>
                    <a:pt x="2004" y="1060"/>
                  </a:cubicBezTo>
                  <a:cubicBezTo>
                    <a:pt x="2004" y="1049"/>
                    <a:pt x="2004" y="1038"/>
                    <a:pt x="2004" y="1028"/>
                  </a:cubicBezTo>
                  <a:cubicBezTo>
                    <a:pt x="2015" y="1028"/>
                    <a:pt x="2026" y="1028"/>
                    <a:pt x="2038" y="1028"/>
                  </a:cubicBezTo>
                  <a:cubicBezTo>
                    <a:pt x="2038" y="1044"/>
                    <a:pt x="2038" y="1061"/>
                    <a:pt x="2038" y="1077"/>
                  </a:cubicBezTo>
                  <a:cubicBezTo>
                    <a:pt x="2041" y="1080"/>
                    <a:pt x="2043" y="1083"/>
                    <a:pt x="2045" y="1085"/>
                  </a:cubicBezTo>
                  <a:cubicBezTo>
                    <a:pt x="2045" y="1088"/>
                    <a:pt x="2045" y="1091"/>
                    <a:pt x="2045" y="1094"/>
                  </a:cubicBezTo>
                  <a:cubicBezTo>
                    <a:pt x="2049" y="1097"/>
                    <a:pt x="2052" y="1099"/>
                    <a:pt x="2054" y="1102"/>
                  </a:cubicBezTo>
                  <a:cubicBezTo>
                    <a:pt x="2054" y="1107"/>
                    <a:pt x="2054" y="1113"/>
                    <a:pt x="2054" y="1118"/>
                  </a:cubicBezTo>
                  <a:cubicBezTo>
                    <a:pt x="2060" y="1124"/>
                    <a:pt x="2065" y="1129"/>
                    <a:pt x="2071" y="1135"/>
                  </a:cubicBezTo>
                  <a:cubicBezTo>
                    <a:pt x="2071" y="1138"/>
                    <a:pt x="2071" y="1141"/>
                    <a:pt x="2071" y="1143"/>
                  </a:cubicBezTo>
                  <a:cubicBezTo>
                    <a:pt x="2074" y="1146"/>
                    <a:pt x="2077" y="1153"/>
                    <a:pt x="2080" y="1155"/>
                  </a:cubicBezTo>
                  <a:cubicBezTo>
                    <a:pt x="2088" y="1155"/>
                    <a:pt x="2096" y="1155"/>
                    <a:pt x="2104" y="1155"/>
                  </a:cubicBezTo>
                  <a:cubicBezTo>
                    <a:pt x="2107" y="1158"/>
                    <a:pt x="2111" y="1161"/>
                    <a:pt x="2113" y="1163"/>
                  </a:cubicBezTo>
                  <a:cubicBezTo>
                    <a:pt x="2119" y="1163"/>
                    <a:pt x="2124" y="1163"/>
                    <a:pt x="2130" y="1163"/>
                  </a:cubicBezTo>
                  <a:cubicBezTo>
                    <a:pt x="2133" y="1166"/>
                    <a:pt x="2135" y="1169"/>
                    <a:pt x="2138" y="1172"/>
                  </a:cubicBezTo>
                  <a:cubicBezTo>
                    <a:pt x="2143" y="1172"/>
                    <a:pt x="2149" y="1172"/>
                    <a:pt x="2154" y="1172"/>
                  </a:cubicBezTo>
                  <a:cubicBezTo>
                    <a:pt x="2163" y="1163"/>
                    <a:pt x="2171" y="1154"/>
                    <a:pt x="2179" y="1146"/>
                  </a:cubicBezTo>
                  <a:cubicBezTo>
                    <a:pt x="2182" y="1146"/>
                    <a:pt x="2185" y="1146"/>
                    <a:pt x="2188" y="1146"/>
                  </a:cubicBezTo>
                  <a:cubicBezTo>
                    <a:pt x="2193" y="1141"/>
                    <a:pt x="2199" y="1135"/>
                    <a:pt x="2204" y="1130"/>
                  </a:cubicBezTo>
                  <a:cubicBezTo>
                    <a:pt x="2207" y="1130"/>
                    <a:pt x="2210" y="1130"/>
                    <a:pt x="2212" y="1130"/>
                  </a:cubicBezTo>
                  <a:cubicBezTo>
                    <a:pt x="2216" y="1127"/>
                    <a:pt x="2218" y="1124"/>
                    <a:pt x="2220" y="1122"/>
                  </a:cubicBezTo>
                  <a:cubicBezTo>
                    <a:pt x="2224" y="1122"/>
                    <a:pt x="2227" y="1122"/>
                    <a:pt x="2229" y="1122"/>
                  </a:cubicBezTo>
                  <a:cubicBezTo>
                    <a:pt x="2240" y="1111"/>
                    <a:pt x="2251" y="1099"/>
                    <a:pt x="2262" y="1088"/>
                  </a:cubicBezTo>
                  <a:cubicBezTo>
                    <a:pt x="2262" y="1083"/>
                    <a:pt x="2262" y="1077"/>
                    <a:pt x="2262" y="1072"/>
                  </a:cubicBezTo>
                  <a:cubicBezTo>
                    <a:pt x="2265" y="1069"/>
                    <a:pt x="2268" y="1066"/>
                    <a:pt x="2270" y="1064"/>
                  </a:cubicBezTo>
                  <a:cubicBezTo>
                    <a:pt x="2276" y="1064"/>
                    <a:pt x="2282" y="1064"/>
                    <a:pt x="2287" y="1064"/>
                  </a:cubicBezTo>
                  <a:cubicBezTo>
                    <a:pt x="2290" y="1060"/>
                    <a:pt x="2293" y="1058"/>
                    <a:pt x="2295" y="1056"/>
                  </a:cubicBezTo>
                  <a:cubicBezTo>
                    <a:pt x="2295" y="1053"/>
                    <a:pt x="2295" y="1049"/>
                    <a:pt x="2295" y="1047"/>
                  </a:cubicBezTo>
                  <a:cubicBezTo>
                    <a:pt x="2301" y="1041"/>
                    <a:pt x="2306" y="1036"/>
                    <a:pt x="2312" y="1031"/>
                  </a:cubicBezTo>
                  <a:cubicBezTo>
                    <a:pt x="2312" y="1025"/>
                    <a:pt x="2312" y="1020"/>
                    <a:pt x="2312" y="1014"/>
                  </a:cubicBezTo>
                  <a:cubicBezTo>
                    <a:pt x="2315" y="1011"/>
                    <a:pt x="2317" y="1008"/>
                    <a:pt x="2320" y="1006"/>
                  </a:cubicBezTo>
                  <a:cubicBezTo>
                    <a:pt x="2320" y="1002"/>
                    <a:pt x="2320" y="1000"/>
                    <a:pt x="2320" y="998"/>
                  </a:cubicBezTo>
                  <a:cubicBezTo>
                    <a:pt x="2323" y="994"/>
                    <a:pt x="2326" y="991"/>
                    <a:pt x="2329" y="989"/>
                  </a:cubicBezTo>
                  <a:cubicBezTo>
                    <a:pt x="2329" y="980"/>
                    <a:pt x="2329" y="972"/>
                    <a:pt x="2329" y="964"/>
                  </a:cubicBezTo>
                  <a:cubicBezTo>
                    <a:pt x="2332" y="961"/>
                    <a:pt x="2334" y="959"/>
                    <a:pt x="2336" y="956"/>
                  </a:cubicBezTo>
                  <a:cubicBezTo>
                    <a:pt x="2336" y="951"/>
                    <a:pt x="2336" y="945"/>
                    <a:pt x="2336" y="940"/>
                  </a:cubicBezTo>
                  <a:cubicBezTo>
                    <a:pt x="2342" y="934"/>
                    <a:pt x="2348" y="928"/>
                    <a:pt x="2353" y="923"/>
                  </a:cubicBezTo>
                  <a:cubicBezTo>
                    <a:pt x="2353" y="917"/>
                    <a:pt x="2353" y="912"/>
                    <a:pt x="2353" y="906"/>
                  </a:cubicBezTo>
                  <a:cubicBezTo>
                    <a:pt x="2367" y="906"/>
                    <a:pt x="2381" y="906"/>
                    <a:pt x="2394" y="906"/>
                  </a:cubicBezTo>
                  <a:cubicBezTo>
                    <a:pt x="2394" y="909"/>
                    <a:pt x="2394" y="913"/>
                    <a:pt x="2394" y="915"/>
                  </a:cubicBezTo>
                  <a:cubicBezTo>
                    <a:pt x="2398" y="918"/>
                    <a:pt x="2400" y="921"/>
                    <a:pt x="2402" y="923"/>
                  </a:cubicBezTo>
                  <a:cubicBezTo>
                    <a:pt x="2411" y="923"/>
                    <a:pt x="2420" y="923"/>
                    <a:pt x="2428" y="923"/>
                  </a:cubicBezTo>
                  <a:cubicBezTo>
                    <a:pt x="2431" y="926"/>
                    <a:pt x="2433" y="929"/>
                    <a:pt x="2436" y="932"/>
                  </a:cubicBezTo>
                  <a:cubicBezTo>
                    <a:pt x="2445" y="932"/>
                    <a:pt x="2453" y="932"/>
                    <a:pt x="2460" y="932"/>
                  </a:cubicBezTo>
                  <a:cubicBezTo>
                    <a:pt x="2464" y="935"/>
                    <a:pt x="2467" y="937"/>
                    <a:pt x="2469" y="940"/>
                  </a:cubicBezTo>
                  <a:cubicBezTo>
                    <a:pt x="2469" y="943"/>
                    <a:pt x="2469" y="945"/>
                    <a:pt x="2469" y="948"/>
                  </a:cubicBezTo>
                  <a:cubicBezTo>
                    <a:pt x="2472" y="951"/>
                    <a:pt x="2475" y="954"/>
                    <a:pt x="2477" y="956"/>
                  </a:cubicBezTo>
                  <a:cubicBezTo>
                    <a:pt x="2480" y="953"/>
                    <a:pt x="2484" y="950"/>
                    <a:pt x="2486" y="948"/>
                  </a:cubicBezTo>
                  <a:cubicBezTo>
                    <a:pt x="2492" y="948"/>
                    <a:pt x="2497" y="948"/>
                    <a:pt x="2502" y="948"/>
                  </a:cubicBezTo>
                  <a:cubicBezTo>
                    <a:pt x="2505" y="944"/>
                    <a:pt x="2508" y="942"/>
                    <a:pt x="2511" y="940"/>
                  </a:cubicBezTo>
                  <a:cubicBezTo>
                    <a:pt x="2511" y="934"/>
                    <a:pt x="2511" y="928"/>
                    <a:pt x="2511" y="923"/>
                  </a:cubicBezTo>
                  <a:cubicBezTo>
                    <a:pt x="2514" y="920"/>
                    <a:pt x="2516" y="917"/>
                    <a:pt x="2519" y="915"/>
                  </a:cubicBezTo>
                  <a:cubicBezTo>
                    <a:pt x="2535" y="915"/>
                    <a:pt x="2552" y="915"/>
                    <a:pt x="2569" y="915"/>
                  </a:cubicBezTo>
                  <a:cubicBezTo>
                    <a:pt x="2569" y="918"/>
                    <a:pt x="2569" y="921"/>
                    <a:pt x="2569" y="923"/>
                  </a:cubicBezTo>
                  <a:cubicBezTo>
                    <a:pt x="2572" y="926"/>
                    <a:pt x="2574" y="929"/>
                    <a:pt x="2577" y="932"/>
                  </a:cubicBezTo>
                  <a:cubicBezTo>
                    <a:pt x="2577" y="935"/>
                    <a:pt x="2577" y="937"/>
                    <a:pt x="2577" y="940"/>
                  </a:cubicBezTo>
                  <a:cubicBezTo>
                    <a:pt x="2580" y="943"/>
                    <a:pt x="2583" y="945"/>
                    <a:pt x="2585" y="948"/>
                  </a:cubicBezTo>
                  <a:cubicBezTo>
                    <a:pt x="2585" y="951"/>
                    <a:pt x="2585" y="954"/>
                    <a:pt x="2585" y="956"/>
                  </a:cubicBezTo>
                  <a:cubicBezTo>
                    <a:pt x="2589" y="959"/>
                    <a:pt x="2591" y="962"/>
                    <a:pt x="2593" y="964"/>
                  </a:cubicBezTo>
                  <a:cubicBezTo>
                    <a:pt x="2602" y="964"/>
                    <a:pt x="2610" y="964"/>
                    <a:pt x="2618" y="964"/>
                  </a:cubicBezTo>
                  <a:cubicBezTo>
                    <a:pt x="2638" y="984"/>
                    <a:pt x="2657" y="1003"/>
                    <a:pt x="2676" y="1022"/>
                  </a:cubicBezTo>
                  <a:cubicBezTo>
                    <a:pt x="2676" y="1025"/>
                    <a:pt x="2676" y="1029"/>
                    <a:pt x="2676" y="1031"/>
                  </a:cubicBezTo>
                  <a:cubicBezTo>
                    <a:pt x="2682" y="1031"/>
                    <a:pt x="2687" y="1031"/>
                    <a:pt x="2693" y="1031"/>
                  </a:cubicBezTo>
                  <a:cubicBezTo>
                    <a:pt x="2698" y="1037"/>
                    <a:pt x="2704" y="1042"/>
                    <a:pt x="2709" y="1047"/>
                  </a:cubicBezTo>
                  <a:cubicBezTo>
                    <a:pt x="2713" y="1044"/>
                    <a:pt x="2715" y="1041"/>
                    <a:pt x="2717" y="1039"/>
                  </a:cubicBezTo>
                  <a:cubicBezTo>
                    <a:pt x="2720" y="1042"/>
                    <a:pt x="2724" y="1045"/>
                    <a:pt x="2726" y="1047"/>
                  </a:cubicBezTo>
                  <a:cubicBezTo>
                    <a:pt x="2729" y="1044"/>
                    <a:pt x="2732" y="1041"/>
                    <a:pt x="2734" y="1039"/>
                  </a:cubicBezTo>
                  <a:cubicBezTo>
                    <a:pt x="2737" y="1039"/>
                    <a:pt x="2740" y="1039"/>
                    <a:pt x="2743" y="1039"/>
                  </a:cubicBezTo>
                  <a:cubicBezTo>
                    <a:pt x="2746" y="1042"/>
                    <a:pt x="2748" y="1045"/>
                    <a:pt x="2751" y="1047"/>
                  </a:cubicBezTo>
                  <a:cubicBezTo>
                    <a:pt x="2756" y="1047"/>
                    <a:pt x="2762" y="1047"/>
                    <a:pt x="2767" y="1047"/>
                  </a:cubicBezTo>
                  <a:cubicBezTo>
                    <a:pt x="2771" y="1050"/>
                    <a:pt x="2773" y="1053"/>
                    <a:pt x="2775" y="1056"/>
                  </a:cubicBezTo>
                  <a:cubicBezTo>
                    <a:pt x="2781" y="1056"/>
                    <a:pt x="2786" y="1056"/>
                    <a:pt x="2792" y="1056"/>
                  </a:cubicBezTo>
                  <a:cubicBezTo>
                    <a:pt x="2795" y="1059"/>
                    <a:pt x="2798" y="1061"/>
                    <a:pt x="2800" y="1064"/>
                  </a:cubicBezTo>
                  <a:cubicBezTo>
                    <a:pt x="2806" y="1064"/>
                    <a:pt x="2811" y="1064"/>
                    <a:pt x="2817" y="1064"/>
                  </a:cubicBezTo>
                  <a:cubicBezTo>
                    <a:pt x="2820" y="1067"/>
                    <a:pt x="2823" y="1070"/>
                    <a:pt x="2825" y="1072"/>
                  </a:cubicBezTo>
                  <a:cubicBezTo>
                    <a:pt x="2829" y="1072"/>
                    <a:pt x="2831" y="1072"/>
                    <a:pt x="2833" y="1072"/>
                  </a:cubicBezTo>
                  <a:cubicBezTo>
                    <a:pt x="2837" y="1076"/>
                    <a:pt x="2840" y="1078"/>
                    <a:pt x="2842" y="1080"/>
                  </a:cubicBezTo>
                  <a:cubicBezTo>
                    <a:pt x="2848" y="1080"/>
                    <a:pt x="2853" y="1080"/>
                    <a:pt x="2858" y="1080"/>
                  </a:cubicBezTo>
                  <a:cubicBezTo>
                    <a:pt x="2861" y="1084"/>
                    <a:pt x="2864" y="1086"/>
                    <a:pt x="2867" y="1088"/>
                  </a:cubicBezTo>
                  <a:cubicBezTo>
                    <a:pt x="2872" y="1088"/>
                    <a:pt x="2878" y="1088"/>
                    <a:pt x="2883" y="1088"/>
                  </a:cubicBezTo>
                  <a:cubicBezTo>
                    <a:pt x="2887" y="1091"/>
                    <a:pt x="2889" y="1095"/>
                    <a:pt x="2891" y="1097"/>
                  </a:cubicBezTo>
                  <a:cubicBezTo>
                    <a:pt x="2897" y="1097"/>
                    <a:pt x="2903" y="1097"/>
                    <a:pt x="2908" y="1097"/>
                  </a:cubicBezTo>
                  <a:cubicBezTo>
                    <a:pt x="2908" y="1103"/>
                    <a:pt x="2908" y="1108"/>
                    <a:pt x="2908" y="1114"/>
                  </a:cubicBezTo>
                  <a:cubicBezTo>
                    <a:pt x="2905" y="1117"/>
                    <a:pt x="2902" y="1119"/>
                    <a:pt x="2899" y="1122"/>
                  </a:cubicBezTo>
                  <a:cubicBezTo>
                    <a:pt x="2899" y="1125"/>
                    <a:pt x="2899" y="1128"/>
                    <a:pt x="2899" y="1130"/>
                  </a:cubicBezTo>
                  <a:cubicBezTo>
                    <a:pt x="2894" y="1136"/>
                    <a:pt x="2888" y="1142"/>
                    <a:pt x="2883" y="1146"/>
                  </a:cubicBezTo>
                  <a:cubicBezTo>
                    <a:pt x="2883" y="1150"/>
                    <a:pt x="2883" y="1153"/>
                    <a:pt x="2883" y="1155"/>
                  </a:cubicBezTo>
                  <a:cubicBezTo>
                    <a:pt x="2880" y="1155"/>
                    <a:pt x="2877" y="1155"/>
                    <a:pt x="2875" y="1155"/>
                  </a:cubicBezTo>
                  <a:cubicBezTo>
                    <a:pt x="2872" y="1152"/>
                    <a:pt x="2869" y="1149"/>
                    <a:pt x="2867" y="1146"/>
                  </a:cubicBezTo>
                  <a:cubicBezTo>
                    <a:pt x="2864" y="1146"/>
                    <a:pt x="2860" y="1146"/>
                    <a:pt x="2858" y="1146"/>
                  </a:cubicBezTo>
                  <a:cubicBezTo>
                    <a:pt x="2855" y="1143"/>
                    <a:pt x="2852" y="1141"/>
                    <a:pt x="2850" y="1138"/>
                  </a:cubicBezTo>
                  <a:cubicBezTo>
                    <a:pt x="2847" y="1138"/>
                    <a:pt x="2845" y="1138"/>
                    <a:pt x="2842" y="1138"/>
                  </a:cubicBezTo>
                  <a:cubicBezTo>
                    <a:pt x="2839" y="1142"/>
                    <a:pt x="2836" y="1144"/>
                    <a:pt x="2833" y="1146"/>
                  </a:cubicBezTo>
                  <a:cubicBezTo>
                    <a:pt x="2833" y="1152"/>
                    <a:pt x="2833" y="1157"/>
                    <a:pt x="2833" y="1163"/>
                  </a:cubicBezTo>
                  <a:cubicBezTo>
                    <a:pt x="2830" y="1166"/>
                    <a:pt x="2828" y="1169"/>
                    <a:pt x="2825" y="1172"/>
                  </a:cubicBezTo>
                  <a:cubicBezTo>
                    <a:pt x="2825" y="1177"/>
                    <a:pt x="2825" y="1183"/>
                    <a:pt x="2825" y="1188"/>
                  </a:cubicBezTo>
                  <a:cubicBezTo>
                    <a:pt x="2829" y="1188"/>
                    <a:pt x="2831" y="1188"/>
                    <a:pt x="2833" y="1188"/>
                  </a:cubicBezTo>
                  <a:cubicBezTo>
                    <a:pt x="2837" y="1192"/>
                    <a:pt x="2840" y="1194"/>
                    <a:pt x="2842" y="1196"/>
                  </a:cubicBezTo>
                  <a:cubicBezTo>
                    <a:pt x="2848" y="1196"/>
                    <a:pt x="2853" y="1196"/>
                    <a:pt x="2858" y="1196"/>
                  </a:cubicBezTo>
                  <a:cubicBezTo>
                    <a:pt x="2858" y="1202"/>
                    <a:pt x="2858" y="1208"/>
                    <a:pt x="2858" y="1213"/>
                  </a:cubicBezTo>
                  <a:cubicBezTo>
                    <a:pt x="2875" y="1230"/>
                    <a:pt x="2891" y="1247"/>
                    <a:pt x="2908" y="1262"/>
                  </a:cubicBezTo>
                  <a:cubicBezTo>
                    <a:pt x="2908" y="1268"/>
                    <a:pt x="2908" y="1274"/>
                    <a:pt x="2908" y="1279"/>
                  </a:cubicBezTo>
                  <a:cubicBezTo>
                    <a:pt x="2922" y="1293"/>
                    <a:pt x="2936" y="1307"/>
                    <a:pt x="2949" y="1320"/>
                  </a:cubicBezTo>
                  <a:cubicBezTo>
                    <a:pt x="2953" y="1320"/>
                    <a:pt x="2955" y="1320"/>
                    <a:pt x="2957" y="1320"/>
                  </a:cubicBezTo>
                  <a:cubicBezTo>
                    <a:pt x="2961" y="1324"/>
                    <a:pt x="2964" y="1327"/>
                    <a:pt x="2966" y="1329"/>
                  </a:cubicBezTo>
                  <a:cubicBezTo>
                    <a:pt x="2972" y="1329"/>
                    <a:pt x="2977" y="1329"/>
                    <a:pt x="2983" y="1329"/>
                  </a:cubicBezTo>
                  <a:cubicBezTo>
                    <a:pt x="2986" y="1332"/>
                    <a:pt x="2988" y="1335"/>
                    <a:pt x="2991" y="1337"/>
                  </a:cubicBezTo>
                  <a:cubicBezTo>
                    <a:pt x="3002" y="1337"/>
                    <a:pt x="3013" y="1337"/>
                    <a:pt x="3024" y="1337"/>
                  </a:cubicBezTo>
                  <a:cubicBezTo>
                    <a:pt x="3024" y="1340"/>
                    <a:pt x="3024" y="1343"/>
                    <a:pt x="3024" y="1345"/>
                  </a:cubicBezTo>
                  <a:cubicBezTo>
                    <a:pt x="3033" y="1354"/>
                    <a:pt x="3041" y="1363"/>
                    <a:pt x="3049" y="1371"/>
                  </a:cubicBezTo>
                  <a:cubicBezTo>
                    <a:pt x="3052" y="1371"/>
                    <a:pt x="3054" y="1371"/>
                    <a:pt x="3057" y="1371"/>
                  </a:cubicBezTo>
                  <a:cubicBezTo>
                    <a:pt x="3057" y="1376"/>
                    <a:pt x="3057" y="1382"/>
                    <a:pt x="3057" y="1387"/>
                  </a:cubicBezTo>
                  <a:cubicBezTo>
                    <a:pt x="3060" y="1387"/>
                    <a:pt x="3063" y="1387"/>
                    <a:pt x="3066" y="1387"/>
                  </a:cubicBezTo>
                  <a:cubicBezTo>
                    <a:pt x="3069" y="1390"/>
                    <a:pt x="3071" y="1393"/>
                    <a:pt x="3074" y="1395"/>
                  </a:cubicBezTo>
                  <a:cubicBezTo>
                    <a:pt x="3077" y="1395"/>
                    <a:pt x="3080" y="1395"/>
                    <a:pt x="3082" y="1395"/>
                  </a:cubicBezTo>
                  <a:cubicBezTo>
                    <a:pt x="3085" y="1398"/>
                    <a:pt x="3088" y="1401"/>
                    <a:pt x="3090" y="1403"/>
                  </a:cubicBezTo>
                  <a:cubicBezTo>
                    <a:pt x="3090" y="1406"/>
                    <a:pt x="3090" y="1410"/>
                    <a:pt x="3090" y="1412"/>
                  </a:cubicBezTo>
                  <a:cubicBezTo>
                    <a:pt x="3093" y="1415"/>
                    <a:pt x="3097" y="1417"/>
                    <a:pt x="3099" y="1420"/>
                  </a:cubicBezTo>
                  <a:cubicBezTo>
                    <a:pt x="3093" y="1425"/>
                    <a:pt x="3088" y="1431"/>
                    <a:pt x="3082" y="1437"/>
                  </a:cubicBezTo>
                  <a:cubicBezTo>
                    <a:pt x="3082" y="1440"/>
                    <a:pt x="3082" y="1442"/>
                    <a:pt x="3082" y="1444"/>
                  </a:cubicBezTo>
                  <a:cubicBezTo>
                    <a:pt x="3074" y="1453"/>
                    <a:pt x="3065" y="1462"/>
                    <a:pt x="3057" y="1470"/>
                  </a:cubicBezTo>
                  <a:cubicBezTo>
                    <a:pt x="3057" y="1473"/>
                    <a:pt x="3057" y="1476"/>
                    <a:pt x="3057" y="1478"/>
                  </a:cubicBezTo>
                  <a:cubicBezTo>
                    <a:pt x="3060" y="1478"/>
                    <a:pt x="3063" y="1478"/>
                    <a:pt x="3066" y="1478"/>
                  </a:cubicBezTo>
                  <a:cubicBezTo>
                    <a:pt x="3069" y="1481"/>
                    <a:pt x="3071" y="1484"/>
                    <a:pt x="3074" y="1487"/>
                  </a:cubicBezTo>
                  <a:cubicBezTo>
                    <a:pt x="3090" y="1487"/>
                    <a:pt x="3107" y="1487"/>
                    <a:pt x="3124" y="1487"/>
                  </a:cubicBezTo>
                  <a:cubicBezTo>
                    <a:pt x="3127" y="1490"/>
                    <a:pt x="3129" y="1492"/>
                    <a:pt x="3132" y="1495"/>
                  </a:cubicBezTo>
                  <a:cubicBezTo>
                    <a:pt x="3143" y="1495"/>
                    <a:pt x="3154" y="1495"/>
                    <a:pt x="3165" y="1495"/>
                  </a:cubicBezTo>
                  <a:cubicBezTo>
                    <a:pt x="3165" y="1514"/>
                    <a:pt x="3165" y="1534"/>
                    <a:pt x="3165" y="1553"/>
                  </a:cubicBezTo>
                  <a:cubicBezTo>
                    <a:pt x="3168" y="1556"/>
                    <a:pt x="3171" y="1558"/>
                    <a:pt x="3173" y="1561"/>
                  </a:cubicBezTo>
                  <a:cubicBezTo>
                    <a:pt x="3164" y="1569"/>
                    <a:pt x="3156" y="1578"/>
                    <a:pt x="3148" y="1586"/>
                  </a:cubicBezTo>
                  <a:cubicBezTo>
                    <a:pt x="3148" y="1595"/>
                    <a:pt x="3148" y="1603"/>
                    <a:pt x="3148" y="1611"/>
                  </a:cubicBezTo>
                  <a:cubicBezTo>
                    <a:pt x="3145" y="1614"/>
                    <a:pt x="3143" y="1616"/>
                    <a:pt x="3140" y="1619"/>
                  </a:cubicBezTo>
                  <a:cubicBezTo>
                    <a:pt x="3140" y="1622"/>
                    <a:pt x="3140" y="1625"/>
                    <a:pt x="3140" y="1627"/>
                  </a:cubicBezTo>
                  <a:cubicBezTo>
                    <a:pt x="3137" y="1631"/>
                    <a:pt x="3134" y="1633"/>
                    <a:pt x="3132" y="1635"/>
                  </a:cubicBezTo>
                  <a:cubicBezTo>
                    <a:pt x="3132" y="1646"/>
                    <a:pt x="3132" y="1658"/>
                    <a:pt x="3132" y="1669"/>
                  </a:cubicBezTo>
                  <a:cubicBezTo>
                    <a:pt x="3140" y="1677"/>
                    <a:pt x="3148" y="1685"/>
                    <a:pt x="3156" y="1693"/>
                  </a:cubicBezTo>
                  <a:cubicBezTo>
                    <a:pt x="3156" y="1697"/>
                    <a:pt x="3156" y="1699"/>
                    <a:pt x="3156" y="1701"/>
                  </a:cubicBezTo>
                  <a:cubicBezTo>
                    <a:pt x="3159" y="1705"/>
                    <a:pt x="3163" y="1708"/>
                    <a:pt x="3165" y="1710"/>
                  </a:cubicBezTo>
                  <a:cubicBezTo>
                    <a:pt x="3165" y="1713"/>
                    <a:pt x="3165" y="1716"/>
                    <a:pt x="3165" y="1718"/>
                  </a:cubicBezTo>
                  <a:cubicBezTo>
                    <a:pt x="3168" y="1721"/>
                    <a:pt x="3171" y="1724"/>
                    <a:pt x="3173" y="1727"/>
                  </a:cubicBezTo>
                  <a:cubicBezTo>
                    <a:pt x="3173" y="1747"/>
                    <a:pt x="3173" y="1766"/>
                    <a:pt x="3173" y="1785"/>
                  </a:cubicBezTo>
                  <a:cubicBezTo>
                    <a:pt x="3170" y="1788"/>
                    <a:pt x="3167" y="1790"/>
                    <a:pt x="3165" y="1793"/>
                  </a:cubicBezTo>
                  <a:cubicBezTo>
                    <a:pt x="3165" y="1796"/>
                    <a:pt x="3165" y="1798"/>
                    <a:pt x="3165" y="1801"/>
                  </a:cubicBezTo>
                  <a:cubicBezTo>
                    <a:pt x="3159" y="1806"/>
                    <a:pt x="3154" y="1812"/>
                    <a:pt x="3148" y="1817"/>
                  </a:cubicBezTo>
                  <a:cubicBezTo>
                    <a:pt x="3148" y="1821"/>
                    <a:pt x="3148" y="1824"/>
                    <a:pt x="3148" y="1826"/>
                  </a:cubicBezTo>
                  <a:cubicBezTo>
                    <a:pt x="3145" y="1829"/>
                    <a:pt x="3143" y="1832"/>
                    <a:pt x="3140" y="1834"/>
                  </a:cubicBezTo>
                  <a:cubicBezTo>
                    <a:pt x="3140" y="1837"/>
                    <a:pt x="3140" y="1840"/>
                    <a:pt x="3140" y="1843"/>
                  </a:cubicBezTo>
                  <a:cubicBezTo>
                    <a:pt x="3124" y="1860"/>
                    <a:pt x="3107" y="1876"/>
                    <a:pt x="3090" y="1892"/>
                  </a:cubicBezTo>
                  <a:cubicBezTo>
                    <a:pt x="3090" y="1901"/>
                    <a:pt x="3090" y="1909"/>
                    <a:pt x="3090" y="1917"/>
                  </a:cubicBezTo>
                  <a:cubicBezTo>
                    <a:pt x="3096" y="1922"/>
                    <a:pt x="3101" y="1928"/>
                    <a:pt x="3107" y="1933"/>
                  </a:cubicBezTo>
                  <a:cubicBezTo>
                    <a:pt x="3107" y="1937"/>
                    <a:pt x="3107" y="1940"/>
                    <a:pt x="3107" y="1942"/>
                  </a:cubicBezTo>
                  <a:cubicBezTo>
                    <a:pt x="3110" y="1945"/>
                    <a:pt x="3112" y="1948"/>
                    <a:pt x="3115" y="1950"/>
                  </a:cubicBezTo>
                  <a:cubicBezTo>
                    <a:pt x="3118" y="1950"/>
                    <a:pt x="3121" y="1950"/>
                    <a:pt x="3124" y="1950"/>
                  </a:cubicBezTo>
                  <a:cubicBezTo>
                    <a:pt x="3129" y="1945"/>
                    <a:pt x="3135" y="1939"/>
                    <a:pt x="3140" y="1933"/>
                  </a:cubicBezTo>
                  <a:cubicBezTo>
                    <a:pt x="3143" y="1933"/>
                    <a:pt x="3146" y="1933"/>
                    <a:pt x="3148" y="1933"/>
                  </a:cubicBezTo>
                  <a:cubicBezTo>
                    <a:pt x="3151" y="1930"/>
                    <a:pt x="3154" y="1928"/>
                    <a:pt x="3156" y="1926"/>
                  </a:cubicBezTo>
                  <a:cubicBezTo>
                    <a:pt x="3159" y="1926"/>
                    <a:pt x="3163" y="1926"/>
                    <a:pt x="3165" y="1926"/>
                  </a:cubicBezTo>
                  <a:cubicBezTo>
                    <a:pt x="3165" y="1931"/>
                    <a:pt x="3165" y="1937"/>
                    <a:pt x="3165" y="1942"/>
                  </a:cubicBezTo>
                  <a:cubicBezTo>
                    <a:pt x="3171" y="1948"/>
                    <a:pt x="3176" y="1953"/>
                    <a:pt x="3182" y="1958"/>
                  </a:cubicBezTo>
                  <a:cubicBezTo>
                    <a:pt x="3185" y="1958"/>
                    <a:pt x="3187" y="1958"/>
                    <a:pt x="3190" y="1958"/>
                  </a:cubicBezTo>
                  <a:cubicBezTo>
                    <a:pt x="3195" y="1964"/>
                    <a:pt x="3201" y="1969"/>
                    <a:pt x="3206" y="1975"/>
                  </a:cubicBezTo>
                  <a:cubicBezTo>
                    <a:pt x="3217" y="1975"/>
                    <a:pt x="3229" y="1975"/>
                    <a:pt x="3240" y="1975"/>
                  </a:cubicBezTo>
                  <a:cubicBezTo>
                    <a:pt x="3240" y="1980"/>
                    <a:pt x="3240" y="1986"/>
                    <a:pt x="3240" y="1992"/>
                  </a:cubicBezTo>
                  <a:cubicBezTo>
                    <a:pt x="3237" y="1992"/>
                    <a:pt x="3233" y="1992"/>
                    <a:pt x="3231" y="1992"/>
                  </a:cubicBezTo>
                  <a:cubicBezTo>
                    <a:pt x="3222" y="2000"/>
                    <a:pt x="3214" y="2008"/>
                    <a:pt x="3206" y="2016"/>
                  </a:cubicBezTo>
                  <a:cubicBezTo>
                    <a:pt x="3209" y="2019"/>
                    <a:pt x="3212" y="2023"/>
                    <a:pt x="3214" y="2025"/>
                  </a:cubicBezTo>
                  <a:cubicBezTo>
                    <a:pt x="3211" y="2028"/>
                    <a:pt x="3209" y="2030"/>
                    <a:pt x="3206" y="2033"/>
                  </a:cubicBezTo>
                  <a:cubicBezTo>
                    <a:pt x="3206" y="2036"/>
                    <a:pt x="3206" y="2039"/>
                    <a:pt x="3206" y="2042"/>
                  </a:cubicBezTo>
                  <a:cubicBezTo>
                    <a:pt x="3203" y="2045"/>
                    <a:pt x="3201" y="2047"/>
                    <a:pt x="3198" y="2050"/>
                  </a:cubicBezTo>
                  <a:cubicBezTo>
                    <a:pt x="3198" y="2053"/>
                    <a:pt x="3198" y="2055"/>
                    <a:pt x="3198" y="2058"/>
                  </a:cubicBezTo>
                  <a:cubicBezTo>
                    <a:pt x="3195" y="2061"/>
                    <a:pt x="3192" y="2064"/>
                    <a:pt x="3190" y="2066"/>
                  </a:cubicBezTo>
                  <a:cubicBezTo>
                    <a:pt x="3190" y="2069"/>
                    <a:pt x="3190" y="2072"/>
                    <a:pt x="3190" y="2074"/>
                  </a:cubicBezTo>
                  <a:cubicBezTo>
                    <a:pt x="3186" y="2077"/>
                    <a:pt x="3184" y="2081"/>
                    <a:pt x="3182" y="2083"/>
                  </a:cubicBezTo>
                  <a:cubicBezTo>
                    <a:pt x="3178" y="2083"/>
                    <a:pt x="3175" y="2083"/>
                    <a:pt x="3173" y="2083"/>
                  </a:cubicBezTo>
                  <a:cubicBezTo>
                    <a:pt x="3170" y="2086"/>
                    <a:pt x="3167" y="2089"/>
                    <a:pt x="3165" y="2091"/>
                  </a:cubicBezTo>
                  <a:cubicBezTo>
                    <a:pt x="3159" y="2091"/>
                    <a:pt x="3154" y="2091"/>
                    <a:pt x="3148" y="2091"/>
                  </a:cubicBezTo>
                  <a:cubicBezTo>
                    <a:pt x="3143" y="2096"/>
                    <a:pt x="3137" y="2102"/>
                    <a:pt x="3132" y="2108"/>
                  </a:cubicBezTo>
                  <a:cubicBezTo>
                    <a:pt x="3132" y="2111"/>
                    <a:pt x="3132" y="2113"/>
                    <a:pt x="3132" y="2116"/>
                  </a:cubicBezTo>
                  <a:cubicBezTo>
                    <a:pt x="3128" y="2119"/>
                    <a:pt x="3126" y="2122"/>
                    <a:pt x="3124" y="2124"/>
                  </a:cubicBezTo>
                  <a:cubicBezTo>
                    <a:pt x="3120" y="2124"/>
                    <a:pt x="3117" y="2124"/>
                    <a:pt x="3115" y="2124"/>
                  </a:cubicBezTo>
                  <a:cubicBezTo>
                    <a:pt x="3112" y="2121"/>
                    <a:pt x="3109" y="2118"/>
                    <a:pt x="3107" y="2116"/>
                  </a:cubicBezTo>
                  <a:cubicBezTo>
                    <a:pt x="3104" y="2116"/>
                    <a:pt x="3101" y="2116"/>
                    <a:pt x="3099" y="2116"/>
                  </a:cubicBezTo>
                  <a:cubicBezTo>
                    <a:pt x="3096" y="2112"/>
                    <a:pt x="3093" y="2110"/>
                    <a:pt x="3090" y="2108"/>
                  </a:cubicBezTo>
                  <a:cubicBezTo>
                    <a:pt x="3087" y="2108"/>
                    <a:pt x="3085" y="2108"/>
                    <a:pt x="3082" y="2108"/>
                  </a:cubicBezTo>
                  <a:cubicBezTo>
                    <a:pt x="3079" y="2104"/>
                    <a:pt x="3076" y="2101"/>
                    <a:pt x="3074" y="2099"/>
                  </a:cubicBezTo>
                  <a:cubicBezTo>
                    <a:pt x="3068" y="2099"/>
                    <a:pt x="3062" y="2099"/>
                    <a:pt x="3057" y="2099"/>
                  </a:cubicBezTo>
                  <a:cubicBezTo>
                    <a:pt x="3051" y="2104"/>
                    <a:pt x="3046" y="2110"/>
                    <a:pt x="3041" y="2116"/>
                  </a:cubicBezTo>
                  <a:cubicBezTo>
                    <a:pt x="3038" y="2116"/>
                    <a:pt x="3035" y="2116"/>
                    <a:pt x="3032" y="2116"/>
                  </a:cubicBezTo>
                  <a:cubicBezTo>
                    <a:pt x="3029" y="2119"/>
                    <a:pt x="3027" y="2122"/>
                    <a:pt x="3024" y="2124"/>
                  </a:cubicBezTo>
                  <a:cubicBezTo>
                    <a:pt x="3024" y="2135"/>
                    <a:pt x="3024" y="2147"/>
                    <a:pt x="3024" y="2157"/>
                  </a:cubicBezTo>
                  <a:cubicBezTo>
                    <a:pt x="3021" y="2160"/>
                    <a:pt x="3018" y="2163"/>
                    <a:pt x="3015" y="2166"/>
                  </a:cubicBezTo>
                  <a:cubicBezTo>
                    <a:pt x="3015" y="2188"/>
                    <a:pt x="3015" y="2210"/>
                    <a:pt x="3015" y="2232"/>
                  </a:cubicBezTo>
                  <a:cubicBezTo>
                    <a:pt x="3019" y="2235"/>
                    <a:pt x="3022" y="2238"/>
                    <a:pt x="3024" y="2240"/>
                  </a:cubicBezTo>
                  <a:cubicBezTo>
                    <a:pt x="3024" y="2244"/>
                    <a:pt x="3024" y="2246"/>
                    <a:pt x="3024" y="2248"/>
                  </a:cubicBezTo>
                  <a:cubicBezTo>
                    <a:pt x="3019" y="2254"/>
                    <a:pt x="3013" y="2259"/>
                    <a:pt x="3008" y="2265"/>
                  </a:cubicBezTo>
                  <a:cubicBezTo>
                    <a:pt x="3004" y="2265"/>
                    <a:pt x="3002" y="2265"/>
                    <a:pt x="3000" y="2265"/>
                  </a:cubicBezTo>
                  <a:cubicBezTo>
                    <a:pt x="2994" y="2271"/>
                    <a:pt x="2988" y="2276"/>
                    <a:pt x="2983" y="2282"/>
                  </a:cubicBezTo>
                  <a:cubicBezTo>
                    <a:pt x="2983" y="2293"/>
                    <a:pt x="2983" y="2304"/>
                    <a:pt x="2983" y="2314"/>
                  </a:cubicBezTo>
                  <a:cubicBezTo>
                    <a:pt x="2980" y="2314"/>
                    <a:pt x="2977" y="2314"/>
                    <a:pt x="2974" y="2314"/>
                  </a:cubicBezTo>
                  <a:cubicBezTo>
                    <a:pt x="2971" y="2318"/>
                    <a:pt x="2969" y="2321"/>
                    <a:pt x="2966" y="2323"/>
                  </a:cubicBezTo>
                  <a:cubicBezTo>
                    <a:pt x="2966" y="2326"/>
                    <a:pt x="2966" y="2329"/>
                    <a:pt x="2966" y="2331"/>
                  </a:cubicBezTo>
                  <a:cubicBezTo>
                    <a:pt x="2963" y="2331"/>
                    <a:pt x="2960" y="2331"/>
                    <a:pt x="2957" y="2331"/>
                  </a:cubicBezTo>
                  <a:cubicBezTo>
                    <a:pt x="2954" y="2334"/>
                    <a:pt x="2952" y="2337"/>
                    <a:pt x="2949" y="2340"/>
                  </a:cubicBezTo>
                  <a:cubicBezTo>
                    <a:pt x="2946" y="2340"/>
                    <a:pt x="2944" y="2340"/>
                    <a:pt x="2942" y="2340"/>
                  </a:cubicBezTo>
                  <a:cubicBezTo>
                    <a:pt x="2938" y="2343"/>
                    <a:pt x="2935" y="2345"/>
                    <a:pt x="2933" y="2348"/>
                  </a:cubicBezTo>
                  <a:cubicBezTo>
                    <a:pt x="2933" y="2351"/>
                    <a:pt x="2933" y="2353"/>
                    <a:pt x="2933" y="2356"/>
                  </a:cubicBezTo>
                  <a:cubicBezTo>
                    <a:pt x="2930" y="2359"/>
                    <a:pt x="2927" y="2362"/>
                    <a:pt x="2925" y="2364"/>
                  </a:cubicBezTo>
                  <a:cubicBezTo>
                    <a:pt x="2925" y="2376"/>
                    <a:pt x="2925" y="2387"/>
                    <a:pt x="2925" y="2398"/>
                  </a:cubicBezTo>
                  <a:cubicBezTo>
                    <a:pt x="2928" y="2398"/>
                    <a:pt x="2930" y="2398"/>
                    <a:pt x="2933" y="2398"/>
                  </a:cubicBezTo>
                  <a:cubicBezTo>
                    <a:pt x="2936" y="2401"/>
                    <a:pt x="2939" y="2403"/>
                    <a:pt x="2942" y="2406"/>
                  </a:cubicBezTo>
                  <a:cubicBezTo>
                    <a:pt x="2942" y="2409"/>
                    <a:pt x="2942" y="2411"/>
                    <a:pt x="2942" y="2414"/>
                  </a:cubicBezTo>
                  <a:close/>
                </a:path>
              </a:pathLst>
            </a:custGeom>
            <a:solidFill>
              <a:srgbClr val="CCD1E3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15FF0A20-B7EE-4DC2-8842-ABBE7FA33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102"/>
              <a:ext cx="1118" cy="752"/>
            </a:xfrm>
            <a:custGeom>
              <a:avLst/>
              <a:gdLst>
                <a:gd name="T0" fmla="*/ 1466 w 4912"/>
                <a:gd name="T1" fmla="*/ 2941 h 3305"/>
                <a:gd name="T2" fmla="*/ 1168 w 4912"/>
                <a:gd name="T3" fmla="*/ 2924 h 3305"/>
                <a:gd name="T4" fmla="*/ 1135 w 4912"/>
                <a:gd name="T5" fmla="*/ 2767 h 3305"/>
                <a:gd name="T6" fmla="*/ 944 w 4912"/>
                <a:gd name="T7" fmla="*/ 2891 h 3305"/>
                <a:gd name="T8" fmla="*/ 679 w 4912"/>
                <a:gd name="T9" fmla="*/ 3040 h 3305"/>
                <a:gd name="T10" fmla="*/ 456 w 4912"/>
                <a:gd name="T11" fmla="*/ 2999 h 3305"/>
                <a:gd name="T12" fmla="*/ 340 w 4912"/>
                <a:gd name="T13" fmla="*/ 2609 h 3305"/>
                <a:gd name="T14" fmla="*/ 75 w 4912"/>
                <a:gd name="T15" fmla="*/ 2418 h 3305"/>
                <a:gd name="T16" fmla="*/ 197 w 4912"/>
                <a:gd name="T17" fmla="*/ 2221 h 3305"/>
                <a:gd name="T18" fmla="*/ 124 w 4912"/>
                <a:gd name="T19" fmla="*/ 2062 h 3305"/>
                <a:gd name="T20" fmla="*/ 274 w 4912"/>
                <a:gd name="T21" fmla="*/ 1946 h 3305"/>
                <a:gd name="T22" fmla="*/ 447 w 4912"/>
                <a:gd name="T23" fmla="*/ 1863 h 3305"/>
                <a:gd name="T24" fmla="*/ 671 w 4912"/>
                <a:gd name="T25" fmla="*/ 1988 h 3305"/>
                <a:gd name="T26" fmla="*/ 994 w 4912"/>
                <a:gd name="T27" fmla="*/ 1963 h 3305"/>
                <a:gd name="T28" fmla="*/ 1069 w 4912"/>
                <a:gd name="T29" fmla="*/ 1805 h 3305"/>
                <a:gd name="T30" fmla="*/ 1159 w 4912"/>
                <a:gd name="T31" fmla="*/ 1698 h 3305"/>
                <a:gd name="T32" fmla="*/ 1416 w 4912"/>
                <a:gd name="T33" fmla="*/ 1657 h 3305"/>
                <a:gd name="T34" fmla="*/ 1549 w 4912"/>
                <a:gd name="T35" fmla="*/ 1516 h 3305"/>
                <a:gd name="T36" fmla="*/ 1632 w 4912"/>
                <a:gd name="T37" fmla="*/ 1160 h 3305"/>
                <a:gd name="T38" fmla="*/ 1557 w 4912"/>
                <a:gd name="T39" fmla="*/ 894 h 3305"/>
                <a:gd name="T40" fmla="*/ 1483 w 4912"/>
                <a:gd name="T41" fmla="*/ 679 h 3305"/>
                <a:gd name="T42" fmla="*/ 1532 w 4912"/>
                <a:gd name="T43" fmla="*/ 505 h 3305"/>
                <a:gd name="T44" fmla="*/ 1574 w 4912"/>
                <a:gd name="T45" fmla="*/ 215 h 3305"/>
                <a:gd name="T46" fmla="*/ 1698 w 4912"/>
                <a:gd name="T47" fmla="*/ 132 h 3305"/>
                <a:gd name="T48" fmla="*/ 1922 w 4912"/>
                <a:gd name="T49" fmla="*/ 174 h 3305"/>
                <a:gd name="T50" fmla="*/ 2038 w 4912"/>
                <a:gd name="T51" fmla="*/ 314 h 3305"/>
                <a:gd name="T52" fmla="*/ 2162 w 4912"/>
                <a:gd name="T53" fmla="*/ 348 h 3305"/>
                <a:gd name="T54" fmla="*/ 2402 w 4912"/>
                <a:gd name="T55" fmla="*/ 223 h 3305"/>
                <a:gd name="T56" fmla="*/ 2427 w 4912"/>
                <a:gd name="T57" fmla="*/ 91 h 3305"/>
                <a:gd name="T58" fmla="*/ 2667 w 4912"/>
                <a:gd name="T59" fmla="*/ 41 h 3305"/>
                <a:gd name="T60" fmla="*/ 2874 w 4912"/>
                <a:gd name="T61" fmla="*/ 232 h 3305"/>
                <a:gd name="T62" fmla="*/ 2932 w 4912"/>
                <a:gd name="T63" fmla="*/ 356 h 3305"/>
                <a:gd name="T64" fmla="*/ 3040 w 4912"/>
                <a:gd name="T65" fmla="*/ 547 h 3305"/>
                <a:gd name="T66" fmla="*/ 3065 w 4912"/>
                <a:gd name="T67" fmla="*/ 894 h 3305"/>
                <a:gd name="T68" fmla="*/ 3289 w 4912"/>
                <a:gd name="T69" fmla="*/ 836 h 3305"/>
                <a:gd name="T70" fmla="*/ 3463 w 4912"/>
                <a:gd name="T71" fmla="*/ 935 h 3305"/>
                <a:gd name="T72" fmla="*/ 3752 w 4912"/>
                <a:gd name="T73" fmla="*/ 1052 h 3305"/>
                <a:gd name="T74" fmla="*/ 3918 w 4912"/>
                <a:gd name="T75" fmla="*/ 1093 h 3305"/>
                <a:gd name="T76" fmla="*/ 4050 w 4912"/>
                <a:gd name="T77" fmla="*/ 1218 h 3305"/>
                <a:gd name="T78" fmla="*/ 4208 w 4912"/>
                <a:gd name="T79" fmla="*/ 1267 h 3305"/>
                <a:gd name="T80" fmla="*/ 4573 w 4912"/>
                <a:gd name="T81" fmla="*/ 1143 h 3305"/>
                <a:gd name="T82" fmla="*/ 4763 w 4912"/>
                <a:gd name="T83" fmla="*/ 1085 h 3305"/>
                <a:gd name="T84" fmla="*/ 4904 w 4912"/>
                <a:gd name="T85" fmla="*/ 1234 h 3305"/>
                <a:gd name="T86" fmla="*/ 4755 w 4912"/>
                <a:gd name="T87" fmla="*/ 1391 h 3305"/>
                <a:gd name="T88" fmla="*/ 4697 w 4912"/>
                <a:gd name="T89" fmla="*/ 1657 h 3305"/>
                <a:gd name="T90" fmla="*/ 4531 w 4912"/>
                <a:gd name="T91" fmla="*/ 1955 h 3305"/>
                <a:gd name="T92" fmla="*/ 4232 w 4912"/>
                <a:gd name="T93" fmla="*/ 2095 h 3305"/>
                <a:gd name="T94" fmla="*/ 4034 w 4912"/>
                <a:gd name="T95" fmla="*/ 2095 h 3305"/>
                <a:gd name="T96" fmla="*/ 4100 w 4912"/>
                <a:gd name="T97" fmla="*/ 2394 h 3305"/>
                <a:gd name="T98" fmla="*/ 3752 w 4912"/>
                <a:gd name="T99" fmla="*/ 2684 h 3305"/>
                <a:gd name="T100" fmla="*/ 3628 w 4912"/>
                <a:gd name="T101" fmla="*/ 2750 h 3305"/>
                <a:gd name="T102" fmla="*/ 3421 w 4912"/>
                <a:gd name="T103" fmla="*/ 2999 h 3305"/>
                <a:gd name="T104" fmla="*/ 3313 w 4912"/>
                <a:gd name="T105" fmla="*/ 2941 h 3305"/>
                <a:gd name="T106" fmla="*/ 3181 w 4912"/>
                <a:gd name="T107" fmla="*/ 2634 h 3305"/>
                <a:gd name="T108" fmla="*/ 2742 w 4912"/>
                <a:gd name="T109" fmla="*/ 2402 h 3305"/>
                <a:gd name="T110" fmla="*/ 2535 w 4912"/>
                <a:gd name="T111" fmla="*/ 2270 h 3305"/>
                <a:gd name="T112" fmla="*/ 2303 w 4912"/>
                <a:gd name="T113" fmla="*/ 2220 h 3305"/>
                <a:gd name="T114" fmla="*/ 2162 w 4912"/>
                <a:gd name="T115" fmla="*/ 2410 h 3305"/>
                <a:gd name="T116" fmla="*/ 2129 w 4912"/>
                <a:gd name="T117" fmla="*/ 2667 h 3305"/>
                <a:gd name="T118" fmla="*/ 1971 w 4912"/>
                <a:gd name="T119" fmla="*/ 2725 h 3305"/>
                <a:gd name="T120" fmla="*/ 1954 w 4912"/>
                <a:gd name="T121" fmla="*/ 2965 h 3305"/>
                <a:gd name="T122" fmla="*/ 1847 w 4912"/>
                <a:gd name="T123" fmla="*/ 3205 h 3305"/>
                <a:gd name="T124" fmla="*/ 1772 w 4912"/>
                <a:gd name="T125" fmla="*/ 3205 h 3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12" h="3305">
                  <a:moveTo>
                    <a:pt x="1656" y="3089"/>
                  </a:moveTo>
                  <a:cubicBezTo>
                    <a:pt x="1643" y="3089"/>
                    <a:pt x="1629" y="3089"/>
                    <a:pt x="1615" y="3089"/>
                  </a:cubicBezTo>
                  <a:cubicBezTo>
                    <a:pt x="1613" y="3092"/>
                    <a:pt x="1610" y="3095"/>
                    <a:pt x="1607" y="3098"/>
                  </a:cubicBezTo>
                  <a:cubicBezTo>
                    <a:pt x="1599" y="3098"/>
                    <a:pt x="1591" y="3098"/>
                    <a:pt x="1582" y="3098"/>
                  </a:cubicBezTo>
                  <a:cubicBezTo>
                    <a:pt x="1580" y="3096"/>
                    <a:pt x="1577" y="3093"/>
                    <a:pt x="1574" y="3089"/>
                  </a:cubicBezTo>
                  <a:cubicBezTo>
                    <a:pt x="1574" y="3087"/>
                    <a:pt x="1574" y="3085"/>
                    <a:pt x="1574" y="3081"/>
                  </a:cubicBezTo>
                  <a:cubicBezTo>
                    <a:pt x="1571" y="3079"/>
                    <a:pt x="1569" y="3076"/>
                    <a:pt x="1566" y="3073"/>
                  </a:cubicBezTo>
                  <a:cubicBezTo>
                    <a:pt x="1566" y="3057"/>
                    <a:pt x="1566" y="3040"/>
                    <a:pt x="1566" y="3023"/>
                  </a:cubicBezTo>
                  <a:cubicBezTo>
                    <a:pt x="1558" y="3015"/>
                    <a:pt x="1550" y="3007"/>
                    <a:pt x="1541" y="2999"/>
                  </a:cubicBezTo>
                  <a:cubicBezTo>
                    <a:pt x="1541" y="2996"/>
                    <a:pt x="1541" y="2993"/>
                    <a:pt x="1541" y="2990"/>
                  </a:cubicBezTo>
                  <a:cubicBezTo>
                    <a:pt x="1539" y="2988"/>
                    <a:pt x="1535" y="2985"/>
                    <a:pt x="1532" y="2982"/>
                  </a:cubicBezTo>
                  <a:cubicBezTo>
                    <a:pt x="1530" y="2982"/>
                    <a:pt x="1527" y="2982"/>
                    <a:pt x="1524" y="2982"/>
                  </a:cubicBezTo>
                  <a:cubicBezTo>
                    <a:pt x="1519" y="2976"/>
                    <a:pt x="1513" y="2971"/>
                    <a:pt x="1508" y="2965"/>
                  </a:cubicBezTo>
                  <a:cubicBezTo>
                    <a:pt x="1505" y="2965"/>
                    <a:pt x="1502" y="2965"/>
                    <a:pt x="1499" y="2965"/>
                  </a:cubicBezTo>
                  <a:cubicBezTo>
                    <a:pt x="1496" y="2963"/>
                    <a:pt x="1494" y="2960"/>
                    <a:pt x="1491" y="2957"/>
                  </a:cubicBezTo>
                  <a:cubicBezTo>
                    <a:pt x="1489" y="2957"/>
                    <a:pt x="1486" y="2957"/>
                    <a:pt x="1483" y="2957"/>
                  </a:cubicBezTo>
                  <a:cubicBezTo>
                    <a:pt x="1477" y="2952"/>
                    <a:pt x="1472" y="2946"/>
                    <a:pt x="1466" y="2941"/>
                  </a:cubicBezTo>
                  <a:cubicBezTo>
                    <a:pt x="1466" y="2938"/>
                    <a:pt x="1466" y="2935"/>
                    <a:pt x="1466" y="2932"/>
                  </a:cubicBezTo>
                  <a:cubicBezTo>
                    <a:pt x="1464" y="2930"/>
                    <a:pt x="1461" y="2927"/>
                    <a:pt x="1458" y="2924"/>
                  </a:cubicBezTo>
                  <a:cubicBezTo>
                    <a:pt x="1450" y="2924"/>
                    <a:pt x="1442" y="2924"/>
                    <a:pt x="1433" y="2924"/>
                  </a:cubicBezTo>
                  <a:cubicBezTo>
                    <a:pt x="1430" y="2926"/>
                    <a:pt x="1428" y="2929"/>
                    <a:pt x="1425" y="2932"/>
                  </a:cubicBezTo>
                  <a:cubicBezTo>
                    <a:pt x="1423" y="2932"/>
                    <a:pt x="1419" y="2932"/>
                    <a:pt x="1416" y="2932"/>
                  </a:cubicBezTo>
                  <a:cubicBezTo>
                    <a:pt x="1414" y="2934"/>
                    <a:pt x="1411" y="2938"/>
                    <a:pt x="1408" y="2941"/>
                  </a:cubicBezTo>
                  <a:cubicBezTo>
                    <a:pt x="1370" y="2941"/>
                    <a:pt x="1331" y="2941"/>
                    <a:pt x="1292" y="2941"/>
                  </a:cubicBezTo>
                  <a:cubicBezTo>
                    <a:pt x="1290" y="2943"/>
                    <a:pt x="1287" y="2945"/>
                    <a:pt x="1284" y="2949"/>
                  </a:cubicBezTo>
                  <a:cubicBezTo>
                    <a:pt x="1273" y="2949"/>
                    <a:pt x="1262" y="2949"/>
                    <a:pt x="1251" y="2949"/>
                  </a:cubicBezTo>
                  <a:cubicBezTo>
                    <a:pt x="1248" y="2946"/>
                    <a:pt x="1246" y="2944"/>
                    <a:pt x="1243" y="2941"/>
                  </a:cubicBezTo>
                  <a:cubicBezTo>
                    <a:pt x="1240" y="2943"/>
                    <a:pt x="1237" y="2945"/>
                    <a:pt x="1234" y="2949"/>
                  </a:cubicBezTo>
                  <a:cubicBezTo>
                    <a:pt x="1229" y="2949"/>
                    <a:pt x="1223" y="2949"/>
                    <a:pt x="1217" y="2949"/>
                  </a:cubicBezTo>
                  <a:cubicBezTo>
                    <a:pt x="1215" y="2946"/>
                    <a:pt x="1213" y="2944"/>
                    <a:pt x="1209" y="2941"/>
                  </a:cubicBezTo>
                  <a:cubicBezTo>
                    <a:pt x="1207" y="2941"/>
                    <a:pt x="1204" y="2941"/>
                    <a:pt x="1201" y="2941"/>
                  </a:cubicBezTo>
                  <a:cubicBezTo>
                    <a:pt x="1198" y="2938"/>
                    <a:pt x="1196" y="2935"/>
                    <a:pt x="1193" y="2932"/>
                  </a:cubicBezTo>
                  <a:cubicBezTo>
                    <a:pt x="1187" y="2932"/>
                    <a:pt x="1182" y="2932"/>
                    <a:pt x="1176" y="2932"/>
                  </a:cubicBezTo>
                  <a:cubicBezTo>
                    <a:pt x="1174" y="2930"/>
                    <a:pt x="1171" y="2927"/>
                    <a:pt x="1168" y="2924"/>
                  </a:cubicBezTo>
                  <a:cubicBezTo>
                    <a:pt x="1168" y="2916"/>
                    <a:pt x="1168" y="2908"/>
                    <a:pt x="1168" y="2899"/>
                  </a:cubicBezTo>
                  <a:cubicBezTo>
                    <a:pt x="1170" y="2897"/>
                    <a:pt x="1173" y="2894"/>
                    <a:pt x="1176" y="2891"/>
                  </a:cubicBezTo>
                  <a:cubicBezTo>
                    <a:pt x="1176" y="2888"/>
                    <a:pt x="1176" y="2886"/>
                    <a:pt x="1176" y="2883"/>
                  </a:cubicBezTo>
                  <a:cubicBezTo>
                    <a:pt x="1178" y="2880"/>
                    <a:pt x="1182" y="2877"/>
                    <a:pt x="1185" y="2874"/>
                  </a:cubicBezTo>
                  <a:cubicBezTo>
                    <a:pt x="1185" y="2872"/>
                    <a:pt x="1185" y="2869"/>
                    <a:pt x="1185" y="2866"/>
                  </a:cubicBezTo>
                  <a:cubicBezTo>
                    <a:pt x="1182" y="2864"/>
                    <a:pt x="1179" y="2860"/>
                    <a:pt x="1176" y="2857"/>
                  </a:cubicBezTo>
                  <a:cubicBezTo>
                    <a:pt x="1176" y="2852"/>
                    <a:pt x="1176" y="2847"/>
                    <a:pt x="1176" y="2841"/>
                  </a:cubicBezTo>
                  <a:cubicBezTo>
                    <a:pt x="1182" y="2836"/>
                    <a:pt x="1187" y="2830"/>
                    <a:pt x="1193" y="2825"/>
                  </a:cubicBezTo>
                  <a:cubicBezTo>
                    <a:pt x="1193" y="2819"/>
                    <a:pt x="1193" y="2813"/>
                    <a:pt x="1193" y="2808"/>
                  </a:cubicBezTo>
                  <a:cubicBezTo>
                    <a:pt x="1190" y="2806"/>
                    <a:pt x="1188" y="2803"/>
                    <a:pt x="1185" y="2800"/>
                  </a:cubicBezTo>
                  <a:cubicBezTo>
                    <a:pt x="1185" y="2792"/>
                    <a:pt x="1185" y="2783"/>
                    <a:pt x="1185" y="2775"/>
                  </a:cubicBezTo>
                  <a:cubicBezTo>
                    <a:pt x="1182" y="2775"/>
                    <a:pt x="1179" y="2775"/>
                    <a:pt x="1176" y="2775"/>
                  </a:cubicBezTo>
                  <a:cubicBezTo>
                    <a:pt x="1174" y="2777"/>
                    <a:pt x="1171" y="2780"/>
                    <a:pt x="1168" y="2783"/>
                  </a:cubicBezTo>
                  <a:cubicBezTo>
                    <a:pt x="1166" y="2783"/>
                    <a:pt x="1163" y="2783"/>
                    <a:pt x="1159" y="2783"/>
                  </a:cubicBezTo>
                  <a:cubicBezTo>
                    <a:pt x="1157" y="2781"/>
                    <a:pt x="1155" y="2778"/>
                    <a:pt x="1151" y="2775"/>
                  </a:cubicBezTo>
                  <a:cubicBezTo>
                    <a:pt x="1149" y="2775"/>
                    <a:pt x="1147" y="2775"/>
                    <a:pt x="1143" y="2775"/>
                  </a:cubicBezTo>
                  <a:cubicBezTo>
                    <a:pt x="1141" y="2772"/>
                    <a:pt x="1138" y="2770"/>
                    <a:pt x="1135" y="2767"/>
                  </a:cubicBezTo>
                  <a:cubicBezTo>
                    <a:pt x="1124" y="2767"/>
                    <a:pt x="1112" y="2767"/>
                    <a:pt x="1101" y="2767"/>
                  </a:cubicBezTo>
                  <a:cubicBezTo>
                    <a:pt x="1097" y="2772"/>
                    <a:pt x="1091" y="2778"/>
                    <a:pt x="1085" y="2783"/>
                  </a:cubicBezTo>
                  <a:cubicBezTo>
                    <a:pt x="1083" y="2783"/>
                    <a:pt x="1080" y="2783"/>
                    <a:pt x="1077" y="2783"/>
                  </a:cubicBezTo>
                  <a:cubicBezTo>
                    <a:pt x="1074" y="2786"/>
                    <a:pt x="1072" y="2788"/>
                    <a:pt x="1069" y="2791"/>
                  </a:cubicBezTo>
                  <a:cubicBezTo>
                    <a:pt x="1066" y="2791"/>
                    <a:pt x="1063" y="2791"/>
                    <a:pt x="1060" y="2791"/>
                  </a:cubicBezTo>
                  <a:cubicBezTo>
                    <a:pt x="1054" y="2797"/>
                    <a:pt x="1049" y="2802"/>
                    <a:pt x="1043" y="2808"/>
                  </a:cubicBezTo>
                  <a:cubicBezTo>
                    <a:pt x="1041" y="2808"/>
                    <a:pt x="1038" y="2808"/>
                    <a:pt x="1035" y="2808"/>
                  </a:cubicBezTo>
                  <a:cubicBezTo>
                    <a:pt x="1033" y="2810"/>
                    <a:pt x="1031" y="2813"/>
                    <a:pt x="1027" y="2816"/>
                  </a:cubicBezTo>
                  <a:cubicBezTo>
                    <a:pt x="1027" y="2818"/>
                    <a:pt x="1027" y="2821"/>
                    <a:pt x="1027" y="2825"/>
                  </a:cubicBezTo>
                  <a:cubicBezTo>
                    <a:pt x="1022" y="2830"/>
                    <a:pt x="1016" y="2836"/>
                    <a:pt x="1011" y="2841"/>
                  </a:cubicBezTo>
                  <a:cubicBezTo>
                    <a:pt x="1008" y="2841"/>
                    <a:pt x="1005" y="2841"/>
                    <a:pt x="1002" y="2841"/>
                  </a:cubicBezTo>
                  <a:cubicBezTo>
                    <a:pt x="1000" y="2844"/>
                    <a:pt x="997" y="2846"/>
                    <a:pt x="994" y="2849"/>
                  </a:cubicBezTo>
                  <a:cubicBezTo>
                    <a:pt x="994" y="2852"/>
                    <a:pt x="994" y="2854"/>
                    <a:pt x="994" y="2857"/>
                  </a:cubicBezTo>
                  <a:cubicBezTo>
                    <a:pt x="992" y="2857"/>
                    <a:pt x="989" y="2857"/>
                    <a:pt x="986" y="2857"/>
                  </a:cubicBezTo>
                  <a:cubicBezTo>
                    <a:pt x="978" y="2865"/>
                    <a:pt x="969" y="2874"/>
                    <a:pt x="961" y="2883"/>
                  </a:cubicBezTo>
                  <a:cubicBezTo>
                    <a:pt x="958" y="2883"/>
                    <a:pt x="956" y="2883"/>
                    <a:pt x="953" y="2883"/>
                  </a:cubicBezTo>
                  <a:cubicBezTo>
                    <a:pt x="950" y="2885"/>
                    <a:pt x="947" y="2887"/>
                    <a:pt x="944" y="2891"/>
                  </a:cubicBezTo>
                  <a:cubicBezTo>
                    <a:pt x="941" y="2891"/>
                    <a:pt x="939" y="2891"/>
                    <a:pt x="936" y="2891"/>
                  </a:cubicBezTo>
                  <a:cubicBezTo>
                    <a:pt x="934" y="2893"/>
                    <a:pt x="931" y="2896"/>
                    <a:pt x="928" y="2899"/>
                  </a:cubicBezTo>
                  <a:cubicBezTo>
                    <a:pt x="926" y="2899"/>
                    <a:pt x="922" y="2899"/>
                    <a:pt x="919" y="2899"/>
                  </a:cubicBezTo>
                  <a:cubicBezTo>
                    <a:pt x="911" y="2907"/>
                    <a:pt x="903" y="2915"/>
                    <a:pt x="895" y="2924"/>
                  </a:cubicBezTo>
                  <a:cubicBezTo>
                    <a:pt x="895" y="2930"/>
                    <a:pt x="895" y="2935"/>
                    <a:pt x="895" y="2941"/>
                  </a:cubicBezTo>
                  <a:cubicBezTo>
                    <a:pt x="892" y="2943"/>
                    <a:pt x="890" y="2945"/>
                    <a:pt x="887" y="2949"/>
                  </a:cubicBezTo>
                  <a:cubicBezTo>
                    <a:pt x="881" y="2949"/>
                    <a:pt x="875" y="2949"/>
                    <a:pt x="870" y="2949"/>
                  </a:cubicBezTo>
                  <a:cubicBezTo>
                    <a:pt x="868" y="2951"/>
                    <a:pt x="864" y="2953"/>
                    <a:pt x="861" y="2957"/>
                  </a:cubicBezTo>
                  <a:cubicBezTo>
                    <a:pt x="848" y="2957"/>
                    <a:pt x="834" y="2957"/>
                    <a:pt x="820" y="2957"/>
                  </a:cubicBezTo>
                  <a:cubicBezTo>
                    <a:pt x="814" y="2962"/>
                    <a:pt x="809" y="2968"/>
                    <a:pt x="803" y="2973"/>
                  </a:cubicBezTo>
                  <a:cubicBezTo>
                    <a:pt x="795" y="2973"/>
                    <a:pt x="787" y="2973"/>
                    <a:pt x="778" y="2973"/>
                  </a:cubicBezTo>
                  <a:cubicBezTo>
                    <a:pt x="767" y="2984"/>
                    <a:pt x="756" y="2996"/>
                    <a:pt x="745" y="3007"/>
                  </a:cubicBezTo>
                  <a:cubicBezTo>
                    <a:pt x="740" y="3007"/>
                    <a:pt x="735" y="3007"/>
                    <a:pt x="729" y="3007"/>
                  </a:cubicBezTo>
                  <a:cubicBezTo>
                    <a:pt x="721" y="3015"/>
                    <a:pt x="713" y="3023"/>
                    <a:pt x="704" y="3031"/>
                  </a:cubicBezTo>
                  <a:cubicBezTo>
                    <a:pt x="701" y="3031"/>
                    <a:pt x="699" y="3031"/>
                    <a:pt x="696" y="3031"/>
                  </a:cubicBezTo>
                  <a:cubicBezTo>
                    <a:pt x="693" y="3034"/>
                    <a:pt x="691" y="3037"/>
                    <a:pt x="688" y="3040"/>
                  </a:cubicBezTo>
                  <a:cubicBezTo>
                    <a:pt x="686" y="3040"/>
                    <a:pt x="682" y="3040"/>
                    <a:pt x="679" y="3040"/>
                  </a:cubicBezTo>
                  <a:cubicBezTo>
                    <a:pt x="677" y="3042"/>
                    <a:pt x="674" y="3045"/>
                    <a:pt x="671" y="3048"/>
                  </a:cubicBezTo>
                  <a:cubicBezTo>
                    <a:pt x="666" y="3048"/>
                    <a:pt x="660" y="3048"/>
                    <a:pt x="655" y="3048"/>
                  </a:cubicBezTo>
                  <a:cubicBezTo>
                    <a:pt x="649" y="3054"/>
                    <a:pt x="643" y="3059"/>
                    <a:pt x="638" y="3065"/>
                  </a:cubicBezTo>
                  <a:cubicBezTo>
                    <a:pt x="632" y="3065"/>
                    <a:pt x="627" y="3065"/>
                    <a:pt x="621" y="3065"/>
                  </a:cubicBezTo>
                  <a:cubicBezTo>
                    <a:pt x="619" y="3067"/>
                    <a:pt x="616" y="3070"/>
                    <a:pt x="613" y="3073"/>
                  </a:cubicBezTo>
                  <a:cubicBezTo>
                    <a:pt x="608" y="3073"/>
                    <a:pt x="602" y="3073"/>
                    <a:pt x="596" y="3073"/>
                  </a:cubicBezTo>
                  <a:cubicBezTo>
                    <a:pt x="594" y="3075"/>
                    <a:pt x="591" y="3078"/>
                    <a:pt x="588" y="3081"/>
                  </a:cubicBezTo>
                  <a:cubicBezTo>
                    <a:pt x="583" y="3081"/>
                    <a:pt x="577" y="3081"/>
                    <a:pt x="572" y="3081"/>
                  </a:cubicBezTo>
                  <a:cubicBezTo>
                    <a:pt x="572" y="3079"/>
                    <a:pt x="572" y="3076"/>
                    <a:pt x="572" y="3073"/>
                  </a:cubicBezTo>
                  <a:cubicBezTo>
                    <a:pt x="569" y="3070"/>
                    <a:pt x="566" y="3068"/>
                    <a:pt x="563" y="3065"/>
                  </a:cubicBezTo>
                  <a:cubicBezTo>
                    <a:pt x="563" y="3059"/>
                    <a:pt x="563" y="3054"/>
                    <a:pt x="563" y="3048"/>
                  </a:cubicBezTo>
                  <a:cubicBezTo>
                    <a:pt x="555" y="3048"/>
                    <a:pt x="547" y="3048"/>
                    <a:pt x="538" y="3048"/>
                  </a:cubicBezTo>
                  <a:cubicBezTo>
                    <a:pt x="533" y="3042"/>
                    <a:pt x="527" y="3037"/>
                    <a:pt x="522" y="3031"/>
                  </a:cubicBezTo>
                  <a:cubicBezTo>
                    <a:pt x="516" y="3031"/>
                    <a:pt x="511" y="3031"/>
                    <a:pt x="505" y="3031"/>
                  </a:cubicBezTo>
                  <a:cubicBezTo>
                    <a:pt x="503" y="3029"/>
                    <a:pt x="500" y="3027"/>
                    <a:pt x="497" y="3023"/>
                  </a:cubicBezTo>
                  <a:cubicBezTo>
                    <a:pt x="492" y="3023"/>
                    <a:pt x="486" y="3023"/>
                    <a:pt x="480" y="3023"/>
                  </a:cubicBezTo>
                  <a:cubicBezTo>
                    <a:pt x="472" y="3015"/>
                    <a:pt x="464" y="3008"/>
                    <a:pt x="456" y="2999"/>
                  </a:cubicBezTo>
                  <a:cubicBezTo>
                    <a:pt x="450" y="2999"/>
                    <a:pt x="445" y="2999"/>
                    <a:pt x="439" y="2999"/>
                  </a:cubicBezTo>
                  <a:cubicBezTo>
                    <a:pt x="437" y="2996"/>
                    <a:pt x="434" y="2993"/>
                    <a:pt x="431" y="2990"/>
                  </a:cubicBezTo>
                  <a:cubicBezTo>
                    <a:pt x="426" y="2990"/>
                    <a:pt x="420" y="2990"/>
                    <a:pt x="414" y="2990"/>
                  </a:cubicBezTo>
                  <a:cubicBezTo>
                    <a:pt x="412" y="2988"/>
                    <a:pt x="409" y="2985"/>
                    <a:pt x="406" y="2982"/>
                  </a:cubicBezTo>
                  <a:cubicBezTo>
                    <a:pt x="398" y="2982"/>
                    <a:pt x="390" y="2982"/>
                    <a:pt x="381" y="2982"/>
                  </a:cubicBezTo>
                  <a:cubicBezTo>
                    <a:pt x="379" y="2980"/>
                    <a:pt x="376" y="2976"/>
                    <a:pt x="373" y="2973"/>
                  </a:cubicBezTo>
                  <a:cubicBezTo>
                    <a:pt x="367" y="2973"/>
                    <a:pt x="362" y="2973"/>
                    <a:pt x="356" y="2973"/>
                  </a:cubicBezTo>
                  <a:cubicBezTo>
                    <a:pt x="354" y="2971"/>
                    <a:pt x="351" y="2969"/>
                    <a:pt x="348" y="2965"/>
                  </a:cubicBezTo>
                  <a:cubicBezTo>
                    <a:pt x="334" y="2965"/>
                    <a:pt x="321" y="2965"/>
                    <a:pt x="306" y="2965"/>
                  </a:cubicBezTo>
                  <a:cubicBezTo>
                    <a:pt x="306" y="2954"/>
                    <a:pt x="306" y="2943"/>
                    <a:pt x="306" y="2932"/>
                  </a:cubicBezTo>
                  <a:cubicBezTo>
                    <a:pt x="309" y="2930"/>
                    <a:pt x="312" y="2927"/>
                    <a:pt x="315" y="2924"/>
                  </a:cubicBezTo>
                  <a:cubicBezTo>
                    <a:pt x="315" y="2886"/>
                    <a:pt x="315" y="2847"/>
                    <a:pt x="315" y="2808"/>
                  </a:cubicBezTo>
                  <a:cubicBezTo>
                    <a:pt x="317" y="2806"/>
                    <a:pt x="320" y="2803"/>
                    <a:pt x="323" y="2800"/>
                  </a:cubicBezTo>
                  <a:cubicBezTo>
                    <a:pt x="323" y="2775"/>
                    <a:pt x="323" y="2751"/>
                    <a:pt x="323" y="2725"/>
                  </a:cubicBezTo>
                  <a:cubicBezTo>
                    <a:pt x="325" y="2723"/>
                    <a:pt x="329" y="2720"/>
                    <a:pt x="332" y="2717"/>
                  </a:cubicBezTo>
                  <a:cubicBezTo>
                    <a:pt x="332" y="2684"/>
                    <a:pt x="332" y="2651"/>
                    <a:pt x="332" y="2617"/>
                  </a:cubicBezTo>
                  <a:cubicBezTo>
                    <a:pt x="334" y="2615"/>
                    <a:pt x="336" y="2612"/>
                    <a:pt x="340" y="2609"/>
                  </a:cubicBezTo>
                  <a:cubicBezTo>
                    <a:pt x="340" y="2592"/>
                    <a:pt x="340" y="2576"/>
                    <a:pt x="340" y="2559"/>
                  </a:cubicBezTo>
                  <a:cubicBezTo>
                    <a:pt x="315" y="2559"/>
                    <a:pt x="290" y="2559"/>
                    <a:pt x="265" y="2559"/>
                  </a:cubicBezTo>
                  <a:cubicBezTo>
                    <a:pt x="262" y="2557"/>
                    <a:pt x="260" y="2554"/>
                    <a:pt x="257" y="2551"/>
                  </a:cubicBezTo>
                  <a:cubicBezTo>
                    <a:pt x="221" y="2551"/>
                    <a:pt x="185" y="2551"/>
                    <a:pt x="149" y="2551"/>
                  </a:cubicBezTo>
                  <a:cubicBezTo>
                    <a:pt x="146" y="2549"/>
                    <a:pt x="144" y="2546"/>
                    <a:pt x="141" y="2543"/>
                  </a:cubicBezTo>
                  <a:cubicBezTo>
                    <a:pt x="108" y="2543"/>
                    <a:pt x="75" y="2543"/>
                    <a:pt x="41" y="2543"/>
                  </a:cubicBezTo>
                  <a:cubicBezTo>
                    <a:pt x="39" y="2541"/>
                    <a:pt x="36" y="2538"/>
                    <a:pt x="33" y="2534"/>
                  </a:cubicBezTo>
                  <a:cubicBezTo>
                    <a:pt x="30" y="2534"/>
                    <a:pt x="28" y="2534"/>
                    <a:pt x="25" y="2534"/>
                  </a:cubicBezTo>
                  <a:cubicBezTo>
                    <a:pt x="22" y="2532"/>
                    <a:pt x="20" y="2530"/>
                    <a:pt x="17" y="2526"/>
                  </a:cubicBezTo>
                  <a:cubicBezTo>
                    <a:pt x="17" y="2521"/>
                    <a:pt x="17" y="2515"/>
                    <a:pt x="17" y="2510"/>
                  </a:cubicBezTo>
                  <a:cubicBezTo>
                    <a:pt x="14" y="2507"/>
                    <a:pt x="11" y="2504"/>
                    <a:pt x="8" y="2501"/>
                  </a:cubicBezTo>
                  <a:cubicBezTo>
                    <a:pt x="8" y="2496"/>
                    <a:pt x="8" y="2491"/>
                    <a:pt x="8" y="2485"/>
                  </a:cubicBezTo>
                  <a:cubicBezTo>
                    <a:pt x="6" y="2483"/>
                    <a:pt x="3" y="2480"/>
                    <a:pt x="0" y="2476"/>
                  </a:cubicBezTo>
                  <a:cubicBezTo>
                    <a:pt x="0" y="2466"/>
                    <a:pt x="0" y="2455"/>
                    <a:pt x="0" y="2444"/>
                  </a:cubicBezTo>
                  <a:cubicBezTo>
                    <a:pt x="2" y="2441"/>
                    <a:pt x="5" y="2438"/>
                    <a:pt x="8" y="2435"/>
                  </a:cubicBezTo>
                  <a:cubicBezTo>
                    <a:pt x="8" y="2429"/>
                    <a:pt x="8" y="2424"/>
                    <a:pt x="8" y="2418"/>
                  </a:cubicBezTo>
                  <a:cubicBezTo>
                    <a:pt x="30" y="2418"/>
                    <a:pt x="53" y="2418"/>
                    <a:pt x="75" y="2418"/>
                  </a:cubicBezTo>
                  <a:cubicBezTo>
                    <a:pt x="75" y="2437"/>
                    <a:pt x="75" y="2456"/>
                    <a:pt x="75" y="2476"/>
                  </a:cubicBezTo>
                  <a:cubicBezTo>
                    <a:pt x="77" y="2479"/>
                    <a:pt x="80" y="2482"/>
                    <a:pt x="83" y="2485"/>
                  </a:cubicBezTo>
                  <a:cubicBezTo>
                    <a:pt x="96" y="2485"/>
                    <a:pt x="110" y="2485"/>
                    <a:pt x="124" y="2485"/>
                  </a:cubicBezTo>
                  <a:cubicBezTo>
                    <a:pt x="127" y="2483"/>
                    <a:pt x="130" y="2480"/>
                    <a:pt x="133" y="2476"/>
                  </a:cubicBezTo>
                  <a:cubicBezTo>
                    <a:pt x="133" y="2457"/>
                    <a:pt x="133" y="2438"/>
                    <a:pt x="133" y="2418"/>
                  </a:cubicBezTo>
                  <a:cubicBezTo>
                    <a:pt x="135" y="2416"/>
                    <a:pt x="138" y="2414"/>
                    <a:pt x="141" y="2410"/>
                  </a:cubicBezTo>
                  <a:cubicBezTo>
                    <a:pt x="141" y="2383"/>
                    <a:pt x="141" y="2355"/>
                    <a:pt x="141" y="2328"/>
                  </a:cubicBezTo>
                  <a:cubicBezTo>
                    <a:pt x="143" y="2328"/>
                    <a:pt x="146" y="2328"/>
                    <a:pt x="149" y="2328"/>
                  </a:cubicBezTo>
                  <a:cubicBezTo>
                    <a:pt x="151" y="2325"/>
                    <a:pt x="154" y="2322"/>
                    <a:pt x="158" y="2319"/>
                  </a:cubicBezTo>
                  <a:cubicBezTo>
                    <a:pt x="158" y="2317"/>
                    <a:pt x="158" y="2314"/>
                    <a:pt x="158" y="2311"/>
                  </a:cubicBezTo>
                  <a:cubicBezTo>
                    <a:pt x="165" y="2311"/>
                    <a:pt x="173" y="2311"/>
                    <a:pt x="182" y="2311"/>
                  </a:cubicBezTo>
                  <a:cubicBezTo>
                    <a:pt x="182" y="2292"/>
                    <a:pt x="182" y="2273"/>
                    <a:pt x="182" y="2253"/>
                  </a:cubicBezTo>
                  <a:cubicBezTo>
                    <a:pt x="185" y="2251"/>
                    <a:pt x="187" y="2247"/>
                    <a:pt x="190" y="2244"/>
                  </a:cubicBezTo>
                  <a:cubicBezTo>
                    <a:pt x="193" y="2244"/>
                    <a:pt x="196" y="2244"/>
                    <a:pt x="199" y="2244"/>
                  </a:cubicBezTo>
                  <a:cubicBezTo>
                    <a:pt x="201" y="2242"/>
                    <a:pt x="204" y="2239"/>
                    <a:pt x="207" y="2236"/>
                  </a:cubicBezTo>
                  <a:cubicBezTo>
                    <a:pt x="207" y="2234"/>
                    <a:pt x="206" y="2231"/>
                    <a:pt x="206" y="2228"/>
                  </a:cubicBezTo>
                  <a:lnTo>
                    <a:pt x="197" y="2221"/>
                  </a:lnTo>
                  <a:cubicBezTo>
                    <a:pt x="197" y="2216"/>
                    <a:pt x="199" y="2208"/>
                    <a:pt x="199" y="2203"/>
                  </a:cubicBezTo>
                  <a:cubicBezTo>
                    <a:pt x="196" y="2200"/>
                    <a:pt x="193" y="2198"/>
                    <a:pt x="190" y="2195"/>
                  </a:cubicBezTo>
                  <a:cubicBezTo>
                    <a:pt x="190" y="2192"/>
                    <a:pt x="190" y="2190"/>
                    <a:pt x="190" y="2187"/>
                  </a:cubicBezTo>
                  <a:cubicBezTo>
                    <a:pt x="188" y="2185"/>
                    <a:pt x="185" y="2181"/>
                    <a:pt x="182" y="2178"/>
                  </a:cubicBezTo>
                  <a:cubicBezTo>
                    <a:pt x="180" y="2176"/>
                    <a:pt x="177" y="2173"/>
                    <a:pt x="174" y="2170"/>
                  </a:cubicBezTo>
                  <a:cubicBezTo>
                    <a:pt x="179" y="2165"/>
                    <a:pt x="185" y="2159"/>
                    <a:pt x="190" y="2154"/>
                  </a:cubicBezTo>
                  <a:cubicBezTo>
                    <a:pt x="193" y="2154"/>
                    <a:pt x="196" y="2154"/>
                    <a:pt x="199" y="2154"/>
                  </a:cubicBezTo>
                  <a:cubicBezTo>
                    <a:pt x="207" y="2146"/>
                    <a:pt x="215" y="2138"/>
                    <a:pt x="223" y="2129"/>
                  </a:cubicBezTo>
                  <a:cubicBezTo>
                    <a:pt x="223" y="2126"/>
                    <a:pt x="223" y="2123"/>
                    <a:pt x="223" y="2120"/>
                  </a:cubicBezTo>
                  <a:cubicBezTo>
                    <a:pt x="226" y="2118"/>
                    <a:pt x="229" y="2115"/>
                    <a:pt x="232" y="2112"/>
                  </a:cubicBezTo>
                  <a:cubicBezTo>
                    <a:pt x="232" y="2104"/>
                    <a:pt x="232" y="2096"/>
                    <a:pt x="232" y="2088"/>
                  </a:cubicBezTo>
                  <a:cubicBezTo>
                    <a:pt x="224" y="2080"/>
                    <a:pt x="216" y="2071"/>
                    <a:pt x="207" y="2062"/>
                  </a:cubicBezTo>
                  <a:cubicBezTo>
                    <a:pt x="204" y="2062"/>
                    <a:pt x="202" y="2062"/>
                    <a:pt x="199" y="2062"/>
                  </a:cubicBezTo>
                  <a:cubicBezTo>
                    <a:pt x="196" y="2060"/>
                    <a:pt x="193" y="2057"/>
                    <a:pt x="190" y="2054"/>
                  </a:cubicBezTo>
                  <a:cubicBezTo>
                    <a:pt x="188" y="2054"/>
                    <a:pt x="185" y="2054"/>
                    <a:pt x="182" y="2054"/>
                  </a:cubicBezTo>
                  <a:cubicBezTo>
                    <a:pt x="180" y="2057"/>
                    <a:pt x="177" y="2059"/>
                    <a:pt x="174" y="2062"/>
                  </a:cubicBezTo>
                  <a:cubicBezTo>
                    <a:pt x="158" y="2062"/>
                    <a:pt x="141" y="2062"/>
                    <a:pt x="124" y="2062"/>
                  </a:cubicBezTo>
                  <a:cubicBezTo>
                    <a:pt x="122" y="2060"/>
                    <a:pt x="119" y="2057"/>
                    <a:pt x="116" y="2054"/>
                  </a:cubicBezTo>
                  <a:cubicBezTo>
                    <a:pt x="114" y="2054"/>
                    <a:pt x="111" y="2054"/>
                    <a:pt x="107" y="2054"/>
                  </a:cubicBezTo>
                  <a:cubicBezTo>
                    <a:pt x="107" y="2049"/>
                    <a:pt x="107" y="2043"/>
                    <a:pt x="107" y="2037"/>
                  </a:cubicBezTo>
                  <a:cubicBezTo>
                    <a:pt x="113" y="2037"/>
                    <a:pt x="119" y="2037"/>
                    <a:pt x="124" y="2037"/>
                  </a:cubicBezTo>
                  <a:cubicBezTo>
                    <a:pt x="127" y="2035"/>
                    <a:pt x="130" y="2033"/>
                    <a:pt x="133" y="2029"/>
                  </a:cubicBezTo>
                  <a:cubicBezTo>
                    <a:pt x="138" y="2029"/>
                    <a:pt x="143" y="2029"/>
                    <a:pt x="149" y="2029"/>
                  </a:cubicBezTo>
                  <a:cubicBezTo>
                    <a:pt x="151" y="2027"/>
                    <a:pt x="154" y="2024"/>
                    <a:pt x="158" y="2021"/>
                  </a:cubicBezTo>
                  <a:cubicBezTo>
                    <a:pt x="168" y="2021"/>
                    <a:pt x="179" y="2021"/>
                    <a:pt x="190" y="2021"/>
                  </a:cubicBezTo>
                  <a:cubicBezTo>
                    <a:pt x="193" y="2018"/>
                    <a:pt x="196" y="2016"/>
                    <a:pt x="199" y="2013"/>
                  </a:cubicBezTo>
                  <a:cubicBezTo>
                    <a:pt x="199" y="2010"/>
                    <a:pt x="199" y="2007"/>
                    <a:pt x="199" y="2004"/>
                  </a:cubicBezTo>
                  <a:cubicBezTo>
                    <a:pt x="201" y="2002"/>
                    <a:pt x="204" y="1999"/>
                    <a:pt x="207" y="1996"/>
                  </a:cubicBezTo>
                  <a:cubicBezTo>
                    <a:pt x="207" y="1991"/>
                    <a:pt x="207" y="1985"/>
                    <a:pt x="207" y="1979"/>
                  </a:cubicBezTo>
                  <a:cubicBezTo>
                    <a:pt x="204" y="1977"/>
                    <a:pt x="202" y="1975"/>
                    <a:pt x="199" y="1971"/>
                  </a:cubicBezTo>
                  <a:cubicBezTo>
                    <a:pt x="199" y="1969"/>
                    <a:pt x="199" y="1966"/>
                    <a:pt x="199" y="1963"/>
                  </a:cubicBezTo>
                  <a:cubicBezTo>
                    <a:pt x="216" y="1963"/>
                    <a:pt x="232" y="1963"/>
                    <a:pt x="248" y="1963"/>
                  </a:cubicBezTo>
                  <a:cubicBezTo>
                    <a:pt x="254" y="1957"/>
                    <a:pt x="259" y="1952"/>
                    <a:pt x="265" y="1946"/>
                  </a:cubicBezTo>
                  <a:cubicBezTo>
                    <a:pt x="268" y="1946"/>
                    <a:pt x="271" y="1946"/>
                    <a:pt x="274" y="1946"/>
                  </a:cubicBezTo>
                  <a:cubicBezTo>
                    <a:pt x="277" y="1949"/>
                    <a:pt x="279" y="1952"/>
                    <a:pt x="282" y="1955"/>
                  </a:cubicBezTo>
                  <a:cubicBezTo>
                    <a:pt x="290" y="1955"/>
                    <a:pt x="298" y="1955"/>
                    <a:pt x="306" y="1955"/>
                  </a:cubicBezTo>
                  <a:cubicBezTo>
                    <a:pt x="309" y="1958"/>
                    <a:pt x="313" y="1960"/>
                    <a:pt x="315" y="1963"/>
                  </a:cubicBezTo>
                  <a:cubicBezTo>
                    <a:pt x="321" y="1963"/>
                    <a:pt x="326" y="1963"/>
                    <a:pt x="332" y="1963"/>
                  </a:cubicBezTo>
                  <a:cubicBezTo>
                    <a:pt x="335" y="1966"/>
                    <a:pt x="337" y="1969"/>
                    <a:pt x="340" y="1971"/>
                  </a:cubicBezTo>
                  <a:cubicBezTo>
                    <a:pt x="345" y="1971"/>
                    <a:pt x="351" y="1971"/>
                    <a:pt x="356" y="1971"/>
                  </a:cubicBezTo>
                  <a:cubicBezTo>
                    <a:pt x="359" y="1975"/>
                    <a:pt x="362" y="1977"/>
                    <a:pt x="364" y="1979"/>
                  </a:cubicBezTo>
                  <a:cubicBezTo>
                    <a:pt x="370" y="1979"/>
                    <a:pt x="375" y="1979"/>
                    <a:pt x="381" y="1979"/>
                  </a:cubicBezTo>
                  <a:cubicBezTo>
                    <a:pt x="386" y="1974"/>
                    <a:pt x="392" y="1968"/>
                    <a:pt x="398" y="1963"/>
                  </a:cubicBezTo>
                  <a:cubicBezTo>
                    <a:pt x="401" y="1963"/>
                    <a:pt x="403" y="1963"/>
                    <a:pt x="406" y="1963"/>
                  </a:cubicBezTo>
                  <a:cubicBezTo>
                    <a:pt x="409" y="1960"/>
                    <a:pt x="412" y="1957"/>
                    <a:pt x="414" y="1955"/>
                  </a:cubicBezTo>
                  <a:cubicBezTo>
                    <a:pt x="418" y="1955"/>
                    <a:pt x="420" y="1955"/>
                    <a:pt x="422" y="1955"/>
                  </a:cubicBezTo>
                  <a:cubicBezTo>
                    <a:pt x="422" y="1949"/>
                    <a:pt x="422" y="1944"/>
                    <a:pt x="422" y="1938"/>
                  </a:cubicBezTo>
                  <a:cubicBezTo>
                    <a:pt x="425" y="1935"/>
                    <a:pt x="429" y="1932"/>
                    <a:pt x="431" y="1930"/>
                  </a:cubicBezTo>
                  <a:cubicBezTo>
                    <a:pt x="431" y="1919"/>
                    <a:pt x="431" y="1908"/>
                    <a:pt x="431" y="1897"/>
                  </a:cubicBezTo>
                  <a:cubicBezTo>
                    <a:pt x="437" y="1897"/>
                    <a:pt x="442" y="1897"/>
                    <a:pt x="447" y="1897"/>
                  </a:cubicBezTo>
                  <a:cubicBezTo>
                    <a:pt x="447" y="1886"/>
                    <a:pt x="447" y="1874"/>
                    <a:pt x="447" y="1863"/>
                  </a:cubicBezTo>
                  <a:cubicBezTo>
                    <a:pt x="450" y="1860"/>
                    <a:pt x="453" y="1858"/>
                    <a:pt x="456" y="1855"/>
                  </a:cubicBezTo>
                  <a:cubicBezTo>
                    <a:pt x="459" y="1855"/>
                    <a:pt x="461" y="1855"/>
                    <a:pt x="464" y="1855"/>
                  </a:cubicBezTo>
                  <a:cubicBezTo>
                    <a:pt x="467" y="1859"/>
                    <a:pt x="470" y="1861"/>
                    <a:pt x="472" y="1863"/>
                  </a:cubicBezTo>
                  <a:cubicBezTo>
                    <a:pt x="476" y="1863"/>
                    <a:pt x="478" y="1863"/>
                    <a:pt x="480" y="1863"/>
                  </a:cubicBezTo>
                  <a:cubicBezTo>
                    <a:pt x="486" y="1869"/>
                    <a:pt x="491" y="1874"/>
                    <a:pt x="497" y="1880"/>
                  </a:cubicBezTo>
                  <a:cubicBezTo>
                    <a:pt x="500" y="1880"/>
                    <a:pt x="503" y="1880"/>
                    <a:pt x="505" y="1880"/>
                  </a:cubicBezTo>
                  <a:cubicBezTo>
                    <a:pt x="508" y="1883"/>
                    <a:pt x="511" y="1886"/>
                    <a:pt x="514" y="1889"/>
                  </a:cubicBezTo>
                  <a:cubicBezTo>
                    <a:pt x="519" y="1889"/>
                    <a:pt x="525" y="1889"/>
                    <a:pt x="530" y="1889"/>
                  </a:cubicBezTo>
                  <a:cubicBezTo>
                    <a:pt x="536" y="1894"/>
                    <a:pt x="542" y="1900"/>
                    <a:pt x="546" y="1905"/>
                  </a:cubicBezTo>
                  <a:cubicBezTo>
                    <a:pt x="549" y="1905"/>
                    <a:pt x="553" y="1905"/>
                    <a:pt x="555" y="1905"/>
                  </a:cubicBezTo>
                  <a:cubicBezTo>
                    <a:pt x="558" y="1908"/>
                    <a:pt x="561" y="1911"/>
                    <a:pt x="563" y="1913"/>
                  </a:cubicBezTo>
                  <a:cubicBezTo>
                    <a:pt x="566" y="1913"/>
                    <a:pt x="569" y="1913"/>
                    <a:pt x="572" y="1913"/>
                  </a:cubicBezTo>
                  <a:cubicBezTo>
                    <a:pt x="586" y="1928"/>
                    <a:pt x="600" y="1941"/>
                    <a:pt x="613" y="1955"/>
                  </a:cubicBezTo>
                  <a:cubicBezTo>
                    <a:pt x="616" y="1955"/>
                    <a:pt x="619" y="1955"/>
                    <a:pt x="621" y="1955"/>
                  </a:cubicBezTo>
                  <a:cubicBezTo>
                    <a:pt x="627" y="1960"/>
                    <a:pt x="632" y="1966"/>
                    <a:pt x="638" y="1971"/>
                  </a:cubicBezTo>
                  <a:cubicBezTo>
                    <a:pt x="643" y="1971"/>
                    <a:pt x="649" y="1971"/>
                    <a:pt x="654" y="1971"/>
                  </a:cubicBezTo>
                  <a:cubicBezTo>
                    <a:pt x="660" y="1977"/>
                    <a:pt x="666" y="1983"/>
                    <a:pt x="671" y="1988"/>
                  </a:cubicBezTo>
                  <a:cubicBezTo>
                    <a:pt x="674" y="1988"/>
                    <a:pt x="677" y="1988"/>
                    <a:pt x="679" y="1988"/>
                  </a:cubicBezTo>
                  <a:cubicBezTo>
                    <a:pt x="682" y="1991"/>
                    <a:pt x="685" y="1994"/>
                    <a:pt x="688" y="1996"/>
                  </a:cubicBezTo>
                  <a:cubicBezTo>
                    <a:pt x="691" y="1996"/>
                    <a:pt x="693" y="1996"/>
                    <a:pt x="696" y="1996"/>
                  </a:cubicBezTo>
                  <a:cubicBezTo>
                    <a:pt x="699" y="1999"/>
                    <a:pt x="701" y="2002"/>
                    <a:pt x="704" y="2004"/>
                  </a:cubicBezTo>
                  <a:cubicBezTo>
                    <a:pt x="707" y="2004"/>
                    <a:pt x="710" y="2004"/>
                    <a:pt x="712" y="2004"/>
                  </a:cubicBezTo>
                  <a:cubicBezTo>
                    <a:pt x="716" y="2007"/>
                    <a:pt x="718" y="2010"/>
                    <a:pt x="720" y="2013"/>
                  </a:cubicBezTo>
                  <a:cubicBezTo>
                    <a:pt x="726" y="2013"/>
                    <a:pt x="732" y="2013"/>
                    <a:pt x="737" y="2013"/>
                  </a:cubicBezTo>
                  <a:cubicBezTo>
                    <a:pt x="740" y="2010"/>
                    <a:pt x="743" y="2006"/>
                    <a:pt x="745" y="2004"/>
                  </a:cubicBezTo>
                  <a:cubicBezTo>
                    <a:pt x="754" y="2004"/>
                    <a:pt x="763" y="2004"/>
                    <a:pt x="771" y="2004"/>
                  </a:cubicBezTo>
                  <a:cubicBezTo>
                    <a:pt x="776" y="1998"/>
                    <a:pt x="782" y="1993"/>
                    <a:pt x="787" y="1988"/>
                  </a:cubicBezTo>
                  <a:cubicBezTo>
                    <a:pt x="832" y="1988"/>
                    <a:pt x="875" y="1988"/>
                    <a:pt x="919" y="1988"/>
                  </a:cubicBezTo>
                  <a:cubicBezTo>
                    <a:pt x="922" y="1985"/>
                    <a:pt x="926" y="1982"/>
                    <a:pt x="928" y="1979"/>
                  </a:cubicBezTo>
                  <a:cubicBezTo>
                    <a:pt x="931" y="1979"/>
                    <a:pt x="934" y="1979"/>
                    <a:pt x="936" y="1979"/>
                  </a:cubicBezTo>
                  <a:cubicBezTo>
                    <a:pt x="939" y="1976"/>
                    <a:pt x="941" y="1974"/>
                    <a:pt x="944" y="1971"/>
                  </a:cubicBezTo>
                  <a:cubicBezTo>
                    <a:pt x="949" y="1971"/>
                    <a:pt x="955" y="1971"/>
                    <a:pt x="961" y="1971"/>
                  </a:cubicBezTo>
                  <a:cubicBezTo>
                    <a:pt x="964" y="1968"/>
                    <a:pt x="967" y="1965"/>
                    <a:pt x="969" y="1963"/>
                  </a:cubicBezTo>
                  <a:cubicBezTo>
                    <a:pt x="978" y="1963"/>
                    <a:pt x="986" y="1963"/>
                    <a:pt x="994" y="1963"/>
                  </a:cubicBezTo>
                  <a:cubicBezTo>
                    <a:pt x="997" y="1966"/>
                    <a:pt x="1000" y="1969"/>
                    <a:pt x="1002" y="1971"/>
                  </a:cubicBezTo>
                  <a:cubicBezTo>
                    <a:pt x="1007" y="1971"/>
                    <a:pt x="1013" y="1971"/>
                    <a:pt x="1019" y="1971"/>
                  </a:cubicBezTo>
                  <a:cubicBezTo>
                    <a:pt x="1024" y="1977"/>
                    <a:pt x="1030" y="1983"/>
                    <a:pt x="1035" y="1988"/>
                  </a:cubicBezTo>
                  <a:cubicBezTo>
                    <a:pt x="1038" y="1988"/>
                    <a:pt x="1041" y="1988"/>
                    <a:pt x="1043" y="1988"/>
                  </a:cubicBezTo>
                  <a:cubicBezTo>
                    <a:pt x="1054" y="1977"/>
                    <a:pt x="1066" y="1966"/>
                    <a:pt x="1077" y="1955"/>
                  </a:cubicBezTo>
                  <a:cubicBezTo>
                    <a:pt x="1077" y="1952"/>
                    <a:pt x="1077" y="1949"/>
                    <a:pt x="1077" y="1946"/>
                  </a:cubicBezTo>
                  <a:cubicBezTo>
                    <a:pt x="1079" y="1944"/>
                    <a:pt x="1082" y="1941"/>
                    <a:pt x="1085" y="1938"/>
                  </a:cubicBezTo>
                  <a:cubicBezTo>
                    <a:pt x="1088" y="1938"/>
                    <a:pt x="1090" y="1938"/>
                    <a:pt x="1093" y="1938"/>
                  </a:cubicBezTo>
                  <a:cubicBezTo>
                    <a:pt x="1093" y="1933"/>
                    <a:pt x="1093" y="1927"/>
                    <a:pt x="1093" y="1921"/>
                  </a:cubicBezTo>
                  <a:cubicBezTo>
                    <a:pt x="1099" y="1916"/>
                    <a:pt x="1104" y="1910"/>
                    <a:pt x="1110" y="1905"/>
                  </a:cubicBezTo>
                  <a:cubicBezTo>
                    <a:pt x="1110" y="1891"/>
                    <a:pt x="1110" y="1878"/>
                    <a:pt x="1110" y="1863"/>
                  </a:cubicBezTo>
                  <a:cubicBezTo>
                    <a:pt x="1104" y="1863"/>
                    <a:pt x="1099" y="1863"/>
                    <a:pt x="1093" y="1863"/>
                  </a:cubicBezTo>
                  <a:cubicBezTo>
                    <a:pt x="1091" y="1861"/>
                    <a:pt x="1089" y="1859"/>
                    <a:pt x="1085" y="1855"/>
                  </a:cubicBezTo>
                  <a:cubicBezTo>
                    <a:pt x="1085" y="1853"/>
                    <a:pt x="1085" y="1850"/>
                    <a:pt x="1085" y="1847"/>
                  </a:cubicBezTo>
                  <a:cubicBezTo>
                    <a:pt x="1083" y="1844"/>
                    <a:pt x="1080" y="1842"/>
                    <a:pt x="1077" y="1839"/>
                  </a:cubicBezTo>
                  <a:cubicBezTo>
                    <a:pt x="1077" y="1831"/>
                    <a:pt x="1077" y="1823"/>
                    <a:pt x="1077" y="1814"/>
                  </a:cubicBezTo>
                  <a:cubicBezTo>
                    <a:pt x="1074" y="1812"/>
                    <a:pt x="1072" y="1808"/>
                    <a:pt x="1069" y="1805"/>
                  </a:cubicBezTo>
                  <a:cubicBezTo>
                    <a:pt x="1063" y="1805"/>
                    <a:pt x="1058" y="1805"/>
                    <a:pt x="1052" y="1805"/>
                  </a:cubicBezTo>
                  <a:cubicBezTo>
                    <a:pt x="1050" y="1803"/>
                    <a:pt x="1046" y="1801"/>
                    <a:pt x="1043" y="1797"/>
                  </a:cubicBezTo>
                  <a:cubicBezTo>
                    <a:pt x="1043" y="1792"/>
                    <a:pt x="1043" y="1786"/>
                    <a:pt x="1043" y="1781"/>
                  </a:cubicBezTo>
                  <a:cubicBezTo>
                    <a:pt x="1043" y="1770"/>
                    <a:pt x="1043" y="1758"/>
                    <a:pt x="1043" y="1747"/>
                  </a:cubicBezTo>
                  <a:cubicBezTo>
                    <a:pt x="1041" y="1745"/>
                    <a:pt x="1038" y="1742"/>
                    <a:pt x="1035" y="1739"/>
                  </a:cubicBezTo>
                  <a:cubicBezTo>
                    <a:pt x="1038" y="1737"/>
                    <a:pt x="1040" y="1735"/>
                    <a:pt x="1043" y="1731"/>
                  </a:cubicBezTo>
                  <a:cubicBezTo>
                    <a:pt x="1041" y="1729"/>
                    <a:pt x="1038" y="1726"/>
                    <a:pt x="1035" y="1723"/>
                  </a:cubicBezTo>
                  <a:cubicBezTo>
                    <a:pt x="1035" y="1720"/>
                    <a:pt x="1035" y="1718"/>
                    <a:pt x="1035" y="1715"/>
                  </a:cubicBezTo>
                  <a:cubicBezTo>
                    <a:pt x="1038" y="1712"/>
                    <a:pt x="1040" y="1709"/>
                    <a:pt x="1043" y="1706"/>
                  </a:cubicBezTo>
                  <a:cubicBezTo>
                    <a:pt x="1043" y="1704"/>
                    <a:pt x="1043" y="1701"/>
                    <a:pt x="1043" y="1698"/>
                  </a:cubicBezTo>
                  <a:cubicBezTo>
                    <a:pt x="1046" y="1696"/>
                    <a:pt x="1049" y="1692"/>
                    <a:pt x="1052" y="1689"/>
                  </a:cubicBezTo>
                  <a:cubicBezTo>
                    <a:pt x="1052" y="1684"/>
                    <a:pt x="1052" y="1679"/>
                    <a:pt x="1052" y="1673"/>
                  </a:cubicBezTo>
                  <a:cubicBezTo>
                    <a:pt x="1074" y="1673"/>
                    <a:pt x="1097" y="1673"/>
                    <a:pt x="1118" y="1673"/>
                  </a:cubicBezTo>
                  <a:cubicBezTo>
                    <a:pt x="1121" y="1676"/>
                    <a:pt x="1124" y="1679"/>
                    <a:pt x="1127" y="1681"/>
                  </a:cubicBezTo>
                  <a:cubicBezTo>
                    <a:pt x="1130" y="1681"/>
                    <a:pt x="1132" y="1681"/>
                    <a:pt x="1135" y="1681"/>
                  </a:cubicBezTo>
                  <a:cubicBezTo>
                    <a:pt x="1140" y="1687"/>
                    <a:pt x="1146" y="1692"/>
                    <a:pt x="1151" y="1698"/>
                  </a:cubicBezTo>
                  <a:cubicBezTo>
                    <a:pt x="1155" y="1698"/>
                    <a:pt x="1157" y="1698"/>
                    <a:pt x="1159" y="1698"/>
                  </a:cubicBezTo>
                  <a:cubicBezTo>
                    <a:pt x="1165" y="1704"/>
                    <a:pt x="1170" y="1709"/>
                    <a:pt x="1176" y="1715"/>
                  </a:cubicBezTo>
                  <a:cubicBezTo>
                    <a:pt x="1185" y="1715"/>
                    <a:pt x="1193" y="1715"/>
                    <a:pt x="1201" y="1715"/>
                  </a:cubicBezTo>
                  <a:cubicBezTo>
                    <a:pt x="1204" y="1711"/>
                    <a:pt x="1207" y="1708"/>
                    <a:pt x="1209" y="1706"/>
                  </a:cubicBezTo>
                  <a:cubicBezTo>
                    <a:pt x="1213" y="1706"/>
                    <a:pt x="1215" y="1706"/>
                    <a:pt x="1217" y="1706"/>
                  </a:cubicBezTo>
                  <a:cubicBezTo>
                    <a:pt x="1217" y="1703"/>
                    <a:pt x="1217" y="1700"/>
                    <a:pt x="1217" y="1698"/>
                  </a:cubicBezTo>
                  <a:cubicBezTo>
                    <a:pt x="1221" y="1695"/>
                    <a:pt x="1224" y="1692"/>
                    <a:pt x="1226" y="1689"/>
                  </a:cubicBezTo>
                  <a:cubicBezTo>
                    <a:pt x="1235" y="1689"/>
                    <a:pt x="1243" y="1689"/>
                    <a:pt x="1251" y="1689"/>
                  </a:cubicBezTo>
                  <a:cubicBezTo>
                    <a:pt x="1254" y="1692"/>
                    <a:pt x="1256" y="1696"/>
                    <a:pt x="1259" y="1698"/>
                  </a:cubicBezTo>
                  <a:cubicBezTo>
                    <a:pt x="1281" y="1698"/>
                    <a:pt x="1303" y="1698"/>
                    <a:pt x="1326" y="1698"/>
                  </a:cubicBezTo>
                  <a:cubicBezTo>
                    <a:pt x="1329" y="1695"/>
                    <a:pt x="1331" y="1692"/>
                    <a:pt x="1333" y="1689"/>
                  </a:cubicBezTo>
                  <a:cubicBezTo>
                    <a:pt x="1339" y="1689"/>
                    <a:pt x="1345" y="1689"/>
                    <a:pt x="1350" y="1689"/>
                  </a:cubicBezTo>
                  <a:cubicBezTo>
                    <a:pt x="1356" y="1684"/>
                    <a:pt x="1361" y="1678"/>
                    <a:pt x="1367" y="1673"/>
                  </a:cubicBezTo>
                  <a:cubicBezTo>
                    <a:pt x="1370" y="1673"/>
                    <a:pt x="1372" y="1673"/>
                    <a:pt x="1375" y="1673"/>
                  </a:cubicBezTo>
                  <a:cubicBezTo>
                    <a:pt x="1378" y="1670"/>
                    <a:pt x="1381" y="1667"/>
                    <a:pt x="1384" y="1665"/>
                  </a:cubicBezTo>
                  <a:cubicBezTo>
                    <a:pt x="1389" y="1665"/>
                    <a:pt x="1395" y="1665"/>
                    <a:pt x="1399" y="1665"/>
                  </a:cubicBezTo>
                  <a:cubicBezTo>
                    <a:pt x="1403" y="1661"/>
                    <a:pt x="1406" y="1659"/>
                    <a:pt x="1408" y="1657"/>
                  </a:cubicBezTo>
                  <a:cubicBezTo>
                    <a:pt x="1411" y="1657"/>
                    <a:pt x="1414" y="1657"/>
                    <a:pt x="1416" y="1657"/>
                  </a:cubicBezTo>
                  <a:cubicBezTo>
                    <a:pt x="1419" y="1653"/>
                    <a:pt x="1423" y="1650"/>
                    <a:pt x="1425" y="1648"/>
                  </a:cubicBezTo>
                  <a:cubicBezTo>
                    <a:pt x="1428" y="1648"/>
                    <a:pt x="1430" y="1648"/>
                    <a:pt x="1433" y="1648"/>
                  </a:cubicBezTo>
                  <a:cubicBezTo>
                    <a:pt x="1433" y="1645"/>
                    <a:pt x="1433" y="1642"/>
                    <a:pt x="1433" y="1640"/>
                  </a:cubicBezTo>
                  <a:cubicBezTo>
                    <a:pt x="1436" y="1637"/>
                    <a:pt x="1439" y="1634"/>
                    <a:pt x="1442" y="1632"/>
                  </a:cubicBezTo>
                  <a:cubicBezTo>
                    <a:pt x="1442" y="1629"/>
                    <a:pt x="1442" y="1626"/>
                    <a:pt x="1442" y="1623"/>
                  </a:cubicBezTo>
                  <a:cubicBezTo>
                    <a:pt x="1445" y="1620"/>
                    <a:pt x="1447" y="1618"/>
                    <a:pt x="1450" y="1615"/>
                  </a:cubicBezTo>
                  <a:cubicBezTo>
                    <a:pt x="1450" y="1610"/>
                    <a:pt x="1450" y="1604"/>
                    <a:pt x="1450" y="1599"/>
                  </a:cubicBezTo>
                  <a:cubicBezTo>
                    <a:pt x="1453" y="1595"/>
                    <a:pt x="1455" y="1592"/>
                    <a:pt x="1458" y="1590"/>
                  </a:cubicBezTo>
                  <a:cubicBezTo>
                    <a:pt x="1458" y="1587"/>
                    <a:pt x="1458" y="1584"/>
                    <a:pt x="1458" y="1582"/>
                  </a:cubicBezTo>
                  <a:cubicBezTo>
                    <a:pt x="1461" y="1579"/>
                    <a:pt x="1464" y="1576"/>
                    <a:pt x="1466" y="1574"/>
                  </a:cubicBezTo>
                  <a:cubicBezTo>
                    <a:pt x="1472" y="1574"/>
                    <a:pt x="1477" y="1574"/>
                    <a:pt x="1483" y="1574"/>
                  </a:cubicBezTo>
                  <a:cubicBezTo>
                    <a:pt x="1486" y="1571"/>
                    <a:pt x="1489" y="1568"/>
                    <a:pt x="1491" y="1565"/>
                  </a:cubicBezTo>
                  <a:cubicBezTo>
                    <a:pt x="1494" y="1565"/>
                    <a:pt x="1496" y="1565"/>
                    <a:pt x="1499" y="1565"/>
                  </a:cubicBezTo>
                  <a:cubicBezTo>
                    <a:pt x="1510" y="1554"/>
                    <a:pt x="1521" y="1543"/>
                    <a:pt x="1532" y="1533"/>
                  </a:cubicBezTo>
                  <a:cubicBezTo>
                    <a:pt x="1535" y="1533"/>
                    <a:pt x="1539" y="1533"/>
                    <a:pt x="1541" y="1533"/>
                  </a:cubicBezTo>
                  <a:cubicBezTo>
                    <a:pt x="1544" y="1529"/>
                    <a:pt x="1547" y="1526"/>
                    <a:pt x="1549" y="1524"/>
                  </a:cubicBezTo>
                  <a:cubicBezTo>
                    <a:pt x="1549" y="1521"/>
                    <a:pt x="1549" y="1518"/>
                    <a:pt x="1549" y="1516"/>
                  </a:cubicBezTo>
                  <a:cubicBezTo>
                    <a:pt x="1555" y="1510"/>
                    <a:pt x="1560" y="1505"/>
                    <a:pt x="1566" y="1499"/>
                  </a:cubicBezTo>
                  <a:cubicBezTo>
                    <a:pt x="1566" y="1496"/>
                    <a:pt x="1566" y="1493"/>
                    <a:pt x="1566" y="1490"/>
                  </a:cubicBezTo>
                  <a:cubicBezTo>
                    <a:pt x="1569" y="1487"/>
                    <a:pt x="1571" y="1485"/>
                    <a:pt x="1574" y="1482"/>
                  </a:cubicBezTo>
                  <a:cubicBezTo>
                    <a:pt x="1574" y="1479"/>
                    <a:pt x="1574" y="1477"/>
                    <a:pt x="1574" y="1475"/>
                  </a:cubicBezTo>
                  <a:cubicBezTo>
                    <a:pt x="1577" y="1471"/>
                    <a:pt x="1580" y="1468"/>
                    <a:pt x="1582" y="1466"/>
                  </a:cubicBezTo>
                  <a:cubicBezTo>
                    <a:pt x="1582" y="1457"/>
                    <a:pt x="1582" y="1449"/>
                    <a:pt x="1582" y="1441"/>
                  </a:cubicBezTo>
                  <a:cubicBezTo>
                    <a:pt x="1582" y="1436"/>
                    <a:pt x="1582" y="1430"/>
                    <a:pt x="1582" y="1424"/>
                  </a:cubicBezTo>
                  <a:cubicBezTo>
                    <a:pt x="1588" y="1419"/>
                    <a:pt x="1593" y="1413"/>
                    <a:pt x="1599" y="1408"/>
                  </a:cubicBezTo>
                  <a:cubicBezTo>
                    <a:pt x="1599" y="1405"/>
                    <a:pt x="1599" y="1403"/>
                    <a:pt x="1599" y="1400"/>
                  </a:cubicBezTo>
                  <a:cubicBezTo>
                    <a:pt x="1597" y="1397"/>
                    <a:pt x="1593" y="1394"/>
                    <a:pt x="1590" y="1391"/>
                  </a:cubicBezTo>
                  <a:cubicBezTo>
                    <a:pt x="1590" y="1353"/>
                    <a:pt x="1590" y="1315"/>
                    <a:pt x="1590" y="1276"/>
                  </a:cubicBezTo>
                  <a:cubicBezTo>
                    <a:pt x="1593" y="1273"/>
                    <a:pt x="1596" y="1270"/>
                    <a:pt x="1599" y="1267"/>
                  </a:cubicBezTo>
                  <a:cubicBezTo>
                    <a:pt x="1599" y="1259"/>
                    <a:pt x="1599" y="1251"/>
                    <a:pt x="1599" y="1242"/>
                  </a:cubicBezTo>
                  <a:cubicBezTo>
                    <a:pt x="1601" y="1240"/>
                    <a:pt x="1604" y="1237"/>
                    <a:pt x="1607" y="1234"/>
                  </a:cubicBezTo>
                  <a:cubicBezTo>
                    <a:pt x="1607" y="1212"/>
                    <a:pt x="1607" y="1190"/>
                    <a:pt x="1607" y="1168"/>
                  </a:cubicBezTo>
                  <a:cubicBezTo>
                    <a:pt x="1613" y="1168"/>
                    <a:pt x="1618" y="1168"/>
                    <a:pt x="1624" y="1168"/>
                  </a:cubicBezTo>
                  <a:cubicBezTo>
                    <a:pt x="1626" y="1165"/>
                    <a:pt x="1628" y="1163"/>
                    <a:pt x="1632" y="1160"/>
                  </a:cubicBezTo>
                  <a:cubicBezTo>
                    <a:pt x="1632" y="1141"/>
                    <a:pt x="1632" y="1121"/>
                    <a:pt x="1632" y="1102"/>
                  </a:cubicBezTo>
                  <a:cubicBezTo>
                    <a:pt x="1634" y="1099"/>
                    <a:pt x="1637" y="1096"/>
                    <a:pt x="1640" y="1093"/>
                  </a:cubicBezTo>
                  <a:cubicBezTo>
                    <a:pt x="1640" y="1085"/>
                    <a:pt x="1640" y="1077"/>
                    <a:pt x="1640" y="1068"/>
                  </a:cubicBezTo>
                  <a:cubicBezTo>
                    <a:pt x="1643" y="1066"/>
                    <a:pt x="1645" y="1063"/>
                    <a:pt x="1648" y="1060"/>
                  </a:cubicBezTo>
                  <a:cubicBezTo>
                    <a:pt x="1654" y="1060"/>
                    <a:pt x="1659" y="1060"/>
                    <a:pt x="1665" y="1060"/>
                  </a:cubicBezTo>
                  <a:cubicBezTo>
                    <a:pt x="1667" y="1058"/>
                    <a:pt x="1670" y="1055"/>
                    <a:pt x="1673" y="1051"/>
                  </a:cubicBezTo>
                  <a:cubicBezTo>
                    <a:pt x="1673" y="1044"/>
                    <a:pt x="1673" y="1036"/>
                    <a:pt x="1673" y="1027"/>
                  </a:cubicBezTo>
                  <a:cubicBezTo>
                    <a:pt x="1671" y="1024"/>
                    <a:pt x="1668" y="1022"/>
                    <a:pt x="1665" y="1019"/>
                  </a:cubicBezTo>
                  <a:cubicBezTo>
                    <a:pt x="1665" y="1002"/>
                    <a:pt x="1665" y="986"/>
                    <a:pt x="1665" y="969"/>
                  </a:cubicBezTo>
                  <a:cubicBezTo>
                    <a:pt x="1663" y="966"/>
                    <a:pt x="1659" y="964"/>
                    <a:pt x="1656" y="961"/>
                  </a:cubicBezTo>
                  <a:cubicBezTo>
                    <a:pt x="1654" y="961"/>
                    <a:pt x="1652" y="961"/>
                    <a:pt x="1648" y="961"/>
                  </a:cubicBezTo>
                  <a:cubicBezTo>
                    <a:pt x="1646" y="958"/>
                    <a:pt x="1644" y="955"/>
                    <a:pt x="1640" y="952"/>
                  </a:cubicBezTo>
                  <a:cubicBezTo>
                    <a:pt x="1629" y="952"/>
                    <a:pt x="1618" y="952"/>
                    <a:pt x="1607" y="952"/>
                  </a:cubicBezTo>
                  <a:cubicBezTo>
                    <a:pt x="1599" y="944"/>
                    <a:pt x="1591" y="936"/>
                    <a:pt x="1582" y="927"/>
                  </a:cubicBezTo>
                  <a:cubicBezTo>
                    <a:pt x="1580" y="927"/>
                    <a:pt x="1577" y="927"/>
                    <a:pt x="1574" y="927"/>
                  </a:cubicBezTo>
                  <a:cubicBezTo>
                    <a:pt x="1574" y="922"/>
                    <a:pt x="1574" y="916"/>
                    <a:pt x="1574" y="911"/>
                  </a:cubicBezTo>
                  <a:cubicBezTo>
                    <a:pt x="1568" y="905"/>
                    <a:pt x="1562" y="900"/>
                    <a:pt x="1557" y="894"/>
                  </a:cubicBezTo>
                  <a:cubicBezTo>
                    <a:pt x="1559" y="892"/>
                    <a:pt x="1562" y="889"/>
                    <a:pt x="1566" y="886"/>
                  </a:cubicBezTo>
                  <a:cubicBezTo>
                    <a:pt x="1566" y="881"/>
                    <a:pt x="1566" y="875"/>
                    <a:pt x="1566" y="869"/>
                  </a:cubicBezTo>
                  <a:cubicBezTo>
                    <a:pt x="1563" y="867"/>
                    <a:pt x="1560" y="865"/>
                    <a:pt x="1557" y="861"/>
                  </a:cubicBezTo>
                  <a:cubicBezTo>
                    <a:pt x="1557" y="856"/>
                    <a:pt x="1557" y="850"/>
                    <a:pt x="1557" y="845"/>
                  </a:cubicBezTo>
                  <a:cubicBezTo>
                    <a:pt x="1562" y="839"/>
                    <a:pt x="1568" y="834"/>
                    <a:pt x="1574" y="828"/>
                  </a:cubicBezTo>
                  <a:cubicBezTo>
                    <a:pt x="1574" y="826"/>
                    <a:pt x="1574" y="823"/>
                    <a:pt x="1574" y="820"/>
                  </a:cubicBezTo>
                  <a:cubicBezTo>
                    <a:pt x="1576" y="818"/>
                    <a:pt x="1579" y="815"/>
                    <a:pt x="1582" y="811"/>
                  </a:cubicBezTo>
                  <a:cubicBezTo>
                    <a:pt x="1577" y="806"/>
                    <a:pt x="1571" y="800"/>
                    <a:pt x="1566" y="795"/>
                  </a:cubicBezTo>
                  <a:cubicBezTo>
                    <a:pt x="1560" y="795"/>
                    <a:pt x="1555" y="795"/>
                    <a:pt x="1549" y="795"/>
                  </a:cubicBezTo>
                  <a:cubicBezTo>
                    <a:pt x="1543" y="789"/>
                    <a:pt x="1538" y="784"/>
                    <a:pt x="1532" y="778"/>
                  </a:cubicBezTo>
                  <a:cubicBezTo>
                    <a:pt x="1532" y="776"/>
                    <a:pt x="1532" y="773"/>
                    <a:pt x="1532" y="770"/>
                  </a:cubicBezTo>
                  <a:cubicBezTo>
                    <a:pt x="1530" y="768"/>
                    <a:pt x="1527" y="765"/>
                    <a:pt x="1524" y="762"/>
                  </a:cubicBezTo>
                  <a:cubicBezTo>
                    <a:pt x="1524" y="757"/>
                    <a:pt x="1524" y="751"/>
                    <a:pt x="1524" y="745"/>
                  </a:cubicBezTo>
                  <a:cubicBezTo>
                    <a:pt x="1522" y="743"/>
                    <a:pt x="1519" y="740"/>
                    <a:pt x="1516" y="737"/>
                  </a:cubicBezTo>
                  <a:cubicBezTo>
                    <a:pt x="1516" y="732"/>
                    <a:pt x="1516" y="726"/>
                    <a:pt x="1516" y="721"/>
                  </a:cubicBezTo>
                  <a:cubicBezTo>
                    <a:pt x="1505" y="710"/>
                    <a:pt x="1494" y="698"/>
                    <a:pt x="1483" y="687"/>
                  </a:cubicBezTo>
                  <a:cubicBezTo>
                    <a:pt x="1483" y="685"/>
                    <a:pt x="1483" y="682"/>
                    <a:pt x="1483" y="679"/>
                  </a:cubicBezTo>
                  <a:cubicBezTo>
                    <a:pt x="1488" y="679"/>
                    <a:pt x="1493" y="679"/>
                    <a:pt x="1499" y="679"/>
                  </a:cubicBezTo>
                  <a:cubicBezTo>
                    <a:pt x="1501" y="676"/>
                    <a:pt x="1504" y="674"/>
                    <a:pt x="1508" y="671"/>
                  </a:cubicBezTo>
                  <a:cubicBezTo>
                    <a:pt x="1508" y="668"/>
                    <a:pt x="1508" y="666"/>
                    <a:pt x="1508" y="663"/>
                  </a:cubicBezTo>
                  <a:cubicBezTo>
                    <a:pt x="1510" y="660"/>
                    <a:pt x="1512" y="657"/>
                    <a:pt x="1516" y="654"/>
                  </a:cubicBezTo>
                  <a:cubicBezTo>
                    <a:pt x="1518" y="654"/>
                    <a:pt x="1521" y="654"/>
                    <a:pt x="1524" y="654"/>
                  </a:cubicBezTo>
                  <a:cubicBezTo>
                    <a:pt x="1530" y="648"/>
                    <a:pt x="1535" y="643"/>
                    <a:pt x="1541" y="637"/>
                  </a:cubicBezTo>
                  <a:cubicBezTo>
                    <a:pt x="1543" y="637"/>
                    <a:pt x="1546" y="637"/>
                    <a:pt x="1549" y="637"/>
                  </a:cubicBezTo>
                  <a:cubicBezTo>
                    <a:pt x="1551" y="635"/>
                    <a:pt x="1554" y="632"/>
                    <a:pt x="1557" y="629"/>
                  </a:cubicBezTo>
                  <a:cubicBezTo>
                    <a:pt x="1559" y="629"/>
                    <a:pt x="1562" y="629"/>
                    <a:pt x="1566" y="629"/>
                  </a:cubicBezTo>
                  <a:cubicBezTo>
                    <a:pt x="1568" y="627"/>
                    <a:pt x="1570" y="625"/>
                    <a:pt x="1574" y="621"/>
                  </a:cubicBezTo>
                  <a:cubicBezTo>
                    <a:pt x="1574" y="619"/>
                    <a:pt x="1574" y="616"/>
                    <a:pt x="1574" y="613"/>
                  </a:cubicBezTo>
                  <a:cubicBezTo>
                    <a:pt x="1568" y="607"/>
                    <a:pt x="1562" y="601"/>
                    <a:pt x="1557" y="596"/>
                  </a:cubicBezTo>
                  <a:cubicBezTo>
                    <a:pt x="1557" y="594"/>
                    <a:pt x="1557" y="591"/>
                    <a:pt x="1557" y="588"/>
                  </a:cubicBezTo>
                  <a:cubicBezTo>
                    <a:pt x="1552" y="582"/>
                    <a:pt x="1547" y="577"/>
                    <a:pt x="1541" y="571"/>
                  </a:cubicBezTo>
                  <a:cubicBezTo>
                    <a:pt x="1541" y="569"/>
                    <a:pt x="1541" y="566"/>
                    <a:pt x="1541" y="563"/>
                  </a:cubicBezTo>
                  <a:cubicBezTo>
                    <a:pt x="1539" y="561"/>
                    <a:pt x="1535" y="558"/>
                    <a:pt x="1532" y="555"/>
                  </a:cubicBezTo>
                  <a:cubicBezTo>
                    <a:pt x="1532" y="539"/>
                    <a:pt x="1532" y="522"/>
                    <a:pt x="1532" y="505"/>
                  </a:cubicBezTo>
                  <a:cubicBezTo>
                    <a:pt x="1530" y="503"/>
                    <a:pt x="1527" y="500"/>
                    <a:pt x="1524" y="497"/>
                  </a:cubicBezTo>
                  <a:cubicBezTo>
                    <a:pt x="1524" y="483"/>
                    <a:pt x="1524" y="469"/>
                    <a:pt x="1524" y="455"/>
                  </a:cubicBezTo>
                  <a:cubicBezTo>
                    <a:pt x="1519" y="450"/>
                    <a:pt x="1513" y="444"/>
                    <a:pt x="1508" y="438"/>
                  </a:cubicBezTo>
                  <a:cubicBezTo>
                    <a:pt x="1508" y="434"/>
                    <a:pt x="1508" y="428"/>
                    <a:pt x="1508" y="423"/>
                  </a:cubicBezTo>
                  <a:cubicBezTo>
                    <a:pt x="1505" y="420"/>
                    <a:pt x="1502" y="417"/>
                    <a:pt x="1499" y="414"/>
                  </a:cubicBezTo>
                  <a:cubicBezTo>
                    <a:pt x="1499" y="395"/>
                    <a:pt x="1499" y="376"/>
                    <a:pt x="1499" y="356"/>
                  </a:cubicBezTo>
                  <a:cubicBezTo>
                    <a:pt x="1496" y="353"/>
                    <a:pt x="1494" y="351"/>
                    <a:pt x="1491" y="348"/>
                  </a:cubicBezTo>
                  <a:cubicBezTo>
                    <a:pt x="1491" y="334"/>
                    <a:pt x="1491" y="321"/>
                    <a:pt x="1491" y="306"/>
                  </a:cubicBezTo>
                  <a:cubicBezTo>
                    <a:pt x="1508" y="306"/>
                    <a:pt x="1524" y="306"/>
                    <a:pt x="1541" y="306"/>
                  </a:cubicBezTo>
                  <a:cubicBezTo>
                    <a:pt x="1544" y="303"/>
                    <a:pt x="1547" y="300"/>
                    <a:pt x="1549" y="298"/>
                  </a:cubicBezTo>
                  <a:cubicBezTo>
                    <a:pt x="1552" y="298"/>
                    <a:pt x="1555" y="298"/>
                    <a:pt x="1557" y="298"/>
                  </a:cubicBezTo>
                  <a:cubicBezTo>
                    <a:pt x="1560" y="295"/>
                    <a:pt x="1563" y="292"/>
                    <a:pt x="1566" y="290"/>
                  </a:cubicBezTo>
                  <a:cubicBezTo>
                    <a:pt x="1566" y="287"/>
                    <a:pt x="1566" y="283"/>
                    <a:pt x="1566" y="281"/>
                  </a:cubicBezTo>
                  <a:cubicBezTo>
                    <a:pt x="1562" y="278"/>
                    <a:pt x="1559" y="275"/>
                    <a:pt x="1557" y="273"/>
                  </a:cubicBezTo>
                  <a:cubicBezTo>
                    <a:pt x="1557" y="264"/>
                    <a:pt x="1557" y="256"/>
                    <a:pt x="1557" y="248"/>
                  </a:cubicBezTo>
                  <a:cubicBezTo>
                    <a:pt x="1562" y="243"/>
                    <a:pt x="1568" y="237"/>
                    <a:pt x="1574" y="232"/>
                  </a:cubicBezTo>
                  <a:cubicBezTo>
                    <a:pt x="1574" y="226"/>
                    <a:pt x="1574" y="221"/>
                    <a:pt x="1574" y="215"/>
                  </a:cubicBezTo>
                  <a:cubicBezTo>
                    <a:pt x="1577" y="212"/>
                    <a:pt x="1580" y="209"/>
                    <a:pt x="1582" y="207"/>
                  </a:cubicBezTo>
                  <a:cubicBezTo>
                    <a:pt x="1586" y="210"/>
                    <a:pt x="1588" y="213"/>
                    <a:pt x="1590" y="215"/>
                  </a:cubicBezTo>
                  <a:cubicBezTo>
                    <a:pt x="1596" y="215"/>
                    <a:pt x="1601" y="215"/>
                    <a:pt x="1607" y="215"/>
                  </a:cubicBezTo>
                  <a:cubicBezTo>
                    <a:pt x="1610" y="218"/>
                    <a:pt x="1613" y="221"/>
                    <a:pt x="1615" y="223"/>
                  </a:cubicBezTo>
                  <a:cubicBezTo>
                    <a:pt x="1615" y="229"/>
                    <a:pt x="1615" y="234"/>
                    <a:pt x="1615" y="240"/>
                  </a:cubicBezTo>
                  <a:cubicBezTo>
                    <a:pt x="1626" y="240"/>
                    <a:pt x="1637" y="240"/>
                    <a:pt x="1648" y="240"/>
                  </a:cubicBezTo>
                  <a:cubicBezTo>
                    <a:pt x="1652" y="243"/>
                    <a:pt x="1654" y="246"/>
                    <a:pt x="1656" y="248"/>
                  </a:cubicBezTo>
                  <a:cubicBezTo>
                    <a:pt x="1662" y="248"/>
                    <a:pt x="1667" y="248"/>
                    <a:pt x="1673" y="248"/>
                  </a:cubicBezTo>
                  <a:cubicBezTo>
                    <a:pt x="1676" y="245"/>
                    <a:pt x="1679" y="242"/>
                    <a:pt x="1682" y="240"/>
                  </a:cubicBezTo>
                  <a:cubicBezTo>
                    <a:pt x="1685" y="240"/>
                    <a:pt x="1687" y="240"/>
                    <a:pt x="1690" y="240"/>
                  </a:cubicBezTo>
                  <a:cubicBezTo>
                    <a:pt x="1690" y="237"/>
                    <a:pt x="1690" y="234"/>
                    <a:pt x="1690" y="232"/>
                  </a:cubicBezTo>
                  <a:cubicBezTo>
                    <a:pt x="1693" y="229"/>
                    <a:pt x="1696" y="225"/>
                    <a:pt x="1698" y="223"/>
                  </a:cubicBezTo>
                  <a:cubicBezTo>
                    <a:pt x="1698" y="220"/>
                    <a:pt x="1698" y="217"/>
                    <a:pt x="1698" y="215"/>
                  </a:cubicBezTo>
                  <a:cubicBezTo>
                    <a:pt x="1702" y="212"/>
                    <a:pt x="1704" y="209"/>
                    <a:pt x="1706" y="207"/>
                  </a:cubicBezTo>
                  <a:cubicBezTo>
                    <a:pt x="1706" y="193"/>
                    <a:pt x="1706" y="179"/>
                    <a:pt x="1706" y="166"/>
                  </a:cubicBezTo>
                  <a:cubicBezTo>
                    <a:pt x="1703" y="163"/>
                    <a:pt x="1701" y="159"/>
                    <a:pt x="1698" y="157"/>
                  </a:cubicBezTo>
                  <a:cubicBezTo>
                    <a:pt x="1698" y="148"/>
                    <a:pt x="1698" y="140"/>
                    <a:pt x="1698" y="132"/>
                  </a:cubicBezTo>
                  <a:cubicBezTo>
                    <a:pt x="1713" y="132"/>
                    <a:pt x="1726" y="132"/>
                    <a:pt x="1740" y="132"/>
                  </a:cubicBezTo>
                  <a:cubicBezTo>
                    <a:pt x="1743" y="136"/>
                    <a:pt x="1745" y="138"/>
                    <a:pt x="1748" y="140"/>
                  </a:cubicBezTo>
                  <a:cubicBezTo>
                    <a:pt x="1751" y="140"/>
                    <a:pt x="1753" y="140"/>
                    <a:pt x="1756" y="140"/>
                  </a:cubicBezTo>
                  <a:cubicBezTo>
                    <a:pt x="1759" y="143"/>
                    <a:pt x="1762" y="147"/>
                    <a:pt x="1764" y="149"/>
                  </a:cubicBezTo>
                  <a:cubicBezTo>
                    <a:pt x="1773" y="149"/>
                    <a:pt x="1781" y="149"/>
                    <a:pt x="1789" y="149"/>
                  </a:cubicBezTo>
                  <a:cubicBezTo>
                    <a:pt x="1789" y="158"/>
                    <a:pt x="1789" y="166"/>
                    <a:pt x="1789" y="174"/>
                  </a:cubicBezTo>
                  <a:cubicBezTo>
                    <a:pt x="1792" y="177"/>
                    <a:pt x="1795" y="179"/>
                    <a:pt x="1798" y="182"/>
                  </a:cubicBezTo>
                  <a:cubicBezTo>
                    <a:pt x="1801" y="182"/>
                    <a:pt x="1803" y="182"/>
                    <a:pt x="1806" y="182"/>
                  </a:cubicBezTo>
                  <a:cubicBezTo>
                    <a:pt x="1809" y="185"/>
                    <a:pt x="1811" y="188"/>
                    <a:pt x="1814" y="190"/>
                  </a:cubicBezTo>
                  <a:cubicBezTo>
                    <a:pt x="1819" y="190"/>
                    <a:pt x="1825" y="190"/>
                    <a:pt x="1830" y="190"/>
                  </a:cubicBezTo>
                  <a:cubicBezTo>
                    <a:pt x="1834" y="194"/>
                    <a:pt x="1837" y="196"/>
                    <a:pt x="1839" y="198"/>
                  </a:cubicBezTo>
                  <a:cubicBezTo>
                    <a:pt x="1848" y="198"/>
                    <a:pt x="1856" y="198"/>
                    <a:pt x="1864" y="198"/>
                  </a:cubicBezTo>
                  <a:cubicBezTo>
                    <a:pt x="1869" y="193"/>
                    <a:pt x="1875" y="187"/>
                    <a:pt x="1881" y="182"/>
                  </a:cubicBezTo>
                  <a:cubicBezTo>
                    <a:pt x="1881" y="176"/>
                    <a:pt x="1881" y="171"/>
                    <a:pt x="1881" y="166"/>
                  </a:cubicBezTo>
                  <a:cubicBezTo>
                    <a:pt x="1889" y="166"/>
                    <a:pt x="1897" y="166"/>
                    <a:pt x="1905" y="166"/>
                  </a:cubicBezTo>
                  <a:cubicBezTo>
                    <a:pt x="1908" y="169"/>
                    <a:pt x="1911" y="171"/>
                    <a:pt x="1913" y="174"/>
                  </a:cubicBezTo>
                  <a:cubicBezTo>
                    <a:pt x="1916" y="174"/>
                    <a:pt x="1919" y="174"/>
                    <a:pt x="1922" y="174"/>
                  </a:cubicBezTo>
                  <a:cubicBezTo>
                    <a:pt x="1922" y="185"/>
                    <a:pt x="1922" y="196"/>
                    <a:pt x="1922" y="207"/>
                  </a:cubicBezTo>
                  <a:cubicBezTo>
                    <a:pt x="1919" y="210"/>
                    <a:pt x="1916" y="213"/>
                    <a:pt x="1913" y="215"/>
                  </a:cubicBezTo>
                  <a:cubicBezTo>
                    <a:pt x="1916" y="218"/>
                    <a:pt x="1919" y="221"/>
                    <a:pt x="1922" y="223"/>
                  </a:cubicBezTo>
                  <a:cubicBezTo>
                    <a:pt x="1922" y="226"/>
                    <a:pt x="1922" y="229"/>
                    <a:pt x="1922" y="232"/>
                  </a:cubicBezTo>
                  <a:cubicBezTo>
                    <a:pt x="1925" y="235"/>
                    <a:pt x="1927" y="237"/>
                    <a:pt x="1930" y="240"/>
                  </a:cubicBezTo>
                  <a:cubicBezTo>
                    <a:pt x="1930" y="245"/>
                    <a:pt x="1930" y="251"/>
                    <a:pt x="1930" y="256"/>
                  </a:cubicBezTo>
                  <a:cubicBezTo>
                    <a:pt x="1927" y="260"/>
                    <a:pt x="1924" y="263"/>
                    <a:pt x="1922" y="265"/>
                  </a:cubicBezTo>
                  <a:cubicBezTo>
                    <a:pt x="1922" y="268"/>
                    <a:pt x="1922" y="271"/>
                    <a:pt x="1922" y="273"/>
                  </a:cubicBezTo>
                  <a:cubicBezTo>
                    <a:pt x="1919" y="276"/>
                    <a:pt x="1916" y="279"/>
                    <a:pt x="1913" y="281"/>
                  </a:cubicBezTo>
                  <a:cubicBezTo>
                    <a:pt x="1913" y="287"/>
                    <a:pt x="1913" y="292"/>
                    <a:pt x="1913" y="298"/>
                  </a:cubicBezTo>
                  <a:cubicBezTo>
                    <a:pt x="1916" y="301"/>
                    <a:pt x="1919" y="304"/>
                    <a:pt x="1922" y="306"/>
                  </a:cubicBezTo>
                  <a:cubicBezTo>
                    <a:pt x="1922" y="310"/>
                    <a:pt x="1922" y="312"/>
                    <a:pt x="1922" y="314"/>
                  </a:cubicBezTo>
                  <a:cubicBezTo>
                    <a:pt x="1936" y="314"/>
                    <a:pt x="1950" y="314"/>
                    <a:pt x="1963" y="314"/>
                  </a:cubicBezTo>
                  <a:cubicBezTo>
                    <a:pt x="1966" y="311"/>
                    <a:pt x="1969" y="309"/>
                    <a:pt x="1971" y="306"/>
                  </a:cubicBezTo>
                  <a:cubicBezTo>
                    <a:pt x="1988" y="306"/>
                    <a:pt x="2005" y="306"/>
                    <a:pt x="2021" y="306"/>
                  </a:cubicBezTo>
                  <a:cubicBezTo>
                    <a:pt x="2024" y="310"/>
                    <a:pt x="2027" y="312"/>
                    <a:pt x="2029" y="314"/>
                  </a:cubicBezTo>
                  <a:cubicBezTo>
                    <a:pt x="2032" y="314"/>
                    <a:pt x="2036" y="314"/>
                    <a:pt x="2038" y="314"/>
                  </a:cubicBezTo>
                  <a:cubicBezTo>
                    <a:pt x="2041" y="318"/>
                    <a:pt x="2044" y="320"/>
                    <a:pt x="2046" y="322"/>
                  </a:cubicBezTo>
                  <a:cubicBezTo>
                    <a:pt x="2049" y="322"/>
                    <a:pt x="2052" y="322"/>
                    <a:pt x="2055" y="322"/>
                  </a:cubicBezTo>
                  <a:cubicBezTo>
                    <a:pt x="2055" y="317"/>
                    <a:pt x="2055" y="311"/>
                    <a:pt x="2055" y="306"/>
                  </a:cubicBezTo>
                  <a:cubicBezTo>
                    <a:pt x="2058" y="303"/>
                    <a:pt x="2060" y="300"/>
                    <a:pt x="2063" y="298"/>
                  </a:cubicBezTo>
                  <a:cubicBezTo>
                    <a:pt x="2066" y="301"/>
                    <a:pt x="2068" y="304"/>
                    <a:pt x="2071" y="306"/>
                  </a:cubicBezTo>
                  <a:cubicBezTo>
                    <a:pt x="2071" y="310"/>
                    <a:pt x="2071" y="312"/>
                    <a:pt x="2071" y="314"/>
                  </a:cubicBezTo>
                  <a:cubicBezTo>
                    <a:pt x="2074" y="318"/>
                    <a:pt x="2077" y="320"/>
                    <a:pt x="2079" y="322"/>
                  </a:cubicBezTo>
                  <a:cubicBezTo>
                    <a:pt x="2079" y="326"/>
                    <a:pt x="2079" y="329"/>
                    <a:pt x="2079" y="331"/>
                  </a:cubicBezTo>
                  <a:cubicBezTo>
                    <a:pt x="2082" y="334"/>
                    <a:pt x="2085" y="337"/>
                    <a:pt x="2087" y="339"/>
                  </a:cubicBezTo>
                  <a:cubicBezTo>
                    <a:pt x="2087" y="342"/>
                    <a:pt x="2087" y="345"/>
                    <a:pt x="2087" y="348"/>
                  </a:cubicBezTo>
                  <a:cubicBezTo>
                    <a:pt x="2096" y="357"/>
                    <a:pt x="2104" y="365"/>
                    <a:pt x="2112" y="372"/>
                  </a:cubicBezTo>
                  <a:cubicBezTo>
                    <a:pt x="2117" y="372"/>
                    <a:pt x="2123" y="372"/>
                    <a:pt x="2129" y="372"/>
                  </a:cubicBezTo>
                  <a:cubicBezTo>
                    <a:pt x="2132" y="369"/>
                    <a:pt x="2135" y="367"/>
                    <a:pt x="2137" y="365"/>
                  </a:cubicBezTo>
                  <a:cubicBezTo>
                    <a:pt x="2141" y="365"/>
                    <a:pt x="2143" y="365"/>
                    <a:pt x="2145" y="365"/>
                  </a:cubicBezTo>
                  <a:cubicBezTo>
                    <a:pt x="2148" y="368"/>
                    <a:pt x="2152" y="370"/>
                    <a:pt x="2154" y="372"/>
                  </a:cubicBezTo>
                  <a:cubicBezTo>
                    <a:pt x="2157" y="372"/>
                    <a:pt x="2160" y="372"/>
                    <a:pt x="2162" y="372"/>
                  </a:cubicBezTo>
                  <a:cubicBezTo>
                    <a:pt x="2162" y="364"/>
                    <a:pt x="2162" y="356"/>
                    <a:pt x="2162" y="348"/>
                  </a:cubicBezTo>
                  <a:cubicBezTo>
                    <a:pt x="2165" y="348"/>
                    <a:pt x="2168" y="348"/>
                    <a:pt x="2170" y="348"/>
                  </a:cubicBezTo>
                  <a:cubicBezTo>
                    <a:pt x="2173" y="351"/>
                    <a:pt x="2176" y="353"/>
                    <a:pt x="2179" y="356"/>
                  </a:cubicBezTo>
                  <a:cubicBezTo>
                    <a:pt x="2187" y="356"/>
                    <a:pt x="2195" y="356"/>
                    <a:pt x="2203" y="356"/>
                  </a:cubicBezTo>
                  <a:cubicBezTo>
                    <a:pt x="2212" y="347"/>
                    <a:pt x="2220" y="339"/>
                    <a:pt x="2228" y="331"/>
                  </a:cubicBezTo>
                  <a:cubicBezTo>
                    <a:pt x="2237" y="331"/>
                    <a:pt x="2245" y="331"/>
                    <a:pt x="2253" y="331"/>
                  </a:cubicBezTo>
                  <a:cubicBezTo>
                    <a:pt x="2257" y="328"/>
                    <a:pt x="2259" y="325"/>
                    <a:pt x="2261" y="322"/>
                  </a:cubicBezTo>
                  <a:cubicBezTo>
                    <a:pt x="2265" y="322"/>
                    <a:pt x="2267" y="322"/>
                    <a:pt x="2269" y="322"/>
                  </a:cubicBezTo>
                  <a:cubicBezTo>
                    <a:pt x="2273" y="319"/>
                    <a:pt x="2276" y="317"/>
                    <a:pt x="2278" y="314"/>
                  </a:cubicBezTo>
                  <a:cubicBezTo>
                    <a:pt x="2281" y="314"/>
                    <a:pt x="2284" y="314"/>
                    <a:pt x="2286" y="314"/>
                  </a:cubicBezTo>
                  <a:cubicBezTo>
                    <a:pt x="2289" y="311"/>
                    <a:pt x="2292" y="309"/>
                    <a:pt x="2295" y="306"/>
                  </a:cubicBezTo>
                  <a:cubicBezTo>
                    <a:pt x="2298" y="306"/>
                    <a:pt x="2300" y="306"/>
                    <a:pt x="2303" y="306"/>
                  </a:cubicBezTo>
                  <a:cubicBezTo>
                    <a:pt x="2308" y="301"/>
                    <a:pt x="2314" y="295"/>
                    <a:pt x="2319" y="290"/>
                  </a:cubicBezTo>
                  <a:cubicBezTo>
                    <a:pt x="2319" y="281"/>
                    <a:pt x="2319" y="273"/>
                    <a:pt x="2319" y="265"/>
                  </a:cubicBezTo>
                  <a:cubicBezTo>
                    <a:pt x="2328" y="256"/>
                    <a:pt x="2336" y="248"/>
                    <a:pt x="2344" y="240"/>
                  </a:cubicBezTo>
                  <a:cubicBezTo>
                    <a:pt x="2355" y="240"/>
                    <a:pt x="2366" y="240"/>
                    <a:pt x="2377" y="240"/>
                  </a:cubicBezTo>
                  <a:cubicBezTo>
                    <a:pt x="2383" y="234"/>
                    <a:pt x="2389" y="229"/>
                    <a:pt x="2394" y="223"/>
                  </a:cubicBezTo>
                  <a:cubicBezTo>
                    <a:pt x="2397" y="223"/>
                    <a:pt x="2400" y="223"/>
                    <a:pt x="2402" y="223"/>
                  </a:cubicBezTo>
                  <a:cubicBezTo>
                    <a:pt x="2402" y="226"/>
                    <a:pt x="2402" y="229"/>
                    <a:pt x="2402" y="232"/>
                  </a:cubicBezTo>
                  <a:cubicBezTo>
                    <a:pt x="2408" y="237"/>
                    <a:pt x="2413" y="243"/>
                    <a:pt x="2419" y="248"/>
                  </a:cubicBezTo>
                  <a:cubicBezTo>
                    <a:pt x="2422" y="248"/>
                    <a:pt x="2424" y="248"/>
                    <a:pt x="2427" y="248"/>
                  </a:cubicBezTo>
                  <a:cubicBezTo>
                    <a:pt x="2432" y="254"/>
                    <a:pt x="2438" y="260"/>
                    <a:pt x="2443" y="265"/>
                  </a:cubicBezTo>
                  <a:cubicBezTo>
                    <a:pt x="2447" y="265"/>
                    <a:pt x="2450" y="265"/>
                    <a:pt x="2452" y="265"/>
                  </a:cubicBezTo>
                  <a:cubicBezTo>
                    <a:pt x="2455" y="262"/>
                    <a:pt x="2458" y="259"/>
                    <a:pt x="2460" y="256"/>
                  </a:cubicBezTo>
                  <a:cubicBezTo>
                    <a:pt x="2463" y="256"/>
                    <a:pt x="2466" y="256"/>
                    <a:pt x="2468" y="256"/>
                  </a:cubicBezTo>
                  <a:cubicBezTo>
                    <a:pt x="2471" y="253"/>
                    <a:pt x="2474" y="251"/>
                    <a:pt x="2477" y="248"/>
                  </a:cubicBezTo>
                  <a:cubicBezTo>
                    <a:pt x="2480" y="248"/>
                    <a:pt x="2482" y="248"/>
                    <a:pt x="2485" y="248"/>
                  </a:cubicBezTo>
                  <a:cubicBezTo>
                    <a:pt x="2488" y="245"/>
                    <a:pt x="2491" y="242"/>
                    <a:pt x="2494" y="240"/>
                  </a:cubicBezTo>
                  <a:cubicBezTo>
                    <a:pt x="2494" y="237"/>
                    <a:pt x="2494" y="234"/>
                    <a:pt x="2494" y="232"/>
                  </a:cubicBezTo>
                  <a:cubicBezTo>
                    <a:pt x="2468" y="206"/>
                    <a:pt x="2443" y="182"/>
                    <a:pt x="2419" y="157"/>
                  </a:cubicBezTo>
                  <a:cubicBezTo>
                    <a:pt x="2419" y="146"/>
                    <a:pt x="2419" y="135"/>
                    <a:pt x="2419" y="124"/>
                  </a:cubicBezTo>
                  <a:cubicBezTo>
                    <a:pt x="2416" y="120"/>
                    <a:pt x="2412" y="118"/>
                    <a:pt x="2410" y="116"/>
                  </a:cubicBezTo>
                  <a:cubicBezTo>
                    <a:pt x="2407" y="116"/>
                    <a:pt x="2404" y="116"/>
                    <a:pt x="2402" y="116"/>
                  </a:cubicBezTo>
                  <a:cubicBezTo>
                    <a:pt x="2402" y="107"/>
                    <a:pt x="2402" y="99"/>
                    <a:pt x="2402" y="91"/>
                  </a:cubicBezTo>
                  <a:cubicBezTo>
                    <a:pt x="2411" y="91"/>
                    <a:pt x="2419" y="91"/>
                    <a:pt x="2427" y="91"/>
                  </a:cubicBezTo>
                  <a:cubicBezTo>
                    <a:pt x="2430" y="88"/>
                    <a:pt x="2433" y="85"/>
                    <a:pt x="2436" y="82"/>
                  </a:cubicBezTo>
                  <a:cubicBezTo>
                    <a:pt x="2444" y="82"/>
                    <a:pt x="2452" y="82"/>
                    <a:pt x="2460" y="82"/>
                  </a:cubicBezTo>
                  <a:cubicBezTo>
                    <a:pt x="2466" y="77"/>
                    <a:pt x="2471" y="71"/>
                    <a:pt x="2477" y="66"/>
                  </a:cubicBezTo>
                  <a:cubicBezTo>
                    <a:pt x="2486" y="66"/>
                    <a:pt x="2494" y="66"/>
                    <a:pt x="2502" y="66"/>
                  </a:cubicBezTo>
                  <a:cubicBezTo>
                    <a:pt x="2505" y="63"/>
                    <a:pt x="2508" y="60"/>
                    <a:pt x="2510" y="58"/>
                  </a:cubicBezTo>
                  <a:cubicBezTo>
                    <a:pt x="2513" y="58"/>
                    <a:pt x="2516" y="58"/>
                    <a:pt x="2518" y="58"/>
                  </a:cubicBezTo>
                  <a:cubicBezTo>
                    <a:pt x="2521" y="54"/>
                    <a:pt x="2524" y="52"/>
                    <a:pt x="2526" y="50"/>
                  </a:cubicBezTo>
                  <a:cubicBezTo>
                    <a:pt x="2529" y="50"/>
                    <a:pt x="2533" y="50"/>
                    <a:pt x="2535" y="50"/>
                  </a:cubicBezTo>
                  <a:cubicBezTo>
                    <a:pt x="2538" y="46"/>
                    <a:pt x="2540" y="43"/>
                    <a:pt x="2543" y="41"/>
                  </a:cubicBezTo>
                  <a:cubicBezTo>
                    <a:pt x="2543" y="38"/>
                    <a:pt x="2543" y="35"/>
                    <a:pt x="2543" y="33"/>
                  </a:cubicBezTo>
                  <a:cubicBezTo>
                    <a:pt x="2548" y="27"/>
                    <a:pt x="2554" y="22"/>
                    <a:pt x="2560" y="16"/>
                  </a:cubicBezTo>
                  <a:cubicBezTo>
                    <a:pt x="2571" y="16"/>
                    <a:pt x="2582" y="16"/>
                    <a:pt x="2593" y="16"/>
                  </a:cubicBezTo>
                  <a:cubicBezTo>
                    <a:pt x="2596" y="13"/>
                    <a:pt x="2599" y="11"/>
                    <a:pt x="2601" y="8"/>
                  </a:cubicBezTo>
                  <a:cubicBezTo>
                    <a:pt x="2606" y="8"/>
                    <a:pt x="2612" y="8"/>
                    <a:pt x="2618" y="8"/>
                  </a:cubicBezTo>
                  <a:cubicBezTo>
                    <a:pt x="2621" y="5"/>
                    <a:pt x="2623" y="2"/>
                    <a:pt x="2626" y="0"/>
                  </a:cubicBezTo>
                  <a:cubicBezTo>
                    <a:pt x="2640" y="0"/>
                    <a:pt x="2653" y="0"/>
                    <a:pt x="2667" y="0"/>
                  </a:cubicBezTo>
                  <a:cubicBezTo>
                    <a:pt x="2667" y="14"/>
                    <a:pt x="2667" y="27"/>
                    <a:pt x="2667" y="41"/>
                  </a:cubicBezTo>
                  <a:cubicBezTo>
                    <a:pt x="2670" y="44"/>
                    <a:pt x="2673" y="47"/>
                    <a:pt x="2676" y="50"/>
                  </a:cubicBezTo>
                  <a:cubicBezTo>
                    <a:pt x="2676" y="55"/>
                    <a:pt x="2676" y="61"/>
                    <a:pt x="2676" y="66"/>
                  </a:cubicBezTo>
                  <a:cubicBezTo>
                    <a:pt x="2679" y="70"/>
                    <a:pt x="2681" y="72"/>
                    <a:pt x="2684" y="74"/>
                  </a:cubicBezTo>
                  <a:cubicBezTo>
                    <a:pt x="2703" y="74"/>
                    <a:pt x="2723" y="74"/>
                    <a:pt x="2742" y="74"/>
                  </a:cubicBezTo>
                  <a:cubicBezTo>
                    <a:pt x="2745" y="71"/>
                    <a:pt x="2748" y="69"/>
                    <a:pt x="2750" y="66"/>
                  </a:cubicBezTo>
                  <a:cubicBezTo>
                    <a:pt x="2759" y="66"/>
                    <a:pt x="2767" y="66"/>
                    <a:pt x="2775" y="66"/>
                  </a:cubicBezTo>
                  <a:cubicBezTo>
                    <a:pt x="2784" y="75"/>
                    <a:pt x="2792" y="83"/>
                    <a:pt x="2800" y="91"/>
                  </a:cubicBezTo>
                  <a:cubicBezTo>
                    <a:pt x="2800" y="94"/>
                    <a:pt x="2800" y="97"/>
                    <a:pt x="2800" y="99"/>
                  </a:cubicBezTo>
                  <a:cubicBezTo>
                    <a:pt x="2808" y="108"/>
                    <a:pt x="2816" y="116"/>
                    <a:pt x="2824" y="124"/>
                  </a:cubicBezTo>
                  <a:cubicBezTo>
                    <a:pt x="2824" y="129"/>
                    <a:pt x="2824" y="135"/>
                    <a:pt x="2824" y="140"/>
                  </a:cubicBezTo>
                  <a:cubicBezTo>
                    <a:pt x="2830" y="146"/>
                    <a:pt x="2835" y="151"/>
                    <a:pt x="2841" y="157"/>
                  </a:cubicBezTo>
                  <a:cubicBezTo>
                    <a:pt x="2841" y="166"/>
                    <a:pt x="2841" y="174"/>
                    <a:pt x="2841" y="182"/>
                  </a:cubicBezTo>
                  <a:cubicBezTo>
                    <a:pt x="2844" y="185"/>
                    <a:pt x="2847" y="188"/>
                    <a:pt x="2850" y="190"/>
                  </a:cubicBezTo>
                  <a:cubicBezTo>
                    <a:pt x="2853" y="190"/>
                    <a:pt x="2855" y="190"/>
                    <a:pt x="2858" y="190"/>
                  </a:cubicBezTo>
                  <a:cubicBezTo>
                    <a:pt x="2861" y="194"/>
                    <a:pt x="2863" y="196"/>
                    <a:pt x="2866" y="198"/>
                  </a:cubicBezTo>
                  <a:cubicBezTo>
                    <a:pt x="2866" y="207"/>
                    <a:pt x="2866" y="215"/>
                    <a:pt x="2866" y="223"/>
                  </a:cubicBezTo>
                  <a:cubicBezTo>
                    <a:pt x="2869" y="226"/>
                    <a:pt x="2872" y="229"/>
                    <a:pt x="2874" y="232"/>
                  </a:cubicBezTo>
                  <a:cubicBezTo>
                    <a:pt x="2878" y="232"/>
                    <a:pt x="2880" y="232"/>
                    <a:pt x="2882" y="232"/>
                  </a:cubicBezTo>
                  <a:cubicBezTo>
                    <a:pt x="2888" y="237"/>
                    <a:pt x="2893" y="243"/>
                    <a:pt x="2899" y="248"/>
                  </a:cubicBezTo>
                  <a:cubicBezTo>
                    <a:pt x="2899" y="252"/>
                    <a:pt x="2899" y="254"/>
                    <a:pt x="2899" y="256"/>
                  </a:cubicBezTo>
                  <a:cubicBezTo>
                    <a:pt x="2905" y="262"/>
                    <a:pt x="2910" y="268"/>
                    <a:pt x="2916" y="273"/>
                  </a:cubicBezTo>
                  <a:cubicBezTo>
                    <a:pt x="2919" y="273"/>
                    <a:pt x="2921" y="273"/>
                    <a:pt x="2924" y="273"/>
                  </a:cubicBezTo>
                  <a:cubicBezTo>
                    <a:pt x="2927" y="276"/>
                    <a:pt x="2930" y="279"/>
                    <a:pt x="2932" y="281"/>
                  </a:cubicBezTo>
                  <a:cubicBezTo>
                    <a:pt x="2932" y="284"/>
                    <a:pt x="2932" y="287"/>
                    <a:pt x="2932" y="290"/>
                  </a:cubicBezTo>
                  <a:cubicBezTo>
                    <a:pt x="2927" y="290"/>
                    <a:pt x="2921" y="290"/>
                    <a:pt x="2916" y="290"/>
                  </a:cubicBezTo>
                  <a:cubicBezTo>
                    <a:pt x="2916" y="299"/>
                    <a:pt x="2916" y="306"/>
                    <a:pt x="2916" y="314"/>
                  </a:cubicBezTo>
                  <a:cubicBezTo>
                    <a:pt x="2910" y="314"/>
                    <a:pt x="2905" y="314"/>
                    <a:pt x="2899" y="314"/>
                  </a:cubicBezTo>
                  <a:cubicBezTo>
                    <a:pt x="2896" y="311"/>
                    <a:pt x="2893" y="309"/>
                    <a:pt x="2891" y="306"/>
                  </a:cubicBezTo>
                  <a:cubicBezTo>
                    <a:pt x="2888" y="310"/>
                    <a:pt x="2885" y="312"/>
                    <a:pt x="2882" y="314"/>
                  </a:cubicBezTo>
                  <a:cubicBezTo>
                    <a:pt x="2882" y="323"/>
                    <a:pt x="2882" y="331"/>
                    <a:pt x="2882" y="339"/>
                  </a:cubicBezTo>
                  <a:cubicBezTo>
                    <a:pt x="2886" y="342"/>
                    <a:pt x="2889" y="345"/>
                    <a:pt x="2891" y="348"/>
                  </a:cubicBezTo>
                  <a:cubicBezTo>
                    <a:pt x="2900" y="348"/>
                    <a:pt x="2908" y="348"/>
                    <a:pt x="2916" y="348"/>
                  </a:cubicBezTo>
                  <a:cubicBezTo>
                    <a:pt x="2919" y="351"/>
                    <a:pt x="2921" y="353"/>
                    <a:pt x="2924" y="356"/>
                  </a:cubicBezTo>
                  <a:cubicBezTo>
                    <a:pt x="2927" y="356"/>
                    <a:pt x="2930" y="356"/>
                    <a:pt x="2932" y="356"/>
                  </a:cubicBezTo>
                  <a:cubicBezTo>
                    <a:pt x="2932" y="359"/>
                    <a:pt x="2932" y="362"/>
                    <a:pt x="2932" y="365"/>
                  </a:cubicBezTo>
                  <a:cubicBezTo>
                    <a:pt x="2936" y="368"/>
                    <a:pt x="2938" y="370"/>
                    <a:pt x="2940" y="372"/>
                  </a:cubicBezTo>
                  <a:cubicBezTo>
                    <a:pt x="2940" y="378"/>
                    <a:pt x="2940" y="384"/>
                    <a:pt x="2940" y="389"/>
                  </a:cubicBezTo>
                  <a:cubicBezTo>
                    <a:pt x="2946" y="389"/>
                    <a:pt x="2952" y="389"/>
                    <a:pt x="2957" y="389"/>
                  </a:cubicBezTo>
                  <a:cubicBezTo>
                    <a:pt x="2960" y="392"/>
                    <a:pt x="2963" y="395"/>
                    <a:pt x="2965" y="397"/>
                  </a:cubicBezTo>
                  <a:cubicBezTo>
                    <a:pt x="2968" y="397"/>
                    <a:pt x="2971" y="397"/>
                    <a:pt x="2974" y="397"/>
                  </a:cubicBezTo>
                  <a:cubicBezTo>
                    <a:pt x="2977" y="400"/>
                    <a:pt x="2979" y="404"/>
                    <a:pt x="2982" y="406"/>
                  </a:cubicBezTo>
                  <a:cubicBezTo>
                    <a:pt x="2982" y="411"/>
                    <a:pt x="2982" y="417"/>
                    <a:pt x="2982" y="423"/>
                  </a:cubicBezTo>
                  <a:cubicBezTo>
                    <a:pt x="2976" y="423"/>
                    <a:pt x="2971" y="423"/>
                    <a:pt x="2965" y="423"/>
                  </a:cubicBezTo>
                  <a:cubicBezTo>
                    <a:pt x="2965" y="431"/>
                    <a:pt x="2965" y="439"/>
                    <a:pt x="2965" y="447"/>
                  </a:cubicBezTo>
                  <a:cubicBezTo>
                    <a:pt x="2968" y="450"/>
                    <a:pt x="2971" y="453"/>
                    <a:pt x="2974" y="455"/>
                  </a:cubicBezTo>
                  <a:cubicBezTo>
                    <a:pt x="2974" y="466"/>
                    <a:pt x="2974" y="477"/>
                    <a:pt x="2974" y="489"/>
                  </a:cubicBezTo>
                  <a:cubicBezTo>
                    <a:pt x="2977" y="492"/>
                    <a:pt x="2979" y="494"/>
                    <a:pt x="2982" y="497"/>
                  </a:cubicBezTo>
                  <a:cubicBezTo>
                    <a:pt x="2982" y="508"/>
                    <a:pt x="2982" y="519"/>
                    <a:pt x="2982" y="530"/>
                  </a:cubicBezTo>
                  <a:cubicBezTo>
                    <a:pt x="2985" y="533"/>
                    <a:pt x="2988" y="535"/>
                    <a:pt x="2990" y="538"/>
                  </a:cubicBezTo>
                  <a:cubicBezTo>
                    <a:pt x="3005" y="538"/>
                    <a:pt x="3018" y="538"/>
                    <a:pt x="3032" y="538"/>
                  </a:cubicBezTo>
                  <a:cubicBezTo>
                    <a:pt x="3035" y="541"/>
                    <a:pt x="3037" y="544"/>
                    <a:pt x="3040" y="547"/>
                  </a:cubicBezTo>
                  <a:cubicBezTo>
                    <a:pt x="3043" y="547"/>
                    <a:pt x="3046" y="547"/>
                    <a:pt x="3049" y="547"/>
                  </a:cubicBezTo>
                  <a:cubicBezTo>
                    <a:pt x="3054" y="552"/>
                    <a:pt x="3060" y="558"/>
                    <a:pt x="3065" y="563"/>
                  </a:cubicBezTo>
                  <a:cubicBezTo>
                    <a:pt x="3065" y="588"/>
                    <a:pt x="3065" y="613"/>
                    <a:pt x="3065" y="637"/>
                  </a:cubicBezTo>
                  <a:cubicBezTo>
                    <a:pt x="3062" y="640"/>
                    <a:pt x="3059" y="644"/>
                    <a:pt x="3056" y="646"/>
                  </a:cubicBezTo>
                  <a:cubicBezTo>
                    <a:pt x="3056" y="666"/>
                    <a:pt x="3056" y="685"/>
                    <a:pt x="3056" y="704"/>
                  </a:cubicBezTo>
                  <a:cubicBezTo>
                    <a:pt x="3053" y="707"/>
                    <a:pt x="3051" y="710"/>
                    <a:pt x="3049" y="712"/>
                  </a:cubicBezTo>
                  <a:cubicBezTo>
                    <a:pt x="3049" y="718"/>
                    <a:pt x="3049" y="723"/>
                    <a:pt x="3049" y="729"/>
                  </a:cubicBezTo>
                  <a:cubicBezTo>
                    <a:pt x="3043" y="734"/>
                    <a:pt x="3037" y="740"/>
                    <a:pt x="3032" y="745"/>
                  </a:cubicBezTo>
                  <a:cubicBezTo>
                    <a:pt x="3032" y="749"/>
                    <a:pt x="3032" y="751"/>
                    <a:pt x="3032" y="753"/>
                  </a:cubicBezTo>
                  <a:cubicBezTo>
                    <a:pt x="3029" y="757"/>
                    <a:pt x="3025" y="760"/>
                    <a:pt x="3023" y="762"/>
                  </a:cubicBezTo>
                  <a:cubicBezTo>
                    <a:pt x="3023" y="771"/>
                    <a:pt x="3023" y="779"/>
                    <a:pt x="3023" y="787"/>
                  </a:cubicBezTo>
                  <a:cubicBezTo>
                    <a:pt x="3026" y="790"/>
                    <a:pt x="3029" y="792"/>
                    <a:pt x="3032" y="795"/>
                  </a:cubicBezTo>
                  <a:cubicBezTo>
                    <a:pt x="3032" y="798"/>
                    <a:pt x="3032" y="801"/>
                    <a:pt x="3032" y="803"/>
                  </a:cubicBezTo>
                  <a:cubicBezTo>
                    <a:pt x="3037" y="809"/>
                    <a:pt x="3043" y="815"/>
                    <a:pt x="3049" y="820"/>
                  </a:cubicBezTo>
                  <a:cubicBezTo>
                    <a:pt x="3049" y="834"/>
                    <a:pt x="3049" y="848"/>
                    <a:pt x="3049" y="861"/>
                  </a:cubicBezTo>
                  <a:cubicBezTo>
                    <a:pt x="3052" y="861"/>
                    <a:pt x="3054" y="886"/>
                    <a:pt x="3056" y="886"/>
                  </a:cubicBezTo>
                  <a:cubicBezTo>
                    <a:pt x="3060" y="889"/>
                    <a:pt x="3063" y="892"/>
                    <a:pt x="3065" y="894"/>
                  </a:cubicBezTo>
                  <a:cubicBezTo>
                    <a:pt x="3076" y="894"/>
                    <a:pt x="3088" y="894"/>
                    <a:pt x="3098" y="894"/>
                  </a:cubicBezTo>
                  <a:cubicBezTo>
                    <a:pt x="3103" y="889"/>
                    <a:pt x="3109" y="883"/>
                    <a:pt x="3115" y="878"/>
                  </a:cubicBezTo>
                  <a:cubicBezTo>
                    <a:pt x="3123" y="878"/>
                    <a:pt x="3131" y="878"/>
                    <a:pt x="3139" y="878"/>
                  </a:cubicBezTo>
                  <a:cubicBezTo>
                    <a:pt x="3142" y="875"/>
                    <a:pt x="3146" y="872"/>
                    <a:pt x="3148" y="869"/>
                  </a:cubicBezTo>
                  <a:cubicBezTo>
                    <a:pt x="3151" y="869"/>
                    <a:pt x="3154" y="869"/>
                    <a:pt x="3156" y="869"/>
                  </a:cubicBezTo>
                  <a:cubicBezTo>
                    <a:pt x="3159" y="866"/>
                    <a:pt x="3162" y="864"/>
                    <a:pt x="3165" y="861"/>
                  </a:cubicBezTo>
                  <a:cubicBezTo>
                    <a:pt x="3168" y="861"/>
                    <a:pt x="3170" y="861"/>
                    <a:pt x="3173" y="861"/>
                  </a:cubicBezTo>
                  <a:cubicBezTo>
                    <a:pt x="3178" y="867"/>
                    <a:pt x="3184" y="873"/>
                    <a:pt x="3189" y="878"/>
                  </a:cubicBezTo>
                  <a:cubicBezTo>
                    <a:pt x="3195" y="878"/>
                    <a:pt x="3200" y="878"/>
                    <a:pt x="3206" y="878"/>
                  </a:cubicBezTo>
                  <a:cubicBezTo>
                    <a:pt x="3209" y="875"/>
                    <a:pt x="3212" y="872"/>
                    <a:pt x="3214" y="869"/>
                  </a:cubicBezTo>
                  <a:cubicBezTo>
                    <a:pt x="3219" y="869"/>
                    <a:pt x="3225" y="869"/>
                    <a:pt x="3231" y="869"/>
                  </a:cubicBezTo>
                  <a:cubicBezTo>
                    <a:pt x="3234" y="866"/>
                    <a:pt x="3236" y="864"/>
                    <a:pt x="3239" y="861"/>
                  </a:cubicBezTo>
                  <a:cubicBezTo>
                    <a:pt x="3242" y="861"/>
                    <a:pt x="3245" y="861"/>
                    <a:pt x="3247" y="861"/>
                  </a:cubicBezTo>
                  <a:cubicBezTo>
                    <a:pt x="3253" y="856"/>
                    <a:pt x="3258" y="850"/>
                    <a:pt x="3264" y="845"/>
                  </a:cubicBezTo>
                  <a:cubicBezTo>
                    <a:pt x="3267" y="845"/>
                    <a:pt x="3270" y="845"/>
                    <a:pt x="3272" y="845"/>
                  </a:cubicBezTo>
                  <a:cubicBezTo>
                    <a:pt x="3275" y="842"/>
                    <a:pt x="3278" y="838"/>
                    <a:pt x="3280" y="836"/>
                  </a:cubicBezTo>
                  <a:cubicBezTo>
                    <a:pt x="3283" y="836"/>
                    <a:pt x="3286" y="836"/>
                    <a:pt x="3289" y="836"/>
                  </a:cubicBezTo>
                  <a:cubicBezTo>
                    <a:pt x="3292" y="833"/>
                    <a:pt x="3294" y="830"/>
                    <a:pt x="3297" y="828"/>
                  </a:cubicBezTo>
                  <a:cubicBezTo>
                    <a:pt x="3305" y="828"/>
                    <a:pt x="3313" y="828"/>
                    <a:pt x="3321" y="828"/>
                  </a:cubicBezTo>
                  <a:cubicBezTo>
                    <a:pt x="3324" y="825"/>
                    <a:pt x="3328" y="823"/>
                    <a:pt x="3330" y="820"/>
                  </a:cubicBezTo>
                  <a:cubicBezTo>
                    <a:pt x="3350" y="820"/>
                    <a:pt x="3369" y="820"/>
                    <a:pt x="3388" y="820"/>
                  </a:cubicBezTo>
                  <a:cubicBezTo>
                    <a:pt x="3391" y="823"/>
                    <a:pt x="3394" y="826"/>
                    <a:pt x="3396" y="828"/>
                  </a:cubicBezTo>
                  <a:cubicBezTo>
                    <a:pt x="3396" y="831"/>
                    <a:pt x="3396" y="834"/>
                    <a:pt x="3396" y="836"/>
                  </a:cubicBezTo>
                  <a:cubicBezTo>
                    <a:pt x="3399" y="839"/>
                    <a:pt x="3402" y="842"/>
                    <a:pt x="3405" y="845"/>
                  </a:cubicBezTo>
                  <a:cubicBezTo>
                    <a:pt x="3405" y="848"/>
                    <a:pt x="3405" y="850"/>
                    <a:pt x="3405" y="853"/>
                  </a:cubicBezTo>
                  <a:cubicBezTo>
                    <a:pt x="3414" y="861"/>
                    <a:pt x="3421" y="870"/>
                    <a:pt x="3429" y="878"/>
                  </a:cubicBezTo>
                  <a:cubicBezTo>
                    <a:pt x="3433" y="878"/>
                    <a:pt x="3435" y="878"/>
                    <a:pt x="3437" y="878"/>
                  </a:cubicBezTo>
                  <a:cubicBezTo>
                    <a:pt x="3437" y="881"/>
                    <a:pt x="3437" y="884"/>
                    <a:pt x="3437" y="886"/>
                  </a:cubicBezTo>
                  <a:cubicBezTo>
                    <a:pt x="3441" y="889"/>
                    <a:pt x="3444" y="892"/>
                    <a:pt x="3446" y="894"/>
                  </a:cubicBezTo>
                  <a:cubicBezTo>
                    <a:pt x="3446" y="897"/>
                    <a:pt x="3446" y="900"/>
                    <a:pt x="3446" y="903"/>
                  </a:cubicBezTo>
                  <a:cubicBezTo>
                    <a:pt x="3449" y="906"/>
                    <a:pt x="3452" y="908"/>
                    <a:pt x="3454" y="911"/>
                  </a:cubicBezTo>
                  <a:cubicBezTo>
                    <a:pt x="3454" y="914"/>
                    <a:pt x="3454" y="917"/>
                    <a:pt x="3454" y="920"/>
                  </a:cubicBezTo>
                  <a:cubicBezTo>
                    <a:pt x="3457" y="923"/>
                    <a:pt x="3460" y="925"/>
                    <a:pt x="3463" y="927"/>
                  </a:cubicBezTo>
                  <a:cubicBezTo>
                    <a:pt x="3463" y="931"/>
                    <a:pt x="3463" y="933"/>
                    <a:pt x="3463" y="935"/>
                  </a:cubicBezTo>
                  <a:cubicBezTo>
                    <a:pt x="3466" y="939"/>
                    <a:pt x="3468" y="942"/>
                    <a:pt x="3471" y="944"/>
                  </a:cubicBezTo>
                  <a:cubicBezTo>
                    <a:pt x="3474" y="944"/>
                    <a:pt x="3476" y="944"/>
                    <a:pt x="3479" y="944"/>
                  </a:cubicBezTo>
                  <a:cubicBezTo>
                    <a:pt x="3482" y="947"/>
                    <a:pt x="3485" y="950"/>
                    <a:pt x="3487" y="952"/>
                  </a:cubicBezTo>
                  <a:cubicBezTo>
                    <a:pt x="3487" y="978"/>
                    <a:pt x="3487" y="1002"/>
                    <a:pt x="3487" y="1027"/>
                  </a:cubicBezTo>
                  <a:cubicBezTo>
                    <a:pt x="3491" y="1027"/>
                    <a:pt x="3493" y="1027"/>
                    <a:pt x="3495" y="1027"/>
                  </a:cubicBezTo>
                  <a:cubicBezTo>
                    <a:pt x="3501" y="1032"/>
                    <a:pt x="3507" y="1038"/>
                    <a:pt x="3512" y="1044"/>
                  </a:cubicBezTo>
                  <a:cubicBezTo>
                    <a:pt x="3521" y="1044"/>
                    <a:pt x="3529" y="1044"/>
                    <a:pt x="3537" y="1044"/>
                  </a:cubicBezTo>
                  <a:cubicBezTo>
                    <a:pt x="3540" y="1047"/>
                    <a:pt x="3543" y="1049"/>
                    <a:pt x="3545" y="1052"/>
                  </a:cubicBezTo>
                  <a:cubicBezTo>
                    <a:pt x="3551" y="1046"/>
                    <a:pt x="3557" y="1040"/>
                    <a:pt x="3562" y="1035"/>
                  </a:cubicBezTo>
                  <a:cubicBezTo>
                    <a:pt x="3565" y="1035"/>
                    <a:pt x="3568" y="1035"/>
                    <a:pt x="3570" y="1035"/>
                  </a:cubicBezTo>
                  <a:cubicBezTo>
                    <a:pt x="3573" y="1032"/>
                    <a:pt x="3576" y="1029"/>
                    <a:pt x="3578" y="1027"/>
                  </a:cubicBezTo>
                  <a:cubicBezTo>
                    <a:pt x="3581" y="1027"/>
                    <a:pt x="3584" y="1027"/>
                    <a:pt x="3587" y="1027"/>
                  </a:cubicBezTo>
                  <a:cubicBezTo>
                    <a:pt x="3590" y="1024"/>
                    <a:pt x="3592" y="1021"/>
                    <a:pt x="3595" y="1019"/>
                  </a:cubicBezTo>
                  <a:cubicBezTo>
                    <a:pt x="3604" y="1028"/>
                    <a:pt x="3612" y="1036"/>
                    <a:pt x="3620" y="1044"/>
                  </a:cubicBezTo>
                  <a:cubicBezTo>
                    <a:pt x="3623" y="1044"/>
                    <a:pt x="3626" y="1044"/>
                    <a:pt x="3628" y="1044"/>
                  </a:cubicBezTo>
                  <a:cubicBezTo>
                    <a:pt x="3631" y="1047"/>
                    <a:pt x="3634" y="1049"/>
                    <a:pt x="3636" y="1052"/>
                  </a:cubicBezTo>
                  <a:cubicBezTo>
                    <a:pt x="3675" y="1052"/>
                    <a:pt x="3714" y="1052"/>
                    <a:pt x="3752" y="1052"/>
                  </a:cubicBezTo>
                  <a:cubicBezTo>
                    <a:pt x="3752" y="1046"/>
                    <a:pt x="3752" y="1040"/>
                    <a:pt x="3752" y="1035"/>
                  </a:cubicBezTo>
                  <a:cubicBezTo>
                    <a:pt x="3761" y="1035"/>
                    <a:pt x="3769" y="1035"/>
                    <a:pt x="3777" y="1035"/>
                  </a:cubicBezTo>
                  <a:cubicBezTo>
                    <a:pt x="3780" y="1038"/>
                    <a:pt x="3783" y="1041"/>
                    <a:pt x="3786" y="1044"/>
                  </a:cubicBezTo>
                  <a:cubicBezTo>
                    <a:pt x="3789" y="1044"/>
                    <a:pt x="3791" y="1044"/>
                    <a:pt x="3794" y="1044"/>
                  </a:cubicBezTo>
                  <a:cubicBezTo>
                    <a:pt x="3797" y="1047"/>
                    <a:pt x="3800" y="1049"/>
                    <a:pt x="3802" y="1052"/>
                  </a:cubicBezTo>
                  <a:cubicBezTo>
                    <a:pt x="3811" y="1052"/>
                    <a:pt x="3819" y="1052"/>
                    <a:pt x="3827" y="1052"/>
                  </a:cubicBezTo>
                  <a:cubicBezTo>
                    <a:pt x="3833" y="1057"/>
                    <a:pt x="3838" y="1063"/>
                    <a:pt x="3844" y="1068"/>
                  </a:cubicBezTo>
                  <a:cubicBezTo>
                    <a:pt x="3847" y="1068"/>
                    <a:pt x="3849" y="1068"/>
                    <a:pt x="3852" y="1068"/>
                  </a:cubicBezTo>
                  <a:cubicBezTo>
                    <a:pt x="3852" y="1071"/>
                    <a:pt x="3852" y="1075"/>
                    <a:pt x="3852" y="1077"/>
                  </a:cubicBezTo>
                  <a:cubicBezTo>
                    <a:pt x="3857" y="1083"/>
                    <a:pt x="3863" y="1088"/>
                    <a:pt x="3868" y="1093"/>
                  </a:cubicBezTo>
                  <a:cubicBezTo>
                    <a:pt x="3868" y="1096"/>
                    <a:pt x="3868" y="1099"/>
                    <a:pt x="3868" y="1102"/>
                  </a:cubicBezTo>
                  <a:cubicBezTo>
                    <a:pt x="3871" y="1102"/>
                    <a:pt x="3874" y="1102"/>
                    <a:pt x="3876" y="1102"/>
                  </a:cubicBezTo>
                  <a:cubicBezTo>
                    <a:pt x="3879" y="1098"/>
                    <a:pt x="3883" y="1095"/>
                    <a:pt x="3885" y="1093"/>
                  </a:cubicBezTo>
                  <a:cubicBezTo>
                    <a:pt x="3888" y="1093"/>
                    <a:pt x="3891" y="1093"/>
                    <a:pt x="3893" y="1093"/>
                  </a:cubicBezTo>
                  <a:cubicBezTo>
                    <a:pt x="3896" y="1090"/>
                    <a:pt x="3899" y="1087"/>
                    <a:pt x="3902" y="1085"/>
                  </a:cubicBezTo>
                  <a:cubicBezTo>
                    <a:pt x="3905" y="1088"/>
                    <a:pt x="3907" y="1090"/>
                    <a:pt x="3910" y="1093"/>
                  </a:cubicBezTo>
                  <a:cubicBezTo>
                    <a:pt x="3913" y="1093"/>
                    <a:pt x="3916" y="1093"/>
                    <a:pt x="3918" y="1093"/>
                  </a:cubicBezTo>
                  <a:cubicBezTo>
                    <a:pt x="3927" y="1102"/>
                    <a:pt x="3935" y="1110"/>
                    <a:pt x="3943" y="1118"/>
                  </a:cubicBezTo>
                  <a:cubicBezTo>
                    <a:pt x="3940" y="1121"/>
                    <a:pt x="3937" y="1124"/>
                    <a:pt x="3934" y="1126"/>
                  </a:cubicBezTo>
                  <a:cubicBezTo>
                    <a:pt x="3934" y="1129"/>
                    <a:pt x="3934" y="1132"/>
                    <a:pt x="3934" y="1134"/>
                  </a:cubicBezTo>
                  <a:cubicBezTo>
                    <a:pt x="3931" y="1137"/>
                    <a:pt x="3929" y="1141"/>
                    <a:pt x="3926" y="1143"/>
                  </a:cubicBezTo>
                  <a:cubicBezTo>
                    <a:pt x="3926" y="1146"/>
                    <a:pt x="3926" y="1149"/>
                    <a:pt x="3926" y="1151"/>
                  </a:cubicBezTo>
                  <a:cubicBezTo>
                    <a:pt x="3935" y="1160"/>
                    <a:pt x="3943" y="1168"/>
                    <a:pt x="3951" y="1176"/>
                  </a:cubicBezTo>
                  <a:cubicBezTo>
                    <a:pt x="3960" y="1176"/>
                    <a:pt x="3968" y="1176"/>
                    <a:pt x="3976" y="1176"/>
                  </a:cubicBezTo>
                  <a:cubicBezTo>
                    <a:pt x="3980" y="1173"/>
                    <a:pt x="3982" y="1170"/>
                    <a:pt x="3984" y="1168"/>
                  </a:cubicBezTo>
                  <a:cubicBezTo>
                    <a:pt x="3988" y="1168"/>
                    <a:pt x="3990" y="1168"/>
                    <a:pt x="3992" y="1168"/>
                  </a:cubicBezTo>
                  <a:cubicBezTo>
                    <a:pt x="3998" y="1162"/>
                    <a:pt x="4003" y="1156"/>
                    <a:pt x="4009" y="1151"/>
                  </a:cubicBezTo>
                  <a:cubicBezTo>
                    <a:pt x="4015" y="1151"/>
                    <a:pt x="4020" y="1151"/>
                    <a:pt x="4026" y="1151"/>
                  </a:cubicBezTo>
                  <a:cubicBezTo>
                    <a:pt x="4029" y="1154"/>
                    <a:pt x="4031" y="1157"/>
                    <a:pt x="4034" y="1160"/>
                  </a:cubicBezTo>
                  <a:cubicBezTo>
                    <a:pt x="4039" y="1160"/>
                    <a:pt x="4045" y="1160"/>
                    <a:pt x="4050" y="1160"/>
                  </a:cubicBezTo>
                  <a:cubicBezTo>
                    <a:pt x="4056" y="1165"/>
                    <a:pt x="4062" y="1171"/>
                    <a:pt x="4067" y="1176"/>
                  </a:cubicBezTo>
                  <a:cubicBezTo>
                    <a:pt x="4067" y="1182"/>
                    <a:pt x="4067" y="1187"/>
                    <a:pt x="4067" y="1192"/>
                  </a:cubicBezTo>
                  <a:cubicBezTo>
                    <a:pt x="4062" y="1198"/>
                    <a:pt x="4056" y="1203"/>
                    <a:pt x="4050" y="1209"/>
                  </a:cubicBezTo>
                  <a:cubicBezTo>
                    <a:pt x="4050" y="1212"/>
                    <a:pt x="4050" y="1215"/>
                    <a:pt x="4050" y="1218"/>
                  </a:cubicBezTo>
                  <a:cubicBezTo>
                    <a:pt x="4054" y="1221"/>
                    <a:pt x="4057" y="1223"/>
                    <a:pt x="4059" y="1226"/>
                  </a:cubicBezTo>
                  <a:cubicBezTo>
                    <a:pt x="4062" y="1226"/>
                    <a:pt x="4065" y="1226"/>
                    <a:pt x="4067" y="1226"/>
                  </a:cubicBezTo>
                  <a:cubicBezTo>
                    <a:pt x="4073" y="1231"/>
                    <a:pt x="4078" y="1237"/>
                    <a:pt x="4084" y="1242"/>
                  </a:cubicBezTo>
                  <a:cubicBezTo>
                    <a:pt x="4087" y="1242"/>
                    <a:pt x="4089" y="1242"/>
                    <a:pt x="4092" y="1242"/>
                  </a:cubicBezTo>
                  <a:cubicBezTo>
                    <a:pt x="4097" y="1237"/>
                    <a:pt x="4103" y="1231"/>
                    <a:pt x="4108" y="1226"/>
                  </a:cubicBezTo>
                  <a:cubicBezTo>
                    <a:pt x="4112" y="1229"/>
                    <a:pt x="4115" y="1231"/>
                    <a:pt x="4117" y="1234"/>
                  </a:cubicBezTo>
                  <a:cubicBezTo>
                    <a:pt x="4120" y="1234"/>
                    <a:pt x="4123" y="1234"/>
                    <a:pt x="4125" y="1234"/>
                  </a:cubicBezTo>
                  <a:cubicBezTo>
                    <a:pt x="4125" y="1237"/>
                    <a:pt x="4125" y="1240"/>
                    <a:pt x="4125" y="1242"/>
                  </a:cubicBezTo>
                  <a:cubicBezTo>
                    <a:pt x="4128" y="1246"/>
                    <a:pt x="4131" y="1248"/>
                    <a:pt x="4133" y="1250"/>
                  </a:cubicBezTo>
                  <a:cubicBezTo>
                    <a:pt x="4136" y="1250"/>
                    <a:pt x="4139" y="1250"/>
                    <a:pt x="4142" y="1250"/>
                  </a:cubicBezTo>
                  <a:cubicBezTo>
                    <a:pt x="4145" y="1253"/>
                    <a:pt x="4147" y="1257"/>
                    <a:pt x="4150" y="1259"/>
                  </a:cubicBezTo>
                  <a:cubicBezTo>
                    <a:pt x="4153" y="1259"/>
                    <a:pt x="4156" y="1259"/>
                    <a:pt x="4159" y="1259"/>
                  </a:cubicBezTo>
                  <a:cubicBezTo>
                    <a:pt x="4167" y="1268"/>
                    <a:pt x="4175" y="1276"/>
                    <a:pt x="4183" y="1284"/>
                  </a:cubicBezTo>
                  <a:cubicBezTo>
                    <a:pt x="4186" y="1284"/>
                    <a:pt x="4189" y="1284"/>
                    <a:pt x="4191" y="1284"/>
                  </a:cubicBezTo>
                  <a:cubicBezTo>
                    <a:pt x="4194" y="1287"/>
                    <a:pt x="4197" y="1289"/>
                    <a:pt x="4200" y="1292"/>
                  </a:cubicBezTo>
                  <a:cubicBezTo>
                    <a:pt x="4203" y="1288"/>
                    <a:pt x="4205" y="1286"/>
                    <a:pt x="4208" y="1284"/>
                  </a:cubicBezTo>
                  <a:cubicBezTo>
                    <a:pt x="4208" y="1278"/>
                    <a:pt x="4208" y="1273"/>
                    <a:pt x="4208" y="1267"/>
                  </a:cubicBezTo>
                  <a:cubicBezTo>
                    <a:pt x="4213" y="1261"/>
                    <a:pt x="4219" y="1256"/>
                    <a:pt x="4225" y="1250"/>
                  </a:cubicBezTo>
                  <a:cubicBezTo>
                    <a:pt x="4228" y="1250"/>
                    <a:pt x="4230" y="1250"/>
                    <a:pt x="4232" y="1250"/>
                  </a:cubicBezTo>
                  <a:cubicBezTo>
                    <a:pt x="4238" y="1245"/>
                    <a:pt x="4244" y="1239"/>
                    <a:pt x="4249" y="1234"/>
                  </a:cubicBezTo>
                  <a:cubicBezTo>
                    <a:pt x="4260" y="1234"/>
                    <a:pt x="4271" y="1234"/>
                    <a:pt x="4283" y="1234"/>
                  </a:cubicBezTo>
                  <a:cubicBezTo>
                    <a:pt x="4286" y="1230"/>
                    <a:pt x="4288" y="1228"/>
                    <a:pt x="4290" y="1226"/>
                  </a:cubicBezTo>
                  <a:cubicBezTo>
                    <a:pt x="4305" y="1226"/>
                    <a:pt x="4318" y="1226"/>
                    <a:pt x="4332" y="1226"/>
                  </a:cubicBezTo>
                  <a:cubicBezTo>
                    <a:pt x="4335" y="1222"/>
                    <a:pt x="4338" y="1220"/>
                    <a:pt x="4341" y="1218"/>
                  </a:cubicBezTo>
                  <a:cubicBezTo>
                    <a:pt x="4344" y="1218"/>
                    <a:pt x="4346" y="1218"/>
                    <a:pt x="4349" y="1218"/>
                  </a:cubicBezTo>
                  <a:cubicBezTo>
                    <a:pt x="4349" y="1201"/>
                    <a:pt x="4349" y="1184"/>
                    <a:pt x="4349" y="1168"/>
                  </a:cubicBezTo>
                  <a:cubicBezTo>
                    <a:pt x="4393" y="1168"/>
                    <a:pt x="4438" y="1168"/>
                    <a:pt x="4481" y="1168"/>
                  </a:cubicBezTo>
                  <a:cubicBezTo>
                    <a:pt x="4485" y="1171"/>
                    <a:pt x="4487" y="1174"/>
                    <a:pt x="4489" y="1176"/>
                  </a:cubicBezTo>
                  <a:cubicBezTo>
                    <a:pt x="4504" y="1176"/>
                    <a:pt x="4518" y="1176"/>
                    <a:pt x="4531" y="1176"/>
                  </a:cubicBezTo>
                  <a:cubicBezTo>
                    <a:pt x="4535" y="1173"/>
                    <a:pt x="4537" y="1170"/>
                    <a:pt x="4539" y="1168"/>
                  </a:cubicBezTo>
                  <a:cubicBezTo>
                    <a:pt x="4543" y="1168"/>
                    <a:pt x="4545" y="1168"/>
                    <a:pt x="4547" y="1168"/>
                  </a:cubicBezTo>
                  <a:cubicBezTo>
                    <a:pt x="4551" y="1164"/>
                    <a:pt x="4554" y="1162"/>
                    <a:pt x="4556" y="1160"/>
                  </a:cubicBezTo>
                  <a:cubicBezTo>
                    <a:pt x="4562" y="1160"/>
                    <a:pt x="4567" y="1160"/>
                    <a:pt x="4573" y="1160"/>
                  </a:cubicBezTo>
                  <a:cubicBezTo>
                    <a:pt x="4573" y="1154"/>
                    <a:pt x="4573" y="1149"/>
                    <a:pt x="4573" y="1143"/>
                  </a:cubicBezTo>
                  <a:cubicBezTo>
                    <a:pt x="4584" y="1143"/>
                    <a:pt x="4595" y="1143"/>
                    <a:pt x="4605" y="1143"/>
                  </a:cubicBezTo>
                  <a:cubicBezTo>
                    <a:pt x="4609" y="1140"/>
                    <a:pt x="4612" y="1137"/>
                    <a:pt x="4614" y="1134"/>
                  </a:cubicBezTo>
                  <a:cubicBezTo>
                    <a:pt x="4614" y="1129"/>
                    <a:pt x="4614" y="1123"/>
                    <a:pt x="4614" y="1118"/>
                  </a:cubicBezTo>
                  <a:cubicBezTo>
                    <a:pt x="4617" y="1115"/>
                    <a:pt x="4620" y="1112"/>
                    <a:pt x="4622" y="1110"/>
                  </a:cubicBezTo>
                  <a:cubicBezTo>
                    <a:pt x="4622" y="1106"/>
                    <a:pt x="4622" y="1104"/>
                    <a:pt x="4622" y="1102"/>
                  </a:cubicBezTo>
                  <a:cubicBezTo>
                    <a:pt x="4625" y="1098"/>
                    <a:pt x="4628" y="1095"/>
                    <a:pt x="4631" y="1093"/>
                  </a:cubicBezTo>
                  <a:cubicBezTo>
                    <a:pt x="4634" y="1093"/>
                    <a:pt x="4636" y="1093"/>
                    <a:pt x="4639" y="1093"/>
                  </a:cubicBezTo>
                  <a:cubicBezTo>
                    <a:pt x="4642" y="1096"/>
                    <a:pt x="4644" y="1099"/>
                    <a:pt x="4647" y="1102"/>
                  </a:cubicBezTo>
                  <a:cubicBezTo>
                    <a:pt x="4658" y="1102"/>
                    <a:pt x="4669" y="1102"/>
                    <a:pt x="4680" y="1102"/>
                  </a:cubicBezTo>
                  <a:cubicBezTo>
                    <a:pt x="4683" y="1105"/>
                    <a:pt x="4686" y="1107"/>
                    <a:pt x="4688" y="1110"/>
                  </a:cubicBezTo>
                  <a:cubicBezTo>
                    <a:pt x="4694" y="1110"/>
                    <a:pt x="4699" y="1110"/>
                    <a:pt x="4705" y="1110"/>
                  </a:cubicBezTo>
                  <a:cubicBezTo>
                    <a:pt x="4708" y="1106"/>
                    <a:pt x="4711" y="1104"/>
                    <a:pt x="4714" y="1102"/>
                  </a:cubicBezTo>
                  <a:cubicBezTo>
                    <a:pt x="4719" y="1102"/>
                    <a:pt x="4725" y="1102"/>
                    <a:pt x="4730" y="1102"/>
                  </a:cubicBezTo>
                  <a:cubicBezTo>
                    <a:pt x="4733" y="1098"/>
                    <a:pt x="4736" y="1095"/>
                    <a:pt x="4738" y="1093"/>
                  </a:cubicBezTo>
                  <a:cubicBezTo>
                    <a:pt x="4741" y="1093"/>
                    <a:pt x="4744" y="1093"/>
                    <a:pt x="4746" y="1093"/>
                  </a:cubicBezTo>
                  <a:cubicBezTo>
                    <a:pt x="4749" y="1090"/>
                    <a:pt x="4752" y="1087"/>
                    <a:pt x="4755" y="1085"/>
                  </a:cubicBezTo>
                  <a:cubicBezTo>
                    <a:pt x="4758" y="1085"/>
                    <a:pt x="4760" y="1085"/>
                    <a:pt x="4763" y="1085"/>
                  </a:cubicBezTo>
                  <a:cubicBezTo>
                    <a:pt x="4766" y="1082"/>
                    <a:pt x="4769" y="1079"/>
                    <a:pt x="4772" y="1077"/>
                  </a:cubicBezTo>
                  <a:cubicBezTo>
                    <a:pt x="4780" y="1077"/>
                    <a:pt x="4788" y="1077"/>
                    <a:pt x="4796" y="1077"/>
                  </a:cubicBezTo>
                  <a:cubicBezTo>
                    <a:pt x="4799" y="1079"/>
                    <a:pt x="4801" y="1082"/>
                    <a:pt x="4804" y="1085"/>
                  </a:cubicBezTo>
                  <a:cubicBezTo>
                    <a:pt x="4804" y="1087"/>
                    <a:pt x="4804" y="1090"/>
                    <a:pt x="4804" y="1093"/>
                  </a:cubicBezTo>
                  <a:cubicBezTo>
                    <a:pt x="4812" y="1101"/>
                    <a:pt x="4821" y="1110"/>
                    <a:pt x="4830" y="1118"/>
                  </a:cubicBezTo>
                  <a:cubicBezTo>
                    <a:pt x="4832" y="1118"/>
                    <a:pt x="4834" y="1118"/>
                    <a:pt x="4838" y="1118"/>
                  </a:cubicBezTo>
                  <a:cubicBezTo>
                    <a:pt x="4840" y="1121"/>
                    <a:pt x="4842" y="1123"/>
                    <a:pt x="4845" y="1126"/>
                  </a:cubicBezTo>
                  <a:cubicBezTo>
                    <a:pt x="4851" y="1126"/>
                    <a:pt x="4857" y="1126"/>
                    <a:pt x="4862" y="1126"/>
                  </a:cubicBezTo>
                  <a:cubicBezTo>
                    <a:pt x="4862" y="1132"/>
                    <a:pt x="4862" y="1137"/>
                    <a:pt x="4862" y="1143"/>
                  </a:cubicBezTo>
                  <a:cubicBezTo>
                    <a:pt x="4854" y="1151"/>
                    <a:pt x="4846" y="1159"/>
                    <a:pt x="4838" y="1168"/>
                  </a:cubicBezTo>
                  <a:cubicBezTo>
                    <a:pt x="4838" y="1170"/>
                    <a:pt x="4838" y="1173"/>
                    <a:pt x="4838" y="1176"/>
                  </a:cubicBezTo>
                  <a:cubicBezTo>
                    <a:pt x="4845" y="1176"/>
                    <a:pt x="4853" y="1176"/>
                    <a:pt x="4862" y="1176"/>
                  </a:cubicBezTo>
                  <a:cubicBezTo>
                    <a:pt x="4865" y="1179"/>
                    <a:pt x="4868" y="1181"/>
                    <a:pt x="4871" y="1184"/>
                  </a:cubicBezTo>
                  <a:cubicBezTo>
                    <a:pt x="4877" y="1184"/>
                    <a:pt x="4882" y="1184"/>
                    <a:pt x="4888" y="1184"/>
                  </a:cubicBezTo>
                  <a:cubicBezTo>
                    <a:pt x="4896" y="1192"/>
                    <a:pt x="4904" y="1200"/>
                    <a:pt x="4912" y="1209"/>
                  </a:cubicBezTo>
                  <a:cubicBezTo>
                    <a:pt x="4912" y="1215"/>
                    <a:pt x="4912" y="1220"/>
                    <a:pt x="4912" y="1226"/>
                  </a:cubicBezTo>
                  <a:cubicBezTo>
                    <a:pt x="4910" y="1228"/>
                    <a:pt x="4907" y="1230"/>
                    <a:pt x="4904" y="1234"/>
                  </a:cubicBezTo>
                  <a:cubicBezTo>
                    <a:pt x="4904" y="1247"/>
                    <a:pt x="4904" y="1261"/>
                    <a:pt x="4904" y="1276"/>
                  </a:cubicBezTo>
                  <a:cubicBezTo>
                    <a:pt x="4901" y="1276"/>
                    <a:pt x="4899" y="1276"/>
                    <a:pt x="4896" y="1276"/>
                  </a:cubicBezTo>
                  <a:cubicBezTo>
                    <a:pt x="4893" y="1278"/>
                    <a:pt x="4891" y="1281"/>
                    <a:pt x="4888" y="1284"/>
                  </a:cubicBezTo>
                  <a:cubicBezTo>
                    <a:pt x="4885" y="1284"/>
                    <a:pt x="4882" y="1284"/>
                    <a:pt x="4879" y="1284"/>
                  </a:cubicBezTo>
                  <a:cubicBezTo>
                    <a:pt x="4877" y="1286"/>
                    <a:pt x="4874" y="1288"/>
                    <a:pt x="4871" y="1292"/>
                  </a:cubicBezTo>
                  <a:cubicBezTo>
                    <a:pt x="4869" y="1292"/>
                    <a:pt x="4865" y="1292"/>
                    <a:pt x="4862" y="1292"/>
                  </a:cubicBezTo>
                  <a:cubicBezTo>
                    <a:pt x="4860" y="1294"/>
                    <a:pt x="4857" y="1297"/>
                    <a:pt x="4854" y="1300"/>
                  </a:cubicBezTo>
                  <a:cubicBezTo>
                    <a:pt x="4852" y="1300"/>
                    <a:pt x="4849" y="1300"/>
                    <a:pt x="4845" y="1300"/>
                  </a:cubicBezTo>
                  <a:cubicBezTo>
                    <a:pt x="4843" y="1303"/>
                    <a:pt x="4841" y="1305"/>
                    <a:pt x="4838" y="1308"/>
                  </a:cubicBezTo>
                  <a:cubicBezTo>
                    <a:pt x="4832" y="1308"/>
                    <a:pt x="4826" y="1308"/>
                    <a:pt x="4821" y="1308"/>
                  </a:cubicBezTo>
                  <a:cubicBezTo>
                    <a:pt x="4818" y="1311"/>
                    <a:pt x="4816" y="1314"/>
                    <a:pt x="4813" y="1317"/>
                  </a:cubicBezTo>
                  <a:cubicBezTo>
                    <a:pt x="4811" y="1317"/>
                    <a:pt x="4807" y="1317"/>
                    <a:pt x="4804" y="1317"/>
                  </a:cubicBezTo>
                  <a:cubicBezTo>
                    <a:pt x="4802" y="1319"/>
                    <a:pt x="4799" y="1322"/>
                    <a:pt x="4796" y="1325"/>
                  </a:cubicBezTo>
                  <a:cubicBezTo>
                    <a:pt x="4796" y="1327"/>
                    <a:pt x="4796" y="1331"/>
                    <a:pt x="4796" y="1334"/>
                  </a:cubicBezTo>
                  <a:cubicBezTo>
                    <a:pt x="4788" y="1342"/>
                    <a:pt x="4780" y="1350"/>
                    <a:pt x="4772" y="1358"/>
                  </a:cubicBezTo>
                  <a:cubicBezTo>
                    <a:pt x="4772" y="1364"/>
                    <a:pt x="4772" y="1370"/>
                    <a:pt x="4772" y="1375"/>
                  </a:cubicBezTo>
                  <a:cubicBezTo>
                    <a:pt x="4766" y="1380"/>
                    <a:pt x="4760" y="1385"/>
                    <a:pt x="4755" y="1391"/>
                  </a:cubicBezTo>
                  <a:cubicBezTo>
                    <a:pt x="4757" y="1393"/>
                    <a:pt x="4760" y="1397"/>
                    <a:pt x="4763" y="1400"/>
                  </a:cubicBezTo>
                  <a:cubicBezTo>
                    <a:pt x="4763" y="1427"/>
                    <a:pt x="4763" y="1455"/>
                    <a:pt x="4763" y="1482"/>
                  </a:cubicBezTo>
                  <a:cubicBezTo>
                    <a:pt x="4765" y="1485"/>
                    <a:pt x="4768" y="1487"/>
                    <a:pt x="4772" y="1490"/>
                  </a:cubicBezTo>
                  <a:cubicBezTo>
                    <a:pt x="4772" y="1502"/>
                    <a:pt x="4772" y="1513"/>
                    <a:pt x="4772" y="1524"/>
                  </a:cubicBezTo>
                  <a:cubicBezTo>
                    <a:pt x="4766" y="1529"/>
                    <a:pt x="4760" y="1535"/>
                    <a:pt x="4755" y="1541"/>
                  </a:cubicBezTo>
                  <a:cubicBezTo>
                    <a:pt x="4755" y="1543"/>
                    <a:pt x="4755" y="1545"/>
                    <a:pt x="4755" y="1548"/>
                  </a:cubicBezTo>
                  <a:cubicBezTo>
                    <a:pt x="4752" y="1551"/>
                    <a:pt x="4749" y="1554"/>
                    <a:pt x="4746" y="1557"/>
                  </a:cubicBezTo>
                  <a:cubicBezTo>
                    <a:pt x="4746" y="1560"/>
                    <a:pt x="4746" y="1562"/>
                    <a:pt x="4746" y="1565"/>
                  </a:cubicBezTo>
                  <a:cubicBezTo>
                    <a:pt x="4738" y="1573"/>
                    <a:pt x="4730" y="1581"/>
                    <a:pt x="4721" y="1590"/>
                  </a:cubicBezTo>
                  <a:cubicBezTo>
                    <a:pt x="4719" y="1590"/>
                    <a:pt x="4717" y="1590"/>
                    <a:pt x="4714" y="1590"/>
                  </a:cubicBezTo>
                  <a:cubicBezTo>
                    <a:pt x="4711" y="1592"/>
                    <a:pt x="4708" y="1595"/>
                    <a:pt x="4705" y="1599"/>
                  </a:cubicBezTo>
                  <a:cubicBezTo>
                    <a:pt x="4705" y="1604"/>
                    <a:pt x="4705" y="1610"/>
                    <a:pt x="4705" y="1615"/>
                  </a:cubicBezTo>
                  <a:cubicBezTo>
                    <a:pt x="4702" y="1618"/>
                    <a:pt x="4700" y="1620"/>
                    <a:pt x="4697" y="1623"/>
                  </a:cubicBezTo>
                  <a:cubicBezTo>
                    <a:pt x="4697" y="1626"/>
                    <a:pt x="4697" y="1629"/>
                    <a:pt x="4697" y="1632"/>
                  </a:cubicBezTo>
                  <a:cubicBezTo>
                    <a:pt x="4699" y="1634"/>
                    <a:pt x="4702" y="1637"/>
                    <a:pt x="4705" y="1640"/>
                  </a:cubicBezTo>
                  <a:cubicBezTo>
                    <a:pt x="4702" y="1642"/>
                    <a:pt x="4700" y="1645"/>
                    <a:pt x="4697" y="1648"/>
                  </a:cubicBezTo>
                  <a:cubicBezTo>
                    <a:pt x="4697" y="1650"/>
                    <a:pt x="4697" y="1653"/>
                    <a:pt x="4697" y="1657"/>
                  </a:cubicBezTo>
                  <a:cubicBezTo>
                    <a:pt x="4694" y="1659"/>
                    <a:pt x="4691" y="1661"/>
                    <a:pt x="4688" y="1665"/>
                  </a:cubicBezTo>
                  <a:cubicBezTo>
                    <a:pt x="4688" y="1667"/>
                    <a:pt x="4688" y="1670"/>
                    <a:pt x="4688" y="1673"/>
                  </a:cubicBezTo>
                  <a:cubicBezTo>
                    <a:pt x="4686" y="1676"/>
                    <a:pt x="4683" y="1678"/>
                    <a:pt x="4680" y="1681"/>
                  </a:cubicBezTo>
                  <a:cubicBezTo>
                    <a:pt x="4680" y="1684"/>
                    <a:pt x="4680" y="1686"/>
                    <a:pt x="4680" y="1689"/>
                  </a:cubicBezTo>
                  <a:cubicBezTo>
                    <a:pt x="4675" y="1689"/>
                    <a:pt x="4669" y="1689"/>
                    <a:pt x="4663" y="1689"/>
                  </a:cubicBezTo>
                  <a:cubicBezTo>
                    <a:pt x="4663" y="1703"/>
                    <a:pt x="4663" y="1717"/>
                    <a:pt x="4663" y="1731"/>
                  </a:cubicBezTo>
                  <a:cubicBezTo>
                    <a:pt x="4666" y="1734"/>
                    <a:pt x="4669" y="1736"/>
                    <a:pt x="4672" y="1739"/>
                  </a:cubicBezTo>
                  <a:cubicBezTo>
                    <a:pt x="4672" y="1761"/>
                    <a:pt x="4672" y="1783"/>
                    <a:pt x="4672" y="1805"/>
                  </a:cubicBezTo>
                  <a:cubicBezTo>
                    <a:pt x="4675" y="1808"/>
                    <a:pt x="4677" y="1811"/>
                    <a:pt x="4680" y="1814"/>
                  </a:cubicBezTo>
                  <a:cubicBezTo>
                    <a:pt x="4680" y="1824"/>
                    <a:pt x="4680" y="1835"/>
                    <a:pt x="4680" y="1847"/>
                  </a:cubicBezTo>
                  <a:cubicBezTo>
                    <a:pt x="4682" y="1849"/>
                    <a:pt x="4685" y="1852"/>
                    <a:pt x="4688" y="1855"/>
                  </a:cubicBezTo>
                  <a:cubicBezTo>
                    <a:pt x="4688" y="1874"/>
                    <a:pt x="4688" y="1894"/>
                    <a:pt x="4688" y="1913"/>
                  </a:cubicBezTo>
                  <a:cubicBezTo>
                    <a:pt x="4690" y="1916"/>
                    <a:pt x="4694" y="1918"/>
                    <a:pt x="4697" y="1921"/>
                  </a:cubicBezTo>
                  <a:cubicBezTo>
                    <a:pt x="4697" y="1935"/>
                    <a:pt x="4697" y="1948"/>
                    <a:pt x="4697" y="1963"/>
                  </a:cubicBezTo>
                  <a:cubicBezTo>
                    <a:pt x="4680" y="1963"/>
                    <a:pt x="4663" y="1963"/>
                    <a:pt x="4647" y="1963"/>
                  </a:cubicBezTo>
                  <a:cubicBezTo>
                    <a:pt x="4644" y="1960"/>
                    <a:pt x="4642" y="1958"/>
                    <a:pt x="4639" y="1955"/>
                  </a:cubicBezTo>
                  <a:cubicBezTo>
                    <a:pt x="4603" y="1955"/>
                    <a:pt x="4567" y="1955"/>
                    <a:pt x="4531" y="1955"/>
                  </a:cubicBezTo>
                  <a:cubicBezTo>
                    <a:pt x="4529" y="1957"/>
                    <a:pt x="4526" y="1960"/>
                    <a:pt x="4523" y="1963"/>
                  </a:cubicBezTo>
                  <a:cubicBezTo>
                    <a:pt x="4501" y="1963"/>
                    <a:pt x="4479" y="1963"/>
                    <a:pt x="4457" y="1963"/>
                  </a:cubicBezTo>
                  <a:cubicBezTo>
                    <a:pt x="4454" y="1965"/>
                    <a:pt x="4451" y="1968"/>
                    <a:pt x="4448" y="1971"/>
                  </a:cubicBezTo>
                  <a:cubicBezTo>
                    <a:pt x="4434" y="1971"/>
                    <a:pt x="4421" y="1971"/>
                    <a:pt x="4407" y="1971"/>
                  </a:cubicBezTo>
                  <a:cubicBezTo>
                    <a:pt x="4404" y="1974"/>
                    <a:pt x="4402" y="1976"/>
                    <a:pt x="4399" y="1979"/>
                  </a:cubicBezTo>
                  <a:cubicBezTo>
                    <a:pt x="4396" y="1979"/>
                    <a:pt x="4393" y="1979"/>
                    <a:pt x="4390" y="1979"/>
                  </a:cubicBezTo>
                  <a:cubicBezTo>
                    <a:pt x="4385" y="1985"/>
                    <a:pt x="4380" y="1991"/>
                    <a:pt x="4374" y="1996"/>
                  </a:cubicBezTo>
                  <a:cubicBezTo>
                    <a:pt x="4372" y="1996"/>
                    <a:pt x="4368" y="1996"/>
                    <a:pt x="4365" y="1996"/>
                  </a:cubicBezTo>
                  <a:cubicBezTo>
                    <a:pt x="4357" y="2004"/>
                    <a:pt x="4349" y="2012"/>
                    <a:pt x="4341" y="2021"/>
                  </a:cubicBezTo>
                  <a:cubicBezTo>
                    <a:pt x="4338" y="2021"/>
                    <a:pt x="4335" y="2021"/>
                    <a:pt x="4332" y="2021"/>
                  </a:cubicBezTo>
                  <a:cubicBezTo>
                    <a:pt x="4324" y="2029"/>
                    <a:pt x="4316" y="2037"/>
                    <a:pt x="4307" y="2045"/>
                  </a:cubicBezTo>
                  <a:cubicBezTo>
                    <a:pt x="4305" y="2045"/>
                    <a:pt x="4302" y="2045"/>
                    <a:pt x="4299" y="2045"/>
                  </a:cubicBezTo>
                  <a:cubicBezTo>
                    <a:pt x="4294" y="2051"/>
                    <a:pt x="4288" y="2057"/>
                    <a:pt x="4283" y="2062"/>
                  </a:cubicBezTo>
                  <a:cubicBezTo>
                    <a:pt x="4280" y="2062"/>
                    <a:pt x="4278" y="2062"/>
                    <a:pt x="4275" y="2062"/>
                  </a:cubicBezTo>
                  <a:cubicBezTo>
                    <a:pt x="4267" y="2070"/>
                    <a:pt x="4258" y="2079"/>
                    <a:pt x="4249" y="2088"/>
                  </a:cubicBezTo>
                  <a:cubicBezTo>
                    <a:pt x="4247" y="2088"/>
                    <a:pt x="4244" y="2088"/>
                    <a:pt x="4241" y="2088"/>
                  </a:cubicBezTo>
                  <a:cubicBezTo>
                    <a:pt x="4239" y="2090"/>
                    <a:pt x="4236" y="2092"/>
                    <a:pt x="4232" y="2095"/>
                  </a:cubicBezTo>
                  <a:cubicBezTo>
                    <a:pt x="4228" y="2095"/>
                    <a:pt x="4222" y="2095"/>
                    <a:pt x="4217" y="2095"/>
                  </a:cubicBezTo>
                  <a:cubicBezTo>
                    <a:pt x="4214" y="2098"/>
                    <a:pt x="4211" y="2100"/>
                    <a:pt x="4208" y="2103"/>
                  </a:cubicBezTo>
                  <a:cubicBezTo>
                    <a:pt x="4197" y="2103"/>
                    <a:pt x="4186" y="2103"/>
                    <a:pt x="4175" y="2103"/>
                  </a:cubicBezTo>
                  <a:cubicBezTo>
                    <a:pt x="4173" y="2106"/>
                    <a:pt x="4170" y="2109"/>
                    <a:pt x="4166" y="2112"/>
                  </a:cubicBezTo>
                  <a:cubicBezTo>
                    <a:pt x="4161" y="2112"/>
                    <a:pt x="4155" y="2112"/>
                    <a:pt x="4150" y="2112"/>
                  </a:cubicBezTo>
                  <a:cubicBezTo>
                    <a:pt x="4147" y="2115"/>
                    <a:pt x="4145" y="2117"/>
                    <a:pt x="4142" y="2120"/>
                  </a:cubicBezTo>
                  <a:cubicBezTo>
                    <a:pt x="4139" y="2120"/>
                    <a:pt x="4136" y="2120"/>
                    <a:pt x="4133" y="2120"/>
                  </a:cubicBezTo>
                  <a:cubicBezTo>
                    <a:pt x="4131" y="2118"/>
                    <a:pt x="4128" y="2115"/>
                    <a:pt x="4125" y="2112"/>
                  </a:cubicBezTo>
                  <a:cubicBezTo>
                    <a:pt x="4120" y="2112"/>
                    <a:pt x="4114" y="2112"/>
                    <a:pt x="4108" y="2112"/>
                  </a:cubicBezTo>
                  <a:cubicBezTo>
                    <a:pt x="4103" y="2107"/>
                    <a:pt x="4097" y="2101"/>
                    <a:pt x="4092" y="2095"/>
                  </a:cubicBezTo>
                  <a:cubicBezTo>
                    <a:pt x="4087" y="2095"/>
                    <a:pt x="4081" y="2095"/>
                    <a:pt x="4076" y="2095"/>
                  </a:cubicBezTo>
                  <a:cubicBezTo>
                    <a:pt x="4073" y="2093"/>
                    <a:pt x="4070" y="2091"/>
                    <a:pt x="4067" y="2088"/>
                  </a:cubicBezTo>
                  <a:cubicBezTo>
                    <a:pt x="4065" y="2088"/>
                    <a:pt x="4062" y="2088"/>
                    <a:pt x="4059" y="2088"/>
                  </a:cubicBezTo>
                  <a:cubicBezTo>
                    <a:pt x="4057" y="2085"/>
                    <a:pt x="4054" y="2082"/>
                    <a:pt x="4050" y="2079"/>
                  </a:cubicBezTo>
                  <a:cubicBezTo>
                    <a:pt x="4042" y="2079"/>
                    <a:pt x="4034" y="2079"/>
                    <a:pt x="4026" y="2079"/>
                  </a:cubicBezTo>
                  <a:cubicBezTo>
                    <a:pt x="4026" y="2082"/>
                    <a:pt x="4026" y="2085"/>
                    <a:pt x="4026" y="2088"/>
                  </a:cubicBezTo>
                  <a:cubicBezTo>
                    <a:pt x="4029" y="2091"/>
                    <a:pt x="4031" y="2093"/>
                    <a:pt x="4034" y="2095"/>
                  </a:cubicBezTo>
                  <a:cubicBezTo>
                    <a:pt x="4034" y="2101"/>
                    <a:pt x="4034" y="2107"/>
                    <a:pt x="4034" y="2112"/>
                  </a:cubicBezTo>
                  <a:cubicBezTo>
                    <a:pt x="4028" y="2118"/>
                    <a:pt x="4023" y="2123"/>
                    <a:pt x="4018" y="2129"/>
                  </a:cubicBezTo>
                  <a:cubicBezTo>
                    <a:pt x="4018" y="2143"/>
                    <a:pt x="4018" y="2157"/>
                    <a:pt x="4018" y="2170"/>
                  </a:cubicBezTo>
                  <a:cubicBezTo>
                    <a:pt x="4034" y="2170"/>
                    <a:pt x="4051" y="2170"/>
                    <a:pt x="4067" y="2170"/>
                  </a:cubicBezTo>
                  <a:cubicBezTo>
                    <a:pt x="4067" y="2195"/>
                    <a:pt x="4067" y="2220"/>
                    <a:pt x="4067" y="2244"/>
                  </a:cubicBezTo>
                  <a:cubicBezTo>
                    <a:pt x="4064" y="2247"/>
                    <a:pt x="4062" y="2251"/>
                    <a:pt x="4059" y="2253"/>
                  </a:cubicBezTo>
                  <a:cubicBezTo>
                    <a:pt x="4059" y="2273"/>
                    <a:pt x="4059" y="2292"/>
                    <a:pt x="4059" y="2311"/>
                  </a:cubicBezTo>
                  <a:cubicBezTo>
                    <a:pt x="4056" y="2314"/>
                    <a:pt x="4053" y="2317"/>
                    <a:pt x="4050" y="2319"/>
                  </a:cubicBezTo>
                  <a:cubicBezTo>
                    <a:pt x="4050" y="2324"/>
                    <a:pt x="4050" y="2330"/>
                    <a:pt x="4050" y="2336"/>
                  </a:cubicBezTo>
                  <a:cubicBezTo>
                    <a:pt x="4054" y="2339"/>
                    <a:pt x="4057" y="2342"/>
                    <a:pt x="4059" y="2344"/>
                  </a:cubicBezTo>
                  <a:cubicBezTo>
                    <a:pt x="4056" y="2348"/>
                    <a:pt x="4053" y="2350"/>
                    <a:pt x="4050" y="2352"/>
                  </a:cubicBezTo>
                  <a:cubicBezTo>
                    <a:pt x="4050" y="2358"/>
                    <a:pt x="4050" y="2363"/>
                    <a:pt x="4050" y="2369"/>
                  </a:cubicBezTo>
                  <a:cubicBezTo>
                    <a:pt x="4054" y="2372"/>
                    <a:pt x="4057" y="2375"/>
                    <a:pt x="4059" y="2377"/>
                  </a:cubicBezTo>
                  <a:cubicBezTo>
                    <a:pt x="4059" y="2380"/>
                    <a:pt x="4059" y="2383"/>
                    <a:pt x="4059" y="2386"/>
                  </a:cubicBezTo>
                  <a:cubicBezTo>
                    <a:pt x="4062" y="2389"/>
                    <a:pt x="4065" y="2391"/>
                    <a:pt x="4067" y="2394"/>
                  </a:cubicBezTo>
                  <a:cubicBezTo>
                    <a:pt x="4070" y="2394"/>
                    <a:pt x="4073" y="2394"/>
                    <a:pt x="4076" y="2394"/>
                  </a:cubicBezTo>
                  <a:cubicBezTo>
                    <a:pt x="4084" y="2394"/>
                    <a:pt x="4092" y="2394"/>
                    <a:pt x="4100" y="2394"/>
                  </a:cubicBezTo>
                  <a:cubicBezTo>
                    <a:pt x="4106" y="2399"/>
                    <a:pt x="4112" y="2405"/>
                    <a:pt x="4117" y="2410"/>
                  </a:cubicBezTo>
                  <a:cubicBezTo>
                    <a:pt x="4117" y="2416"/>
                    <a:pt x="4117" y="2421"/>
                    <a:pt x="4117" y="2427"/>
                  </a:cubicBezTo>
                  <a:cubicBezTo>
                    <a:pt x="4076" y="2427"/>
                    <a:pt x="4034" y="2427"/>
                    <a:pt x="3992" y="2427"/>
                  </a:cubicBezTo>
                  <a:cubicBezTo>
                    <a:pt x="3990" y="2429"/>
                    <a:pt x="3988" y="2432"/>
                    <a:pt x="3984" y="2435"/>
                  </a:cubicBezTo>
                  <a:cubicBezTo>
                    <a:pt x="3984" y="2446"/>
                    <a:pt x="3984" y="2457"/>
                    <a:pt x="3984" y="2468"/>
                  </a:cubicBezTo>
                  <a:cubicBezTo>
                    <a:pt x="3946" y="2468"/>
                    <a:pt x="3907" y="2468"/>
                    <a:pt x="3868" y="2468"/>
                  </a:cubicBezTo>
                  <a:cubicBezTo>
                    <a:pt x="3868" y="2471"/>
                    <a:pt x="3868" y="2473"/>
                    <a:pt x="3868" y="2476"/>
                  </a:cubicBezTo>
                  <a:cubicBezTo>
                    <a:pt x="3866" y="2479"/>
                    <a:pt x="3864" y="2482"/>
                    <a:pt x="3860" y="2485"/>
                  </a:cubicBezTo>
                  <a:cubicBezTo>
                    <a:pt x="3860" y="2499"/>
                    <a:pt x="3860" y="2512"/>
                    <a:pt x="3860" y="2526"/>
                  </a:cubicBezTo>
                  <a:cubicBezTo>
                    <a:pt x="3852" y="2526"/>
                    <a:pt x="3844" y="2526"/>
                    <a:pt x="3835" y="2526"/>
                  </a:cubicBezTo>
                  <a:cubicBezTo>
                    <a:pt x="3835" y="2534"/>
                    <a:pt x="3835" y="2542"/>
                    <a:pt x="3835" y="2551"/>
                  </a:cubicBezTo>
                  <a:cubicBezTo>
                    <a:pt x="3833" y="2553"/>
                    <a:pt x="3830" y="2556"/>
                    <a:pt x="3827" y="2559"/>
                  </a:cubicBezTo>
                  <a:cubicBezTo>
                    <a:pt x="3827" y="2567"/>
                    <a:pt x="3827" y="2576"/>
                    <a:pt x="3827" y="2584"/>
                  </a:cubicBezTo>
                  <a:cubicBezTo>
                    <a:pt x="3816" y="2584"/>
                    <a:pt x="3805" y="2584"/>
                    <a:pt x="3794" y="2584"/>
                  </a:cubicBezTo>
                  <a:cubicBezTo>
                    <a:pt x="3794" y="2615"/>
                    <a:pt x="3794" y="2645"/>
                    <a:pt x="3794" y="2675"/>
                  </a:cubicBezTo>
                  <a:cubicBezTo>
                    <a:pt x="3780" y="2675"/>
                    <a:pt x="3767" y="2675"/>
                    <a:pt x="3752" y="2675"/>
                  </a:cubicBezTo>
                  <a:cubicBezTo>
                    <a:pt x="3752" y="2678"/>
                    <a:pt x="3752" y="2681"/>
                    <a:pt x="3752" y="2684"/>
                  </a:cubicBezTo>
                  <a:cubicBezTo>
                    <a:pt x="3758" y="2689"/>
                    <a:pt x="3763" y="2694"/>
                    <a:pt x="3769" y="2700"/>
                  </a:cubicBezTo>
                  <a:cubicBezTo>
                    <a:pt x="3769" y="2708"/>
                    <a:pt x="3769" y="2716"/>
                    <a:pt x="3769" y="2725"/>
                  </a:cubicBezTo>
                  <a:cubicBezTo>
                    <a:pt x="3767" y="2728"/>
                    <a:pt x="3764" y="2730"/>
                    <a:pt x="3761" y="2733"/>
                  </a:cubicBezTo>
                  <a:cubicBezTo>
                    <a:pt x="3761" y="2736"/>
                    <a:pt x="3761" y="2739"/>
                    <a:pt x="3761" y="2742"/>
                  </a:cubicBezTo>
                  <a:cubicBezTo>
                    <a:pt x="3759" y="2744"/>
                    <a:pt x="3755" y="2747"/>
                    <a:pt x="3752" y="2750"/>
                  </a:cubicBezTo>
                  <a:cubicBezTo>
                    <a:pt x="3752" y="2755"/>
                    <a:pt x="3752" y="2761"/>
                    <a:pt x="3752" y="2767"/>
                  </a:cubicBezTo>
                  <a:cubicBezTo>
                    <a:pt x="3750" y="2769"/>
                    <a:pt x="3747" y="2771"/>
                    <a:pt x="3744" y="2775"/>
                  </a:cubicBezTo>
                  <a:cubicBezTo>
                    <a:pt x="3744" y="2777"/>
                    <a:pt x="3744" y="2780"/>
                    <a:pt x="3744" y="2783"/>
                  </a:cubicBezTo>
                  <a:cubicBezTo>
                    <a:pt x="3736" y="2791"/>
                    <a:pt x="3728" y="2799"/>
                    <a:pt x="3720" y="2808"/>
                  </a:cubicBezTo>
                  <a:cubicBezTo>
                    <a:pt x="3714" y="2808"/>
                    <a:pt x="3708" y="2808"/>
                    <a:pt x="3703" y="2808"/>
                  </a:cubicBezTo>
                  <a:cubicBezTo>
                    <a:pt x="3697" y="2802"/>
                    <a:pt x="3692" y="2797"/>
                    <a:pt x="3686" y="2791"/>
                  </a:cubicBezTo>
                  <a:cubicBezTo>
                    <a:pt x="3686" y="2789"/>
                    <a:pt x="3686" y="2786"/>
                    <a:pt x="3686" y="2783"/>
                  </a:cubicBezTo>
                  <a:cubicBezTo>
                    <a:pt x="3684" y="2781"/>
                    <a:pt x="3681" y="2778"/>
                    <a:pt x="3677" y="2775"/>
                  </a:cubicBezTo>
                  <a:cubicBezTo>
                    <a:pt x="3675" y="2775"/>
                    <a:pt x="3673" y="2775"/>
                    <a:pt x="3670" y="2775"/>
                  </a:cubicBezTo>
                  <a:cubicBezTo>
                    <a:pt x="3670" y="2769"/>
                    <a:pt x="3670" y="2763"/>
                    <a:pt x="3670" y="2758"/>
                  </a:cubicBezTo>
                  <a:cubicBezTo>
                    <a:pt x="3658" y="2758"/>
                    <a:pt x="3647" y="2758"/>
                    <a:pt x="3636" y="2758"/>
                  </a:cubicBezTo>
                  <a:cubicBezTo>
                    <a:pt x="3634" y="2755"/>
                    <a:pt x="3631" y="2753"/>
                    <a:pt x="3628" y="2750"/>
                  </a:cubicBezTo>
                  <a:cubicBezTo>
                    <a:pt x="3620" y="2750"/>
                    <a:pt x="3612" y="2750"/>
                    <a:pt x="3604" y="2750"/>
                  </a:cubicBezTo>
                  <a:cubicBezTo>
                    <a:pt x="3604" y="2771"/>
                    <a:pt x="3604" y="2794"/>
                    <a:pt x="3604" y="2816"/>
                  </a:cubicBezTo>
                  <a:cubicBezTo>
                    <a:pt x="3601" y="2816"/>
                    <a:pt x="3598" y="2816"/>
                    <a:pt x="3595" y="2816"/>
                  </a:cubicBezTo>
                  <a:cubicBezTo>
                    <a:pt x="3592" y="2813"/>
                    <a:pt x="3590" y="2811"/>
                    <a:pt x="3587" y="2808"/>
                  </a:cubicBezTo>
                  <a:cubicBezTo>
                    <a:pt x="3584" y="2808"/>
                    <a:pt x="3581" y="2808"/>
                    <a:pt x="3578" y="2808"/>
                  </a:cubicBezTo>
                  <a:cubicBezTo>
                    <a:pt x="3576" y="2810"/>
                    <a:pt x="3573" y="2813"/>
                    <a:pt x="3570" y="2816"/>
                  </a:cubicBezTo>
                  <a:cubicBezTo>
                    <a:pt x="3562" y="2816"/>
                    <a:pt x="3554" y="2816"/>
                    <a:pt x="3545" y="2816"/>
                  </a:cubicBezTo>
                  <a:cubicBezTo>
                    <a:pt x="3545" y="2821"/>
                    <a:pt x="3545" y="2827"/>
                    <a:pt x="3545" y="2833"/>
                  </a:cubicBezTo>
                  <a:cubicBezTo>
                    <a:pt x="3543" y="2835"/>
                    <a:pt x="3540" y="2838"/>
                    <a:pt x="3537" y="2841"/>
                  </a:cubicBezTo>
                  <a:cubicBezTo>
                    <a:pt x="3537" y="2855"/>
                    <a:pt x="3537" y="2868"/>
                    <a:pt x="3537" y="2883"/>
                  </a:cubicBezTo>
                  <a:cubicBezTo>
                    <a:pt x="3534" y="2885"/>
                    <a:pt x="3532" y="2887"/>
                    <a:pt x="3529" y="2891"/>
                  </a:cubicBezTo>
                  <a:cubicBezTo>
                    <a:pt x="3529" y="2893"/>
                    <a:pt x="3529" y="2896"/>
                    <a:pt x="3529" y="2899"/>
                  </a:cubicBezTo>
                  <a:cubicBezTo>
                    <a:pt x="3526" y="2899"/>
                    <a:pt x="3524" y="2899"/>
                    <a:pt x="3521" y="2899"/>
                  </a:cubicBezTo>
                  <a:cubicBezTo>
                    <a:pt x="3515" y="2904"/>
                    <a:pt x="3510" y="2910"/>
                    <a:pt x="3504" y="2915"/>
                  </a:cubicBezTo>
                  <a:cubicBezTo>
                    <a:pt x="3502" y="2915"/>
                    <a:pt x="3499" y="2915"/>
                    <a:pt x="3495" y="2915"/>
                  </a:cubicBezTo>
                  <a:cubicBezTo>
                    <a:pt x="3495" y="2918"/>
                    <a:pt x="3495" y="2921"/>
                    <a:pt x="3495" y="2924"/>
                  </a:cubicBezTo>
                  <a:cubicBezTo>
                    <a:pt x="3471" y="2949"/>
                    <a:pt x="3446" y="2973"/>
                    <a:pt x="3421" y="2999"/>
                  </a:cubicBezTo>
                  <a:cubicBezTo>
                    <a:pt x="3421" y="3001"/>
                    <a:pt x="3421" y="3004"/>
                    <a:pt x="3421" y="3007"/>
                  </a:cubicBezTo>
                  <a:cubicBezTo>
                    <a:pt x="3416" y="3012"/>
                    <a:pt x="3410" y="3018"/>
                    <a:pt x="3405" y="3023"/>
                  </a:cubicBezTo>
                  <a:cubicBezTo>
                    <a:pt x="3399" y="3023"/>
                    <a:pt x="3394" y="3023"/>
                    <a:pt x="3388" y="3023"/>
                  </a:cubicBezTo>
                  <a:cubicBezTo>
                    <a:pt x="3388" y="3018"/>
                    <a:pt x="3388" y="3012"/>
                    <a:pt x="3388" y="3007"/>
                  </a:cubicBezTo>
                  <a:cubicBezTo>
                    <a:pt x="3386" y="3004"/>
                    <a:pt x="3382" y="3002"/>
                    <a:pt x="3379" y="2999"/>
                  </a:cubicBezTo>
                  <a:cubicBezTo>
                    <a:pt x="3379" y="2993"/>
                    <a:pt x="3379" y="2988"/>
                    <a:pt x="3379" y="2982"/>
                  </a:cubicBezTo>
                  <a:cubicBezTo>
                    <a:pt x="3375" y="2982"/>
                    <a:pt x="3369" y="2982"/>
                    <a:pt x="3363" y="2982"/>
                  </a:cubicBezTo>
                  <a:cubicBezTo>
                    <a:pt x="3361" y="2984"/>
                    <a:pt x="3358" y="2987"/>
                    <a:pt x="3355" y="2990"/>
                  </a:cubicBezTo>
                  <a:cubicBezTo>
                    <a:pt x="3355" y="2996"/>
                    <a:pt x="3355" y="3001"/>
                    <a:pt x="3355" y="3007"/>
                  </a:cubicBezTo>
                  <a:cubicBezTo>
                    <a:pt x="3352" y="3007"/>
                    <a:pt x="3350" y="3007"/>
                    <a:pt x="3347" y="3007"/>
                  </a:cubicBezTo>
                  <a:cubicBezTo>
                    <a:pt x="3341" y="3001"/>
                    <a:pt x="3336" y="2996"/>
                    <a:pt x="3330" y="2990"/>
                  </a:cubicBezTo>
                  <a:cubicBezTo>
                    <a:pt x="3328" y="2990"/>
                    <a:pt x="3324" y="2990"/>
                    <a:pt x="3321" y="2990"/>
                  </a:cubicBezTo>
                  <a:cubicBezTo>
                    <a:pt x="3321" y="2988"/>
                    <a:pt x="3321" y="2985"/>
                    <a:pt x="3321" y="2982"/>
                  </a:cubicBezTo>
                  <a:cubicBezTo>
                    <a:pt x="3317" y="2976"/>
                    <a:pt x="3311" y="2971"/>
                    <a:pt x="3305" y="2965"/>
                  </a:cubicBezTo>
                  <a:cubicBezTo>
                    <a:pt x="3303" y="2965"/>
                    <a:pt x="3300" y="2965"/>
                    <a:pt x="3297" y="2965"/>
                  </a:cubicBezTo>
                  <a:cubicBezTo>
                    <a:pt x="3297" y="2963"/>
                    <a:pt x="3297" y="2960"/>
                    <a:pt x="3297" y="2957"/>
                  </a:cubicBezTo>
                  <a:cubicBezTo>
                    <a:pt x="3302" y="2952"/>
                    <a:pt x="3308" y="2946"/>
                    <a:pt x="3313" y="2941"/>
                  </a:cubicBezTo>
                  <a:cubicBezTo>
                    <a:pt x="3319" y="2941"/>
                    <a:pt x="3324" y="2941"/>
                    <a:pt x="3330" y="2941"/>
                  </a:cubicBezTo>
                  <a:cubicBezTo>
                    <a:pt x="3330" y="2938"/>
                    <a:pt x="3330" y="2935"/>
                    <a:pt x="3330" y="2932"/>
                  </a:cubicBezTo>
                  <a:cubicBezTo>
                    <a:pt x="3332" y="2930"/>
                    <a:pt x="3335" y="2927"/>
                    <a:pt x="3338" y="2924"/>
                  </a:cubicBezTo>
                  <a:cubicBezTo>
                    <a:pt x="3338" y="2916"/>
                    <a:pt x="3338" y="2908"/>
                    <a:pt x="3338" y="2899"/>
                  </a:cubicBezTo>
                  <a:cubicBezTo>
                    <a:pt x="3340" y="2899"/>
                    <a:pt x="3344" y="2899"/>
                    <a:pt x="3347" y="2899"/>
                  </a:cubicBezTo>
                  <a:cubicBezTo>
                    <a:pt x="3349" y="2897"/>
                    <a:pt x="3351" y="2894"/>
                    <a:pt x="3355" y="2891"/>
                  </a:cubicBezTo>
                  <a:cubicBezTo>
                    <a:pt x="3355" y="2883"/>
                    <a:pt x="3355" y="2875"/>
                    <a:pt x="3355" y="2866"/>
                  </a:cubicBezTo>
                  <a:cubicBezTo>
                    <a:pt x="3357" y="2864"/>
                    <a:pt x="3360" y="2860"/>
                    <a:pt x="3363" y="2857"/>
                  </a:cubicBezTo>
                  <a:cubicBezTo>
                    <a:pt x="3366" y="2857"/>
                    <a:pt x="3368" y="2857"/>
                    <a:pt x="3371" y="2857"/>
                  </a:cubicBezTo>
                  <a:cubicBezTo>
                    <a:pt x="3374" y="2855"/>
                    <a:pt x="3376" y="2852"/>
                    <a:pt x="3379" y="2849"/>
                  </a:cubicBezTo>
                  <a:cubicBezTo>
                    <a:pt x="3379" y="2838"/>
                    <a:pt x="3379" y="2827"/>
                    <a:pt x="3379" y="2816"/>
                  </a:cubicBezTo>
                  <a:cubicBezTo>
                    <a:pt x="3375" y="2816"/>
                    <a:pt x="3369" y="2816"/>
                    <a:pt x="3363" y="2816"/>
                  </a:cubicBezTo>
                  <a:cubicBezTo>
                    <a:pt x="3363" y="2811"/>
                    <a:pt x="3363" y="2806"/>
                    <a:pt x="3363" y="2800"/>
                  </a:cubicBezTo>
                  <a:cubicBezTo>
                    <a:pt x="3361" y="2800"/>
                    <a:pt x="3358" y="2800"/>
                    <a:pt x="3355" y="2800"/>
                  </a:cubicBezTo>
                  <a:cubicBezTo>
                    <a:pt x="3349" y="2794"/>
                    <a:pt x="3344" y="2789"/>
                    <a:pt x="3338" y="2783"/>
                  </a:cubicBezTo>
                  <a:cubicBezTo>
                    <a:pt x="3336" y="2783"/>
                    <a:pt x="3333" y="2783"/>
                    <a:pt x="3330" y="2783"/>
                  </a:cubicBezTo>
                  <a:cubicBezTo>
                    <a:pt x="3281" y="2734"/>
                    <a:pt x="3231" y="2684"/>
                    <a:pt x="3181" y="2634"/>
                  </a:cubicBezTo>
                  <a:cubicBezTo>
                    <a:pt x="3178" y="2634"/>
                    <a:pt x="3176" y="2634"/>
                    <a:pt x="3173" y="2634"/>
                  </a:cubicBezTo>
                  <a:cubicBezTo>
                    <a:pt x="3118" y="2579"/>
                    <a:pt x="3063" y="2524"/>
                    <a:pt x="3007" y="2468"/>
                  </a:cubicBezTo>
                  <a:cubicBezTo>
                    <a:pt x="3005" y="2468"/>
                    <a:pt x="3002" y="2468"/>
                    <a:pt x="2998" y="2468"/>
                  </a:cubicBezTo>
                  <a:cubicBezTo>
                    <a:pt x="2996" y="2466"/>
                    <a:pt x="2994" y="2463"/>
                    <a:pt x="2990" y="2460"/>
                  </a:cubicBezTo>
                  <a:cubicBezTo>
                    <a:pt x="2990" y="2457"/>
                    <a:pt x="2990" y="2455"/>
                    <a:pt x="2990" y="2452"/>
                  </a:cubicBezTo>
                  <a:cubicBezTo>
                    <a:pt x="2983" y="2444"/>
                    <a:pt x="2974" y="2436"/>
                    <a:pt x="2965" y="2427"/>
                  </a:cubicBezTo>
                  <a:cubicBezTo>
                    <a:pt x="2963" y="2427"/>
                    <a:pt x="2960" y="2427"/>
                    <a:pt x="2957" y="2427"/>
                  </a:cubicBezTo>
                  <a:cubicBezTo>
                    <a:pt x="2910" y="2380"/>
                    <a:pt x="2863" y="2333"/>
                    <a:pt x="2816" y="2286"/>
                  </a:cubicBezTo>
                  <a:cubicBezTo>
                    <a:pt x="2814" y="2286"/>
                    <a:pt x="2812" y="2286"/>
                    <a:pt x="2808" y="2286"/>
                  </a:cubicBezTo>
                  <a:cubicBezTo>
                    <a:pt x="2808" y="2297"/>
                    <a:pt x="2808" y="2308"/>
                    <a:pt x="2808" y="2319"/>
                  </a:cubicBezTo>
                  <a:cubicBezTo>
                    <a:pt x="2806" y="2321"/>
                    <a:pt x="2803" y="2324"/>
                    <a:pt x="2800" y="2328"/>
                  </a:cubicBezTo>
                  <a:cubicBezTo>
                    <a:pt x="2794" y="2328"/>
                    <a:pt x="2789" y="2328"/>
                    <a:pt x="2783" y="2328"/>
                  </a:cubicBezTo>
                  <a:cubicBezTo>
                    <a:pt x="2783" y="2341"/>
                    <a:pt x="2783" y="2355"/>
                    <a:pt x="2783" y="2369"/>
                  </a:cubicBezTo>
                  <a:cubicBezTo>
                    <a:pt x="2785" y="2371"/>
                    <a:pt x="2789" y="2374"/>
                    <a:pt x="2792" y="2377"/>
                  </a:cubicBezTo>
                  <a:cubicBezTo>
                    <a:pt x="2792" y="2383"/>
                    <a:pt x="2792" y="2388"/>
                    <a:pt x="2792" y="2394"/>
                  </a:cubicBezTo>
                  <a:cubicBezTo>
                    <a:pt x="2789" y="2396"/>
                    <a:pt x="2786" y="2398"/>
                    <a:pt x="2783" y="2402"/>
                  </a:cubicBezTo>
                  <a:cubicBezTo>
                    <a:pt x="2769" y="2402"/>
                    <a:pt x="2756" y="2402"/>
                    <a:pt x="2742" y="2402"/>
                  </a:cubicBezTo>
                  <a:cubicBezTo>
                    <a:pt x="2739" y="2399"/>
                    <a:pt x="2737" y="2397"/>
                    <a:pt x="2734" y="2394"/>
                  </a:cubicBezTo>
                  <a:cubicBezTo>
                    <a:pt x="2726" y="2394"/>
                    <a:pt x="2718" y="2394"/>
                    <a:pt x="2709" y="2394"/>
                  </a:cubicBezTo>
                  <a:cubicBezTo>
                    <a:pt x="2707" y="2391"/>
                    <a:pt x="2703" y="2389"/>
                    <a:pt x="2700" y="2386"/>
                  </a:cubicBezTo>
                  <a:cubicBezTo>
                    <a:pt x="2700" y="2375"/>
                    <a:pt x="2700" y="2363"/>
                    <a:pt x="2700" y="2352"/>
                  </a:cubicBezTo>
                  <a:cubicBezTo>
                    <a:pt x="2689" y="2341"/>
                    <a:pt x="2678" y="2330"/>
                    <a:pt x="2667" y="2319"/>
                  </a:cubicBezTo>
                  <a:cubicBezTo>
                    <a:pt x="2664" y="2319"/>
                    <a:pt x="2662" y="2319"/>
                    <a:pt x="2659" y="2319"/>
                  </a:cubicBezTo>
                  <a:cubicBezTo>
                    <a:pt x="2657" y="2321"/>
                    <a:pt x="2654" y="2324"/>
                    <a:pt x="2651" y="2328"/>
                  </a:cubicBezTo>
                  <a:cubicBezTo>
                    <a:pt x="2645" y="2328"/>
                    <a:pt x="2640" y="2328"/>
                    <a:pt x="2634" y="2328"/>
                  </a:cubicBezTo>
                  <a:cubicBezTo>
                    <a:pt x="2629" y="2322"/>
                    <a:pt x="2623" y="2317"/>
                    <a:pt x="2618" y="2311"/>
                  </a:cubicBezTo>
                  <a:cubicBezTo>
                    <a:pt x="2618" y="2309"/>
                    <a:pt x="2618" y="2305"/>
                    <a:pt x="2618" y="2302"/>
                  </a:cubicBezTo>
                  <a:cubicBezTo>
                    <a:pt x="2615" y="2300"/>
                    <a:pt x="2613" y="2297"/>
                    <a:pt x="2610" y="2294"/>
                  </a:cubicBezTo>
                  <a:cubicBezTo>
                    <a:pt x="2607" y="2294"/>
                    <a:pt x="2604" y="2294"/>
                    <a:pt x="2601" y="2294"/>
                  </a:cubicBezTo>
                  <a:cubicBezTo>
                    <a:pt x="2598" y="2292"/>
                    <a:pt x="2596" y="2290"/>
                    <a:pt x="2593" y="2286"/>
                  </a:cubicBezTo>
                  <a:cubicBezTo>
                    <a:pt x="2591" y="2286"/>
                    <a:pt x="2587" y="2286"/>
                    <a:pt x="2584" y="2286"/>
                  </a:cubicBezTo>
                  <a:cubicBezTo>
                    <a:pt x="2582" y="2284"/>
                    <a:pt x="2579" y="2281"/>
                    <a:pt x="2576" y="2278"/>
                  </a:cubicBezTo>
                  <a:cubicBezTo>
                    <a:pt x="2565" y="2278"/>
                    <a:pt x="2554" y="2278"/>
                    <a:pt x="2543" y="2278"/>
                  </a:cubicBezTo>
                  <a:cubicBezTo>
                    <a:pt x="2540" y="2275"/>
                    <a:pt x="2538" y="2273"/>
                    <a:pt x="2535" y="2270"/>
                  </a:cubicBezTo>
                  <a:cubicBezTo>
                    <a:pt x="2532" y="2270"/>
                    <a:pt x="2529" y="2270"/>
                    <a:pt x="2526" y="2270"/>
                  </a:cubicBezTo>
                  <a:cubicBezTo>
                    <a:pt x="2521" y="2275"/>
                    <a:pt x="2516" y="2281"/>
                    <a:pt x="2510" y="2286"/>
                  </a:cubicBezTo>
                  <a:cubicBezTo>
                    <a:pt x="2502" y="2286"/>
                    <a:pt x="2494" y="2286"/>
                    <a:pt x="2485" y="2286"/>
                  </a:cubicBezTo>
                  <a:cubicBezTo>
                    <a:pt x="2482" y="2289"/>
                    <a:pt x="2480" y="2291"/>
                    <a:pt x="2477" y="2294"/>
                  </a:cubicBezTo>
                  <a:cubicBezTo>
                    <a:pt x="2463" y="2294"/>
                    <a:pt x="2450" y="2294"/>
                    <a:pt x="2436" y="2294"/>
                  </a:cubicBezTo>
                  <a:cubicBezTo>
                    <a:pt x="2433" y="2297"/>
                    <a:pt x="2430" y="2299"/>
                    <a:pt x="2427" y="2302"/>
                  </a:cubicBezTo>
                  <a:cubicBezTo>
                    <a:pt x="2413" y="2302"/>
                    <a:pt x="2400" y="2302"/>
                    <a:pt x="2385" y="2302"/>
                  </a:cubicBezTo>
                  <a:cubicBezTo>
                    <a:pt x="2380" y="2308"/>
                    <a:pt x="2374" y="2313"/>
                    <a:pt x="2369" y="2319"/>
                  </a:cubicBezTo>
                  <a:cubicBezTo>
                    <a:pt x="2361" y="2319"/>
                    <a:pt x="2353" y="2319"/>
                    <a:pt x="2344" y="2319"/>
                  </a:cubicBezTo>
                  <a:cubicBezTo>
                    <a:pt x="2342" y="2317"/>
                    <a:pt x="2339" y="2314"/>
                    <a:pt x="2336" y="2311"/>
                  </a:cubicBezTo>
                  <a:cubicBezTo>
                    <a:pt x="2336" y="2303"/>
                    <a:pt x="2336" y="2295"/>
                    <a:pt x="2336" y="2286"/>
                  </a:cubicBezTo>
                  <a:cubicBezTo>
                    <a:pt x="2334" y="2284"/>
                    <a:pt x="2331" y="2281"/>
                    <a:pt x="2327" y="2278"/>
                  </a:cubicBezTo>
                  <a:cubicBezTo>
                    <a:pt x="2327" y="2275"/>
                    <a:pt x="2327" y="2273"/>
                    <a:pt x="2327" y="2270"/>
                  </a:cubicBezTo>
                  <a:cubicBezTo>
                    <a:pt x="2322" y="2264"/>
                    <a:pt x="2316" y="2258"/>
                    <a:pt x="2311" y="2253"/>
                  </a:cubicBezTo>
                  <a:cubicBezTo>
                    <a:pt x="2311" y="2251"/>
                    <a:pt x="2311" y="2247"/>
                    <a:pt x="2311" y="2244"/>
                  </a:cubicBezTo>
                  <a:cubicBezTo>
                    <a:pt x="2308" y="2242"/>
                    <a:pt x="2306" y="2239"/>
                    <a:pt x="2303" y="2236"/>
                  </a:cubicBezTo>
                  <a:cubicBezTo>
                    <a:pt x="2303" y="2231"/>
                    <a:pt x="2303" y="2225"/>
                    <a:pt x="2303" y="2220"/>
                  </a:cubicBezTo>
                  <a:cubicBezTo>
                    <a:pt x="2300" y="2220"/>
                    <a:pt x="2298" y="2220"/>
                    <a:pt x="2295" y="2220"/>
                  </a:cubicBezTo>
                  <a:cubicBezTo>
                    <a:pt x="2292" y="2222"/>
                    <a:pt x="2289" y="2225"/>
                    <a:pt x="2286" y="2228"/>
                  </a:cubicBezTo>
                  <a:cubicBezTo>
                    <a:pt x="2286" y="2231"/>
                    <a:pt x="2286" y="2233"/>
                    <a:pt x="2286" y="2236"/>
                  </a:cubicBezTo>
                  <a:cubicBezTo>
                    <a:pt x="2284" y="2239"/>
                    <a:pt x="2281" y="2241"/>
                    <a:pt x="2278" y="2244"/>
                  </a:cubicBezTo>
                  <a:cubicBezTo>
                    <a:pt x="2265" y="2244"/>
                    <a:pt x="2251" y="2244"/>
                    <a:pt x="2237" y="2244"/>
                  </a:cubicBezTo>
                  <a:cubicBezTo>
                    <a:pt x="2237" y="2250"/>
                    <a:pt x="2237" y="2255"/>
                    <a:pt x="2237" y="2261"/>
                  </a:cubicBezTo>
                  <a:cubicBezTo>
                    <a:pt x="2234" y="2263"/>
                    <a:pt x="2231" y="2266"/>
                    <a:pt x="2228" y="2270"/>
                  </a:cubicBezTo>
                  <a:cubicBezTo>
                    <a:pt x="2228" y="2272"/>
                    <a:pt x="2228" y="2274"/>
                    <a:pt x="2228" y="2278"/>
                  </a:cubicBezTo>
                  <a:cubicBezTo>
                    <a:pt x="2230" y="2280"/>
                    <a:pt x="2234" y="2283"/>
                    <a:pt x="2237" y="2286"/>
                  </a:cubicBezTo>
                  <a:cubicBezTo>
                    <a:pt x="2237" y="2291"/>
                    <a:pt x="2237" y="2297"/>
                    <a:pt x="2237" y="2302"/>
                  </a:cubicBezTo>
                  <a:cubicBezTo>
                    <a:pt x="2234" y="2305"/>
                    <a:pt x="2231" y="2308"/>
                    <a:pt x="2228" y="2311"/>
                  </a:cubicBezTo>
                  <a:cubicBezTo>
                    <a:pt x="2228" y="2319"/>
                    <a:pt x="2228" y="2327"/>
                    <a:pt x="2228" y="2336"/>
                  </a:cubicBezTo>
                  <a:cubicBezTo>
                    <a:pt x="2222" y="2341"/>
                    <a:pt x="2217" y="2347"/>
                    <a:pt x="2211" y="2352"/>
                  </a:cubicBezTo>
                  <a:cubicBezTo>
                    <a:pt x="2211" y="2366"/>
                    <a:pt x="2211" y="2379"/>
                    <a:pt x="2211" y="2394"/>
                  </a:cubicBezTo>
                  <a:cubicBezTo>
                    <a:pt x="2209" y="2394"/>
                    <a:pt x="2207" y="2394"/>
                    <a:pt x="2203" y="2394"/>
                  </a:cubicBezTo>
                  <a:cubicBezTo>
                    <a:pt x="2198" y="2399"/>
                    <a:pt x="2192" y="2405"/>
                    <a:pt x="2187" y="2410"/>
                  </a:cubicBezTo>
                  <a:cubicBezTo>
                    <a:pt x="2179" y="2410"/>
                    <a:pt x="2171" y="2410"/>
                    <a:pt x="2162" y="2410"/>
                  </a:cubicBezTo>
                  <a:cubicBezTo>
                    <a:pt x="2156" y="2416"/>
                    <a:pt x="2151" y="2421"/>
                    <a:pt x="2145" y="2427"/>
                  </a:cubicBezTo>
                  <a:cubicBezTo>
                    <a:pt x="2145" y="2435"/>
                    <a:pt x="2145" y="2443"/>
                    <a:pt x="2145" y="2452"/>
                  </a:cubicBezTo>
                  <a:cubicBezTo>
                    <a:pt x="2143" y="2454"/>
                    <a:pt x="2141" y="2456"/>
                    <a:pt x="2137" y="2460"/>
                  </a:cubicBezTo>
                  <a:cubicBezTo>
                    <a:pt x="2137" y="2476"/>
                    <a:pt x="2137" y="2493"/>
                    <a:pt x="2137" y="2510"/>
                  </a:cubicBezTo>
                  <a:cubicBezTo>
                    <a:pt x="2135" y="2512"/>
                    <a:pt x="2132" y="2514"/>
                    <a:pt x="2129" y="2518"/>
                  </a:cubicBezTo>
                  <a:cubicBezTo>
                    <a:pt x="2129" y="2523"/>
                    <a:pt x="2129" y="2529"/>
                    <a:pt x="2129" y="2534"/>
                  </a:cubicBezTo>
                  <a:cubicBezTo>
                    <a:pt x="2126" y="2537"/>
                    <a:pt x="2124" y="2540"/>
                    <a:pt x="2121" y="2543"/>
                  </a:cubicBezTo>
                  <a:cubicBezTo>
                    <a:pt x="2121" y="2548"/>
                    <a:pt x="2121" y="2553"/>
                    <a:pt x="2121" y="2559"/>
                  </a:cubicBezTo>
                  <a:cubicBezTo>
                    <a:pt x="2123" y="2561"/>
                    <a:pt x="2125" y="2565"/>
                    <a:pt x="2129" y="2568"/>
                  </a:cubicBezTo>
                  <a:cubicBezTo>
                    <a:pt x="2129" y="2570"/>
                    <a:pt x="2129" y="2573"/>
                    <a:pt x="2129" y="2576"/>
                  </a:cubicBezTo>
                  <a:cubicBezTo>
                    <a:pt x="2131" y="2578"/>
                    <a:pt x="2134" y="2581"/>
                    <a:pt x="2137" y="2584"/>
                  </a:cubicBezTo>
                  <a:cubicBezTo>
                    <a:pt x="2137" y="2589"/>
                    <a:pt x="2137" y="2595"/>
                    <a:pt x="2137" y="2600"/>
                  </a:cubicBezTo>
                  <a:cubicBezTo>
                    <a:pt x="2135" y="2603"/>
                    <a:pt x="2132" y="2606"/>
                    <a:pt x="2129" y="2609"/>
                  </a:cubicBezTo>
                  <a:cubicBezTo>
                    <a:pt x="2129" y="2620"/>
                    <a:pt x="2129" y="2631"/>
                    <a:pt x="2129" y="2643"/>
                  </a:cubicBezTo>
                  <a:cubicBezTo>
                    <a:pt x="2131" y="2645"/>
                    <a:pt x="2134" y="2647"/>
                    <a:pt x="2137" y="2650"/>
                  </a:cubicBezTo>
                  <a:cubicBezTo>
                    <a:pt x="2137" y="2653"/>
                    <a:pt x="2137" y="2655"/>
                    <a:pt x="2137" y="2658"/>
                  </a:cubicBezTo>
                  <a:cubicBezTo>
                    <a:pt x="2135" y="2661"/>
                    <a:pt x="2132" y="2664"/>
                    <a:pt x="2129" y="2667"/>
                  </a:cubicBezTo>
                  <a:cubicBezTo>
                    <a:pt x="2134" y="2673"/>
                    <a:pt x="2140" y="2678"/>
                    <a:pt x="2145" y="2684"/>
                  </a:cubicBezTo>
                  <a:cubicBezTo>
                    <a:pt x="2151" y="2684"/>
                    <a:pt x="2156" y="2684"/>
                    <a:pt x="2162" y="2684"/>
                  </a:cubicBezTo>
                  <a:cubicBezTo>
                    <a:pt x="2164" y="2681"/>
                    <a:pt x="2167" y="2678"/>
                    <a:pt x="2170" y="2675"/>
                  </a:cubicBezTo>
                  <a:cubicBezTo>
                    <a:pt x="2170" y="2670"/>
                    <a:pt x="2170" y="2664"/>
                    <a:pt x="2170" y="2658"/>
                  </a:cubicBezTo>
                  <a:cubicBezTo>
                    <a:pt x="2176" y="2658"/>
                    <a:pt x="2181" y="2658"/>
                    <a:pt x="2187" y="2658"/>
                  </a:cubicBezTo>
                  <a:cubicBezTo>
                    <a:pt x="2187" y="2691"/>
                    <a:pt x="2187" y="2724"/>
                    <a:pt x="2187" y="2758"/>
                  </a:cubicBezTo>
                  <a:cubicBezTo>
                    <a:pt x="2184" y="2758"/>
                    <a:pt x="2182" y="2758"/>
                    <a:pt x="2179" y="2758"/>
                  </a:cubicBezTo>
                  <a:cubicBezTo>
                    <a:pt x="2176" y="2760"/>
                    <a:pt x="2173" y="2763"/>
                    <a:pt x="2170" y="2767"/>
                  </a:cubicBezTo>
                  <a:cubicBezTo>
                    <a:pt x="2156" y="2767"/>
                    <a:pt x="2143" y="2767"/>
                    <a:pt x="2129" y="2767"/>
                  </a:cubicBezTo>
                  <a:cubicBezTo>
                    <a:pt x="2126" y="2764"/>
                    <a:pt x="2124" y="2761"/>
                    <a:pt x="2121" y="2758"/>
                  </a:cubicBezTo>
                  <a:cubicBezTo>
                    <a:pt x="2113" y="2758"/>
                    <a:pt x="2105" y="2758"/>
                    <a:pt x="2096" y="2758"/>
                  </a:cubicBezTo>
                  <a:cubicBezTo>
                    <a:pt x="2094" y="2755"/>
                    <a:pt x="2090" y="2753"/>
                    <a:pt x="2087" y="2750"/>
                  </a:cubicBezTo>
                  <a:cubicBezTo>
                    <a:pt x="2079" y="2750"/>
                    <a:pt x="2071" y="2750"/>
                    <a:pt x="2063" y="2750"/>
                  </a:cubicBezTo>
                  <a:cubicBezTo>
                    <a:pt x="2060" y="2747"/>
                    <a:pt x="2058" y="2745"/>
                    <a:pt x="2055" y="2742"/>
                  </a:cubicBezTo>
                  <a:cubicBezTo>
                    <a:pt x="2036" y="2742"/>
                    <a:pt x="2016" y="2742"/>
                    <a:pt x="1997" y="2742"/>
                  </a:cubicBezTo>
                  <a:cubicBezTo>
                    <a:pt x="1991" y="2736"/>
                    <a:pt x="1985" y="2731"/>
                    <a:pt x="1980" y="2725"/>
                  </a:cubicBezTo>
                  <a:cubicBezTo>
                    <a:pt x="1978" y="2725"/>
                    <a:pt x="1974" y="2725"/>
                    <a:pt x="1971" y="2725"/>
                  </a:cubicBezTo>
                  <a:cubicBezTo>
                    <a:pt x="1969" y="2723"/>
                    <a:pt x="1966" y="2720"/>
                    <a:pt x="1963" y="2716"/>
                  </a:cubicBezTo>
                  <a:cubicBezTo>
                    <a:pt x="1961" y="2716"/>
                    <a:pt x="1958" y="2716"/>
                    <a:pt x="1954" y="2716"/>
                  </a:cubicBezTo>
                  <a:cubicBezTo>
                    <a:pt x="1954" y="2722"/>
                    <a:pt x="1954" y="2728"/>
                    <a:pt x="1954" y="2733"/>
                  </a:cubicBezTo>
                  <a:cubicBezTo>
                    <a:pt x="1952" y="2736"/>
                    <a:pt x="1950" y="2739"/>
                    <a:pt x="1947" y="2742"/>
                  </a:cubicBezTo>
                  <a:cubicBezTo>
                    <a:pt x="1947" y="2752"/>
                    <a:pt x="1947" y="2763"/>
                    <a:pt x="1947" y="2774"/>
                  </a:cubicBezTo>
                  <a:cubicBezTo>
                    <a:pt x="1944" y="2777"/>
                    <a:pt x="1942" y="2780"/>
                    <a:pt x="1939" y="2783"/>
                  </a:cubicBezTo>
                  <a:cubicBezTo>
                    <a:pt x="1939" y="2791"/>
                    <a:pt x="1939" y="2799"/>
                    <a:pt x="1939" y="2808"/>
                  </a:cubicBezTo>
                  <a:cubicBezTo>
                    <a:pt x="1936" y="2810"/>
                    <a:pt x="1933" y="2813"/>
                    <a:pt x="1930" y="2816"/>
                  </a:cubicBezTo>
                  <a:cubicBezTo>
                    <a:pt x="1930" y="2827"/>
                    <a:pt x="1930" y="2838"/>
                    <a:pt x="1930" y="2849"/>
                  </a:cubicBezTo>
                  <a:cubicBezTo>
                    <a:pt x="1927" y="2852"/>
                    <a:pt x="1925" y="2854"/>
                    <a:pt x="1922" y="2857"/>
                  </a:cubicBezTo>
                  <a:cubicBezTo>
                    <a:pt x="1922" y="2868"/>
                    <a:pt x="1922" y="2879"/>
                    <a:pt x="1922" y="2891"/>
                  </a:cubicBezTo>
                  <a:cubicBezTo>
                    <a:pt x="1919" y="2893"/>
                    <a:pt x="1916" y="2896"/>
                    <a:pt x="1913" y="2899"/>
                  </a:cubicBezTo>
                  <a:cubicBezTo>
                    <a:pt x="1913" y="2904"/>
                    <a:pt x="1913" y="2910"/>
                    <a:pt x="1913" y="2915"/>
                  </a:cubicBezTo>
                  <a:cubicBezTo>
                    <a:pt x="1916" y="2918"/>
                    <a:pt x="1919" y="2921"/>
                    <a:pt x="1922" y="2924"/>
                  </a:cubicBezTo>
                  <a:cubicBezTo>
                    <a:pt x="1924" y="2924"/>
                    <a:pt x="1927" y="2924"/>
                    <a:pt x="1930" y="2924"/>
                  </a:cubicBezTo>
                  <a:cubicBezTo>
                    <a:pt x="1941" y="2934"/>
                    <a:pt x="1952" y="2945"/>
                    <a:pt x="1963" y="2957"/>
                  </a:cubicBezTo>
                  <a:cubicBezTo>
                    <a:pt x="1961" y="2959"/>
                    <a:pt x="1958" y="2962"/>
                    <a:pt x="1954" y="2965"/>
                  </a:cubicBezTo>
                  <a:cubicBezTo>
                    <a:pt x="1954" y="2971"/>
                    <a:pt x="1954" y="2976"/>
                    <a:pt x="1954" y="2982"/>
                  </a:cubicBezTo>
                  <a:cubicBezTo>
                    <a:pt x="1950" y="2988"/>
                    <a:pt x="1944" y="2993"/>
                    <a:pt x="1939" y="2999"/>
                  </a:cubicBezTo>
                  <a:cubicBezTo>
                    <a:pt x="1939" y="3001"/>
                    <a:pt x="1939" y="3003"/>
                    <a:pt x="1939" y="3007"/>
                  </a:cubicBezTo>
                  <a:cubicBezTo>
                    <a:pt x="1933" y="3012"/>
                    <a:pt x="1927" y="3018"/>
                    <a:pt x="1922" y="3023"/>
                  </a:cubicBezTo>
                  <a:cubicBezTo>
                    <a:pt x="1922" y="3029"/>
                    <a:pt x="1922" y="3035"/>
                    <a:pt x="1922" y="3040"/>
                  </a:cubicBezTo>
                  <a:cubicBezTo>
                    <a:pt x="1916" y="3045"/>
                    <a:pt x="1911" y="3050"/>
                    <a:pt x="1905" y="3056"/>
                  </a:cubicBezTo>
                  <a:cubicBezTo>
                    <a:pt x="1905" y="3058"/>
                    <a:pt x="1905" y="3062"/>
                    <a:pt x="1905" y="3065"/>
                  </a:cubicBezTo>
                  <a:cubicBezTo>
                    <a:pt x="1903" y="3067"/>
                    <a:pt x="1900" y="3069"/>
                    <a:pt x="1897" y="3073"/>
                  </a:cubicBezTo>
                  <a:cubicBezTo>
                    <a:pt x="1897" y="3075"/>
                    <a:pt x="1897" y="3078"/>
                    <a:pt x="1897" y="3081"/>
                  </a:cubicBezTo>
                  <a:cubicBezTo>
                    <a:pt x="1895" y="3084"/>
                    <a:pt x="1892" y="3086"/>
                    <a:pt x="1888" y="3089"/>
                  </a:cubicBezTo>
                  <a:cubicBezTo>
                    <a:pt x="1888" y="3092"/>
                    <a:pt x="1888" y="3095"/>
                    <a:pt x="1888" y="3098"/>
                  </a:cubicBezTo>
                  <a:cubicBezTo>
                    <a:pt x="1883" y="3103"/>
                    <a:pt x="1877" y="3108"/>
                    <a:pt x="1872" y="3114"/>
                  </a:cubicBezTo>
                  <a:cubicBezTo>
                    <a:pt x="1872" y="3136"/>
                    <a:pt x="1872" y="3159"/>
                    <a:pt x="1872" y="3181"/>
                  </a:cubicBezTo>
                  <a:cubicBezTo>
                    <a:pt x="1869" y="3183"/>
                    <a:pt x="1867" y="3186"/>
                    <a:pt x="1864" y="3189"/>
                  </a:cubicBezTo>
                  <a:cubicBezTo>
                    <a:pt x="1864" y="3191"/>
                    <a:pt x="1864" y="3194"/>
                    <a:pt x="1864" y="3197"/>
                  </a:cubicBezTo>
                  <a:cubicBezTo>
                    <a:pt x="1861" y="3197"/>
                    <a:pt x="1858" y="3197"/>
                    <a:pt x="1855" y="3197"/>
                  </a:cubicBezTo>
                  <a:cubicBezTo>
                    <a:pt x="1853" y="3200"/>
                    <a:pt x="1850" y="3202"/>
                    <a:pt x="1847" y="3205"/>
                  </a:cubicBezTo>
                  <a:cubicBezTo>
                    <a:pt x="1847" y="3208"/>
                    <a:pt x="1847" y="3210"/>
                    <a:pt x="1847" y="3213"/>
                  </a:cubicBezTo>
                  <a:cubicBezTo>
                    <a:pt x="1853" y="3219"/>
                    <a:pt x="1858" y="3225"/>
                    <a:pt x="1864" y="3230"/>
                  </a:cubicBezTo>
                  <a:cubicBezTo>
                    <a:pt x="1864" y="3236"/>
                    <a:pt x="1864" y="3241"/>
                    <a:pt x="1864" y="3247"/>
                  </a:cubicBezTo>
                  <a:cubicBezTo>
                    <a:pt x="1872" y="3255"/>
                    <a:pt x="1880" y="3263"/>
                    <a:pt x="1888" y="3271"/>
                  </a:cubicBezTo>
                  <a:cubicBezTo>
                    <a:pt x="1888" y="3277"/>
                    <a:pt x="1888" y="3283"/>
                    <a:pt x="1888" y="3288"/>
                  </a:cubicBezTo>
                  <a:cubicBezTo>
                    <a:pt x="1886" y="3291"/>
                    <a:pt x="1884" y="3294"/>
                    <a:pt x="1881" y="3297"/>
                  </a:cubicBezTo>
                  <a:cubicBezTo>
                    <a:pt x="1875" y="3297"/>
                    <a:pt x="1869" y="3297"/>
                    <a:pt x="1864" y="3297"/>
                  </a:cubicBezTo>
                  <a:cubicBezTo>
                    <a:pt x="1861" y="3299"/>
                    <a:pt x="1858" y="3302"/>
                    <a:pt x="1855" y="3305"/>
                  </a:cubicBezTo>
                  <a:cubicBezTo>
                    <a:pt x="1850" y="3305"/>
                    <a:pt x="1845" y="3305"/>
                    <a:pt x="1839" y="3305"/>
                  </a:cubicBezTo>
                  <a:cubicBezTo>
                    <a:pt x="1834" y="3299"/>
                    <a:pt x="1828" y="3294"/>
                    <a:pt x="1822" y="3288"/>
                  </a:cubicBezTo>
                  <a:cubicBezTo>
                    <a:pt x="1822" y="3280"/>
                    <a:pt x="1822" y="3272"/>
                    <a:pt x="1822" y="3263"/>
                  </a:cubicBezTo>
                  <a:cubicBezTo>
                    <a:pt x="1820" y="3261"/>
                    <a:pt x="1817" y="3259"/>
                    <a:pt x="1814" y="3256"/>
                  </a:cubicBezTo>
                  <a:cubicBezTo>
                    <a:pt x="1814" y="3250"/>
                    <a:pt x="1814" y="3244"/>
                    <a:pt x="1814" y="3239"/>
                  </a:cubicBezTo>
                  <a:cubicBezTo>
                    <a:pt x="1809" y="3233"/>
                    <a:pt x="1803" y="3228"/>
                    <a:pt x="1798" y="3222"/>
                  </a:cubicBezTo>
                  <a:cubicBezTo>
                    <a:pt x="1798" y="3220"/>
                    <a:pt x="1798" y="3217"/>
                    <a:pt x="1798" y="3213"/>
                  </a:cubicBezTo>
                  <a:cubicBezTo>
                    <a:pt x="1792" y="3213"/>
                    <a:pt x="1787" y="3213"/>
                    <a:pt x="1781" y="3213"/>
                  </a:cubicBezTo>
                  <a:cubicBezTo>
                    <a:pt x="1779" y="3211"/>
                    <a:pt x="1776" y="3209"/>
                    <a:pt x="1772" y="3205"/>
                  </a:cubicBezTo>
                  <a:cubicBezTo>
                    <a:pt x="1770" y="3205"/>
                    <a:pt x="1768" y="3205"/>
                    <a:pt x="1764" y="3205"/>
                  </a:cubicBezTo>
                  <a:cubicBezTo>
                    <a:pt x="1762" y="3203"/>
                    <a:pt x="1759" y="3201"/>
                    <a:pt x="1756" y="3197"/>
                  </a:cubicBezTo>
                  <a:cubicBezTo>
                    <a:pt x="1748" y="3197"/>
                    <a:pt x="1740" y="3197"/>
                    <a:pt x="1731" y="3197"/>
                  </a:cubicBezTo>
                  <a:cubicBezTo>
                    <a:pt x="1729" y="3195"/>
                    <a:pt x="1726" y="3192"/>
                    <a:pt x="1723" y="3189"/>
                  </a:cubicBezTo>
                  <a:cubicBezTo>
                    <a:pt x="1718" y="3189"/>
                    <a:pt x="1712" y="3189"/>
                    <a:pt x="1706" y="3189"/>
                  </a:cubicBezTo>
                  <a:cubicBezTo>
                    <a:pt x="1693" y="3175"/>
                    <a:pt x="1679" y="3162"/>
                    <a:pt x="1665" y="3147"/>
                  </a:cubicBezTo>
                  <a:cubicBezTo>
                    <a:pt x="1665" y="3145"/>
                    <a:pt x="1665" y="3143"/>
                    <a:pt x="1665" y="3139"/>
                  </a:cubicBezTo>
                  <a:cubicBezTo>
                    <a:pt x="1667" y="3137"/>
                    <a:pt x="1670" y="3134"/>
                    <a:pt x="1673" y="3131"/>
                  </a:cubicBezTo>
                  <a:cubicBezTo>
                    <a:pt x="1671" y="3128"/>
                    <a:pt x="1668" y="3126"/>
                    <a:pt x="1665" y="3123"/>
                  </a:cubicBezTo>
                  <a:cubicBezTo>
                    <a:pt x="1665" y="3120"/>
                    <a:pt x="1665" y="3117"/>
                    <a:pt x="1665" y="3114"/>
                  </a:cubicBezTo>
                  <a:cubicBezTo>
                    <a:pt x="1663" y="3112"/>
                    <a:pt x="1659" y="3109"/>
                    <a:pt x="1656" y="3106"/>
                  </a:cubicBezTo>
                  <a:cubicBezTo>
                    <a:pt x="1656" y="3100"/>
                    <a:pt x="1656" y="3095"/>
                    <a:pt x="1656" y="3089"/>
                  </a:cubicBezTo>
                  <a:close/>
                </a:path>
              </a:pathLst>
            </a:custGeom>
            <a:solidFill>
              <a:srgbClr val="001D77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C32A6CEB-4925-4D58-BDEE-B8F70DB70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841"/>
              <a:ext cx="776" cy="1080"/>
            </a:xfrm>
            <a:custGeom>
              <a:avLst/>
              <a:gdLst>
                <a:gd name="T0" fmla="*/ 398 w 3405"/>
                <a:gd name="T1" fmla="*/ 1765 h 4755"/>
                <a:gd name="T2" fmla="*/ 199 w 3405"/>
                <a:gd name="T3" fmla="*/ 1583 h 4755"/>
                <a:gd name="T4" fmla="*/ 108 w 3405"/>
                <a:gd name="T5" fmla="*/ 1433 h 4755"/>
                <a:gd name="T6" fmla="*/ 42 w 3405"/>
                <a:gd name="T7" fmla="*/ 1218 h 4755"/>
                <a:gd name="T8" fmla="*/ 26 w 3405"/>
                <a:gd name="T9" fmla="*/ 994 h 4755"/>
                <a:gd name="T10" fmla="*/ 84 w 3405"/>
                <a:gd name="T11" fmla="*/ 854 h 4755"/>
                <a:gd name="T12" fmla="*/ 307 w 3405"/>
                <a:gd name="T13" fmla="*/ 664 h 4755"/>
                <a:gd name="T14" fmla="*/ 473 w 3405"/>
                <a:gd name="T15" fmla="*/ 630 h 4755"/>
                <a:gd name="T16" fmla="*/ 481 w 3405"/>
                <a:gd name="T17" fmla="*/ 431 h 4755"/>
                <a:gd name="T18" fmla="*/ 622 w 3405"/>
                <a:gd name="T19" fmla="*/ 373 h 4755"/>
                <a:gd name="T20" fmla="*/ 763 w 3405"/>
                <a:gd name="T21" fmla="*/ 291 h 4755"/>
                <a:gd name="T22" fmla="*/ 986 w 3405"/>
                <a:gd name="T23" fmla="*/ 357 h 4755"/>
                <a:gd name="T24" fmla="*/ 1185 w 3405"/>
                <a:gd name="T25" fmla="*/ 307 h 4755"/>
                <a:gd name="T26" fmla="*/ 1334 w 3405"/>
                <a:gd name="T27" fmla="*/ 182 h 4755"/>
                <a:gd name="T28" fmla="*/ 1566 w 3405"/>
                <a:gd name="T29" fmla="*/ 141 h 4755"/>
                <a:gd name="T30" fmla="*/ 1624 w 3405"/>
                <a:gd name="T31" fmla="*/ 17 h 4755"/>
                <a:gd name="T32" fmla="*/ 1922 w 3405"/>
                <a:gd name="T33" fmla="*/ 117 h 4755"/>
                <a:gd name="T34" fmla="*/ 2171 w 3405"/>
                <a:gd name="T35" fmla="*/ 150 h 4755"/>
                <a:gd name="T36" fmla="*/ 2420 w 3405"/>
                <a:gd name="T37" fmla="*/ 332 h 4755"/>
                <a:gd name="T38" fmla="*/ 2436 w 3405"/>
                <a:gd name="T39" fmla="*/ 481 h 4755"/>
                <a:gd name="T40" fmla="*/ 2833 w 3405"/>
                <a:gd name="T41" fmla="*/ 522 h 4755"/>
                <a:gd name="T42" fmla="*/ 2867 w 3405"/>
                <a:gd name="T43" fmla="*/ 846 h 4755"/>
                <a:gd name="T44" fmla="*/ 2726 w 3405"/>
                <a:gd name="T45" fmla="*/ 1077 h 4755"/>
                <a:gd name="T46" fmla="*/ 2577 w 3405"/>
                <a:gd name="T47" fmla="*/ 1135 h 4755"/>
                <a:gd name="T48" fmla="*/ 2767 w 3405"/>
                <a:gd name="T49" fmla="*/ 1318 h 4755"/>
                <a:gd name="T50" fmla="*/ 3000 w 3405"/>
                <a:gd name="T51" fmla="*/ 1152 h 4755"/>
                <a:gd name="T52" fmla="*/ 3174 w 3405"/>
                <a:gd name="T53" fmla="*/ 1119 h 4755"/>
                <a:gd name="T54" fmla="*/ 3215 w 3405"/>
                <a:gd name="T55" fmla="*/ 1450 h 4755"/>
                <a:gd name="T56" fmla="*/ 3289 w 3405"/>
                <a:gd name="T57" fmla="*/ 1781 h 4755"/>
                <a:gd name="T58" fmla="*/ 3314 w 3405"/>
                <a:gd name="T59" fmla="*/ 1963 h 4755"/>
                <a:gd name="T60" fmla="*/ 3405 w 3405"/>
                <a:gd name="T61" fmla="*/ 2204 h 4755"/>
                <a:gd name="T62" fmla="*/ 3314 w 3405"/>
                <a:gd name="T63" fmla="*/ 2618 h 4755"/>
                <a:gd name="T64" fmla="*/ 3174 w 3405"/>
                <a:gd name="T65" fmla="*/ 2784 h 4755"/>
                <a:gd name="T66" fmla="*/ 2941 w 3405"/>
                <a:gd name="T67" fmla="*/ 2858 h 4755"/>
                <a:gd name="T68" fmla="*/ 2775 w 3405"/>
                <a:gd name="T69" fmla="*/ 2949 h 4755"/>
                <a:gd name="T70" fmla="*/ 2734 w 3405"/>
                <a:gd name="T71" fmla="*/ 3124 h 4755"/>
                <a:gd name="T72" fmla="*/ 2403 w 3405"/>
                <a:gd name="T73" fmla="*/ 3140 h 4755"/>
                <a:gd name="T74" fmla="*/ 2179 w 3405"/>
                <a:gd name="T75" fmla="*/ 3049 h 4755"/>
                <a:gd name="T76" fmla="*/ 1980 w 3405"/>
                <a:gd name="T77" fmla="*/ 3115 h 4755"/>
                <a:gd name="T78" fmla="*/ 1922 w 3405"/>
                <a:gd name="T79" fmla="*/ 3206 h 4755"/>
                <a:gd name="T80" fmla="*/ 1922 w 3405"/>
                <a:gd name="T81" fmla="*/ 3396 h 4755"/>
                <a:gd name="T82" fmla="*/ 1740 w 3405"/>
                <a:gd name="T83" fmla="*/ 3637 h 4755"/>
                <a:gd name="T84" fmla="*/ 2047 w 3405"/>
                <a:gd name="T85" fmla="*/ 4076 h 4755"/>
                <a:gd name="T86" fmla="*/ 2246 w 3405"/>
                <a:gd name="T87" fmla="*/ 4234 h 4755"/>
                <a:gd name="T88" fmla="*/ 1839 w 3405"/>
                <a:gd name="T89" fmla="*/ 4556 h 4755"/>
                <a:gd name="T90" fmla="*/ 1608 w 3405"/>
                <a:gd name="T91" fmla="*/ 4730 h 4755"/>
                <a:gd name="T92" fmla="*/ 1558 w 3405"/>
                <a:gd name="T93" fmla="*/ 4490 h 4755"/>
                <a:gd name="T94" fmla="*/ 1566 w 3405"/>
                <a:gd name="T95" fmla="*/ 4307 h 4755"/>
                <a:gd name="T96" fmla="*/ 1608 w 3405"/>
                <a:gd name="T97" fmla="*/ 4125 h 4755"/>
                <a:gd name="T98" fmla="*/ 1541 w 3405"/>
                <a:gd name="T99" fmla="*/ 3894 h 4755"/>
                <a:gd name="T100" fmla="*/ 1376 w 3405"/>
                <a:gd name="T101" fmla="*/ 3679 h 4755"/>
                <a:gd name="T102" fmla="*/ 1069 w 3405"/>
                <a:gd name="T103" fmla="*/ 3620 h 4755"/>
                <a:gd name="T104" fmla="*/ 829 w 3405"/>
                <a:gd name="T105" fmla="*/ 3438 h 4755"/>
                <a:gd name="T106" fmla="*/ 639 w 3405"/>
                <a:gd name="T107" fmla="*/ 3314 h 4755"/>
                <a:gd name="T108" fmla="*/ 390 w 3405"/>
                <a:gd name="T109" fmla="*/ 3231 h 4755"/>
                <a:gd name="T110" fmla="*/ 307 w 3405"/>
                <a:gd name="T111" fmla="*/ 2983 h 4755"/>
                <a:gd name="T112" fmla="*/ 332 w 3405"/>
                <a:gd name="T113" fmla="*/ 2759 h 4755"/>
                <a:gd name="T114" fmla="*/ 481 w 3405"/>
                <a:gd name="T115" fmla="*/ 2577 h 4755"/>
                <a:gd name="T116" fmla="*/ 514 w 3405"/>
                <a:gd name="T117" fmla="*/ 2344 h 4755"/>
                <a:gd name="T118" fmla="*/ 506 w 3405"/>
                <a:gd name="T119" fmla="*/ 2138 h 4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5" h="4755">
                  <a:moveTo>
                    <a:pt x="514" y="1963"/>
                  </a:moveTo>
                  <a:cubicBezTo>
                    <a:pt x="514" y="1958"/>
                    <a:pt x="514" y="1952"/>
                    <a:pt x="514" y="1947"/>
                  </a:cubicBezTo>
                  <a:cubicBezTo>
                    <a:pt x="512" y="1944"/>
                    <a:pt x="509" y="1942"/>
                    <a:pt x="506" y="1939"/>
                  </a:cubicBezTo>
                  <a:cubicBezTo>
                    <a:pt x="504" y="1939"/>
                    <a:pt x="501" y="1939"/>
                    <a:pt x="498" y="1939"/>
                  </a:cubicBezTo>
                  <a:cubicBezTo>
                    <a:pt x="498" y="1928"/>
                    <a:pt x="498" y="1917"/>
                    <a:pt x="498" y="1905"/>
                  </a:cubicBezTo>
                  <a:cubicBezTo>
                    <a:pt x="496" y="1903"/>
                    <a:pt x="492" y="1901"/>
                    <a:pt x="489" y="1898"/>
                  </a:cubicBezTo>
                  <a:cubicBezTo>
                    <a:pt x="489" y="1892"/>
                    <a:pt x="489" y="1886"/>
                    <a:pt x="489" y="1881"/>
                  </a:cubicBezTo>
                  <a:cubicBezTo>
                    <a:pt x="484" y="1881"/>
                    <a:pt x="478" y="1881"/>
                    <a:pt x="473" y="1881"/>
                  </a:cubicBezTo>
                  <a:cubicBezTo>
                    <a:pt x="470" y="1878"/>
                    <a:pt x="468" y="1876"/>
                    <a:pt x="465" y="1873"/>
                  </a:cubicBezTo>
                  <a:cubicBezTo>
                    <a:pt x="459" y="1873"/>
                    <a:pt x="453" y="1873"/>
                    <a:pt x="448" y="1873"/>
                  </a:cubicBezTo>
                  <a:cubicBezTo>
                    <a:pt x="442" y="1867"/>
                    <a:pt x="437" y="1862"/>
                    <a:pt x="431" y="1856"/>
                  </a:cubicBezTo>
                  <a:cubicBezTo>
                    <a:pt x="431" y="1854"/>
                    <a:pt x="431" y="1851"/>
                    <a:pt x="431" y="1847"/>
                  </a:cubicBezTo>
                  <a:cubicBezTo>
                    <a:pt x="437" y="1842"/>
                    <a:pt x="442" y="1836"/>
                    <a:pt x="448" y="1831"/>
                  </a:cubicBezTo>
                  <a:cubicBezTo>
                    <a:pt x="448" y="1815"/>
                    <a:pt x="448" y="1798"/>
                    <a:pt x="448" y="1781"/>
                  </a:cubicBezTo>
                  <a:cubicBezTo>
                    <a:pt x="442" y="1776"/>
                    <a:pt x="437" y="1770"/>
                    <a:pt x="431" y="1765"/>
                  </a:cubicBezTo>
                  <a:cubicBezTo>
                    <a:pt x="426" y="1765"/>
                    <a:pt x="420" y="1765"/>
                    <a:pt x="415" y="1765"/>
                  </a:cubicBezTo>
                  <a:cubicBezTo>
                    <a:pt x="412" y="1767"/>
                    <a:pt x="410" y="1770"/>
                    <a:pt x="407" y="1773"/>
                  </a:cubicBezTo>
                  <a:cubicBezTo>
                    <a:pt x="404" y="1771"/>
                    <a:pt x="401" y="1768"/>
                    <a:pt x="398" y="1765"/>
                  </a:cubicBezTo>
                  <a:cubicBezTo>
                    <a:pt x="395" y="1765"/>
                    <a:pt x="393" y="1765"/>
                    <a:pt x="390" y="1765"/>
                  </a:cubicBezTo>
                  <a:cubicBezTo>
                    <a:pt x="374" y="1749"/>
                    <a:pt x="357" y="1732"/>
                    <a:pt x="341" y="1715"/>
                  </a:cubicBezTo>
                  <a:cubicBezTo>
                    <a:pt x="341" y="1713"/>
                    <a:pt x="341" y="1710"/>
                    <a:pt x="341" y="1707"/>
                  </a:cubicBezTo>
                  <a:cubicBezTo>
                    <a:pt x="333" y="1699"/>
                    <a:pt x="324" y="1691"/>
                    <a:pt x="315" y="1682"/>
                  </a:cubicBezTo>
                  <a:cubicBezTo>
                    <a:pt x="313" y="1682"/>
                    <a:pt x="310" y="1682"/>
                    <a:pt x="307" y="1682"/>
                  </a:cubicBezTo>
                  <a:cubicBezTo>
                    <a:pt x="305" y="1680"/>
                    <a:pt x="302" y="1677"/>
                    <a:pt x="298" y="1674"/>
                  </a:cubicBezTo>
                  <a:cubicBezTo>
                    <a:pt x="298" y="1672"/>
                    <a:pt x="298" y="1669"/>
                    <a:pt x="298" y="1665"/>
                  </a:cubicBezTo>
                  <a:cubicBezTo>
                    <a:pt x="296" y="1663"/>
                    <a:pt x="294" y="1661"/>
                    <a:pt x="290" y="1657"/>
                  </a:cubicBezTo>
                  <a:cubicBezTo>
                    <a:pt x="288" y="1657"/>
                    <a:pt x="286" y="1657"/>
                    <a:pt x="283" y="1657"/>
                  </a:cubicBezTo>
                  <a:cubicBezTo>
                    <a:pt x="280" y="1655"/>
                    <a:pt x="277" y="1652"/>
                    <a:pt x="274" y="1649"/>
                  </a:cubicBezTo>
                  <a:cubicBezTo>
                    <a:pt x="274" y="1646"/>
                    <a:pt x="274" y="1644"/>
                    <a:pt x="274" y="1641"/>
                  </a:cubicBezTo>
                  <a:cubicBezTo>
                    <a:pt x="266" y="1633"/>
                    <a:pt x="258" y="1625"/>
                    <a:pt x="249" y="1616"/>
                  </a:cubicBezTo>
                  <a:cubicBezTo>
                    <a:pt x="249" y="1614"/>
                    <a:pt x="249" y="1610"/>
                    <a:pt x="249" y="1607"/>
                  </a:cubicBezTo>
                  <a:cubicBezTo>
                    <a:pt x="247" y="1605"/>
                    <a:pt x="244" y="1603"/>
                    <a:pt x="241" y="1599"/>
                  </a:cubicBezTo>
                  <a:cubicBezTo>
                    <a:pt x="239" y="1599"/>
                    <a:pt x="236" y="1599"/>
                    <a:pt x="232" y="1599"/>
                  </a:cubicBezTo>
                  <a:cubicBezTo>
                    <a:pt x="230" y="1597"/>
                    <a:pt x="228" y="1594"/>
                    <a:pt x="225" y="1591"/>
                  </a:cubicBezTo>
                  <a:cubicBezTo>
                    <a:pt x="219" y="1591"/>
                    <a:pt x="213" y="1591"/>
                    <a:pt x="208" y="1591"/>
                  </a:cubicBezTo>
                  <a:cubicBezTo>
                    <a:pt x="205" y="1588"/>
                    <a:pt x="202" y="1586"/>
                    <a:pt x="199" y="1583"/>
                  </a:cubicBezTo>
                  <a:cubicBezTo>
                    <a:pt x="197" y="1583"/>
                    <a:pt x="194" y="1583"/>
                    <a:pt x="191" y="1583"/>
                  </a:cubicBezTo>
                  <a:cubicBezTo>
                    <a:pt x="191" y="1580"/>
                    <a:pt x="191" y="1578"/>
                    <a:pt x="191" y="1575"/>
                  </a:cubicBezTo>
                  <a:cubicBezTo>
                    <a:pt x="189" y="1572"/>
                    <a:pt x="186" y="1569"/>
                    <a:pt x="183" y="1566"/>
                  </a:cubicBezTo>
                  <a:cubicBezTo>
                    <a:pt x="183" y="1564"/>
                    <a:pt x="183" y="1561"/>
                    <a:pt x="183" y="1558"/>
                  </a:cubicBezTo>
                  <a:cubicBezTo>
                    <a:pt x="181" y="1556"/>
                    <a:pt x="178" y="1552"/>
                    <a:pt x="174" y="1549"/>
                  </a:cubicBezTo>
                  <a:cubicBezTo>
                    <a:pt x="174" y="1544"/>
                    <a:pt x="174" y="1538"/>
                    <a:pt x="174" y="1533"/>
                  </a:cubicBezTo>
                  <a:cubicBezTo>
                    <a:pt x="172" y="1530"/>
                    <a:pt x="170" y="1528"/>
                    <a:pt x="166" y="1525"/>
                  </a:cubicBezTo>
                  <a:cubicBezTo>
                    <a:pt x="164" y="1525"/>
                    <a:pt x="161" y="1525"/>
                    <a:pt x="158" y="1525"/>
                  </a:cubicBezTo>
                  <a:cubicBezTo>
                    <a:pt x="158" y="1522"/>
                    <a:pt x="158" y="1520"/>
                    <a:pt x="158" y="1517"/>
                  </a:cubicBezTo>
                  <a:cubicBezTo>
                    <a:pt x="155" y="1514"/>
                    <a:pt x="153" y="1511"/>
                    <a:pt x="150" y="1508"/>
                  </a:cubicBezTo>
                  <a:cubicBezTo>
                    <a:pt x="150" y="1506"/>
                    <a:pt x="150" y="1503"/>
                    <a:pt x="150" y="1500"/>
                  </a:cubicBezTo>
                  <a:cubicBezTo>
                    <a:pt x="144" y="1494"/>
                    <a:pt x="139" y="1489"/>
                    <a:pt x="133" y="1483"/>
                  </a:cubicBezTo>
                  <a:cubicBezTo>
                    <a:pt x="133" y="1478"/>
                    <a:pt x="133" y="1472"/>
                    <a:pt x="133" y="1467"/>
                  </a:cubicBezTo>
                  <a:cubicBezTo>
                    <a:pt x="131" y="1464"/>
                    <a:pt x="128" y="1462"/>
                    <a:pt x="125" y="1459"/>
                  </a:cubicBezTo>
                  <a:cubicBezTo>
                    <a:pt x="125" y="1456"/>
                    <a:pt x="125" y="1453"/>
                    <a:pt x="125" y="1450"/>
                  </a:cubicBezTo>
                  <a:cubicBezTo>
                    <a:pt x="123" y="1447"/>
                    <a:pt x="120" y="1445"/>
                    <a:pt x="116" y="1442"/>
                  </a:cubicBezTo>
                  <a:cubicBezTo>
                    <a:pt x="116" y="1440"/>
                    <a:pt x="116" y="1436"/>
                    <a:pt x="116" y="1433"/>
                  </a:cubicBezTo>
                  <a:cubicBezTo>
                    <a:pt x="114" y="1433"/>
                    <a:pt x="112" y="1433"/>
                    <a:pt x="108" y="1433"/>
                  </a:cubicBezTo>
                  <a:cubicBezTo>
                    <a:pt x="106" y="1431"/>
                    <a:pt x="103" y="1428"/>
                    <a:pt x="100" y="1425"/>
                  </a:cubicBezTo>
                  <a:cubicBezTo>
                    <a:pt x="95" y="1425"/>
                    <a:pt x="89" y="1425"/>
                    <a:pt x="84" y="1425"/>
                  </a:cubicBezTo>
                  <a:cubicBezTo>
                    <a:pt x="81" y="1423"/>
                    <a:pt x="78" y="1420"/>
                    <a:pt x="75" y="1417"/>
                  </a:cubicBezTo>
                  <a:cubicBezTo>
                    <a:pt x="75" y="1409"/>
                    <a:pt x="75" y="1401"/>
                    <a:pt x="75" y="1392"/>
                  </a:cubicBezTo>
                  <a:cubicBezTo>
                    <a:pt x="73" y="1389"/>
                    <a:pt x="70" y="1387"/>
                    <a:pt x="67" y="1384"/>
                  </a:cubicBezTo>
                  <a:cubicBezTo>
                    <a:pt x="67" y="1378"/>
                    <a:pt x="67" y="1373"/>
                    <a:pt x="67" y="1367"/>
                  </a:cubicBezTo>
                  <a:cubicBezTo>
                    <a:pt x="65" y="1365"/>
                    <a:pt x="62" y="1362"/>
                    <a:pt x="58" y="1359"/>
                  </a:cubicBezTo>
                  <a:cubicBezTo>
                    <a:pt x="58" y="1357"/>
                    <a:pt x="58" y="1354"/>
                    <a:pt x="58" y="1350"/>
                  </a:cubicBezTo>
                  <a:cubicBezTo>
                    <a:pt x="56" y="1348"/>
                    <a:pt x="54" y="1346"/>
                    <a:pt x="50" y="1343"/>
                  </a:cubicBezTo>
                  <a:cubicBezTo>
                    <a:pt x="50" y="1335"/>
                    <a:pt x="50" y="1327"/>
                    <a:pt x="50" y="1318"/>
                  </a:cubicBezTo>
                  <a:cubicBezTo>
                    <a:pt x="48" y="1315"/>
                    <a:pt x="46" y="1312"/>
                    <a:pt x="42" y="1309"/>
                  </a:cubicBezTo>
                  <a:cubicBezTo>
                    <a:pt x="42" y="1307"/>
                    <a:pt x="42" y="1304"/>
                    <a:pt x="42" y="1301"/>
                  </a:cubicBezTo>
                  <a:cubicBezTo>
                    <a:pt x="40" y="1299"/>
                    <a:pt x="37" y="1296"/>
                    <a:pt x="34" y="1292"/>
                  </a:cubicBezTo>
                  <a:cubicBezTo>
                    <a:pt x="31" y="1292"/>
                    <a:pt x="29" y="1292"/>
                    <a:pt x="26" y="1292"/>
                  </a:cubicBezTo>
                  <a:lnTo>
                    <a:pt x="25" y="1262"/>
                  </a:lnTo>
                  <a:cubicBezTo>
                    <a:pt x="27" y="1260"/>
                    <a:pt x="30" y="1254"/>
                    <a:pt x="34" y="1251"/>
                  </a:cubicBezTo>
                  <a:cubicBezTo>
                    <a:pt x="34" y="1243"/>
                    <a:pt x="34" y="1235"/>
                    <a:pt x="34" y="1226"/>
                  </a:cubicBezTo>
                  <a:cubicBezTo>
                    <a:pt x="36" y="1224"/>
                    <a:pt x="39" y="1222"/>
                    <a:pt x="42" y="1218"/>
                  </a:cubicBezTo>
                  <a:cubicBezTo>
                    <a:pt x="42" y="1211"/>
                    <a:pt x="42" y="1202"/>
                    <a:pt x="42" y="1193"/>
                  </a:cubicBezTo>
                  <a:cubicBezTo>
                    <a:pt x="40" y="1191"/>
                    <a:pt x="37" y="1188"/>
                    <a:pt x="34" y="1185"/>
                  </a:cubicBezTo>
                  <a:cubicBezTo>
                    <a:pt x="34" y="1180"/>
                    <a:pt x="34" y="1174"/>
                    <a:pt x="34" y="1168"/>
                  </a:cubicBezTo>
                  <a:cubicBezTo>
                    <a:pt x="39" y="1163"/>
                    <a:pt x="45" y="1157"/>
                    <a:pt x="50" y="1152"/>
                  </a:cubicBezTo>
                  <a:cubicBezTo>
                    <a:pt x="53" y="1152"/>
                    <a:pt x="55" y="1152"/>
                    <a:pt x="58" y="1152"/>
                  </a:cubicBezTo>
                  <a:cubicBezTo>
                    <a:pt x="61" y="1149"/>
                    <a:pt x="64" y="1147"/>
                    <a:pt x="67" y="1144"/>
                  </a:cubicBezTo>
                  <a:cubicBezTo>
                    <a:pt x="67" y="1136"/>
                    <a:pt x="67" y="1128"/>
                    <a:pt x="67" y="1119"/>
                  </a:cubicBezTo>
                  <a:cubicBezTo>
                    <a:pt x="62" y="1119"/>
                    <a:pt x="56" y="1119"/>
                    <a:pt x="50" y="1119"/>
                  </a:cubicBezTo>
                  <a:cubicBezTo>
                    <a:pt x="48" y="1117"/>
                    <a:pt x="46" y="1114"/>
                    <a:pt x="42" y="1110"/>
                  </a:cubicBezTo>
                  <a:cubicBezTo>
                    <a:pt x="40" y="1110"/>
                    <a:pt x="37" y="1110"/>
                    <a:pt x="34" y="1110"/>
                  </a:cubicBezTo>
                  <a:cubicBezTo>
                    <a:pt x="26" y="1102"/>
                    <a:pt x="18" y="1094"/>
                    <a:pt x="9" y="1086"/>
                  </a:cubicBezTo>
                  <a:cubicBezTo>
                    <a:pt x="7" y="1086"/>
                    <a:pt x="3" y="1086"/>
                    <a:pt x="0" y="1086"/>
                  </a:cubicBezTo>
                  <a:cubicBezTo>
                    <a:pt x="0" y="1078"/>
                    <a:pt x="0" y="1070"/>
                    <a:pt x="0" y="1061"/>
                  </a:cubicBezTo>
                  <a:cubicBezTo>
                    <a:pt x="3" y="1059"/>
                    <a:pt x="6" y="1055"/>
                    <a:pt x="9" y="1052"/>
                  </a:cubicBezTo>
                  <a:cubicBezTo>
                    <a:pt x="9" y="1050"/>
                    <a:pt x="9" y="1048"/>
                    <a:pt x="9" y="1044"/>
                  </a:cubicBezTo>
                  <a:cubicBezTo>
                    <a:pt x="11" y="1042"/>
                    <a:pt x="14" y="1039"/>
                    <a:pt x="17" y="1036"/>
                  </a:cubicBezTo>
                  <a:cubicBezTo>
                    <a:pt x="19" y="1036"/>
                    <a:pt x="23" y="1036"/>
                    <a:pt x="26" y="1036"/>
                  </a:cubicBezTo>
                  <a:cubicBezTo>
                    <a:pt x="26" y="1022"/>
                    <a:pt x="26" y="1009"/>
                    <a:pt x="26" y="994"/>
                  </a:cubicBezTo>
                  <a:cubicBezTo>
                    <a:pt x="28" y="992"/>
                    <a:pt x="30" y="990"/>
                    <a:pt x="34" y="986"/>
                  </a:cubicBezTo>
                  <a:cubicBezTo>
                    <a:pt x="34" y="981"/>
                    <a:pt x="34" y="975"/>
                    <a:pt x="34" y="970"/>
                  </a:cubicBezTo>
                  <a:cubicBezTo>
                    <a:pt x="31" y="967"/>
                    <a:pt x="29" y="965"/>
                    <a:pt x="26" y="962"/>
                  </a:cubicBezTo>
                  <a:cubicBezTo>
                    <a:pt x="26" y="954"/>
                    <a:pt x="26" y="945"/>
                    <a:pt x="26" y="936"/>
                  </a:cubicBezTo>
                  <a:lnTo>
                    <a:pt x="25" y="925"/>
                  </a:lnTo>
                  <a:lnTo>
                    <a:pt x="25" y="918"/>
                  </a:lnTo>
                  <a:lnTo>
                    <a:pt x="26" y="912"/>
                  </a:lnTo>
                  <a:cubicBezTo>
                    <a:pt x="26" y="904"/>
                    <a:pt x="26" y="896"/>
                    <a:pt x="26" y="887"/>
                  </a:cubicBezTo>
                  <a:lnTo>
                    <a:pt x="25" y="880"/>
                  </a:lnTo>
                  <a:lnTo>
                    <a:pt x="22" y="874"/>
                  </a:lnTo>
                  <a:lnTo>
                    <a:pt x="15" y="868"/>
                  </a:lnTo>
                  <a:lnTo>
                    <a:pt x="11" y="865"/>
                  </a:lnTo>
                  <a:cubicBezTo>
                    <a:pt x="22" y="865"/>
                    <a:pt x="31" y="862"/>
                    <a:pt x="42" y="862"/>
                  </a:cubicBezTo>
                  <a:cubicBezTo>
                    <a:pt x="46" y="865"/>
                    <a:pt x="48" y="868"/>
                    <a:pt x="50" y="870"/>
                  </a:cubicBezTo>
                  <a:cubicBezTo>
                    <a:pt x="54" y="870"/>
                    <a:pt x="56" y="870"/>
                    <a:pt x="58" y="870"/>
                  </a:cubicBezTo>
                  <a:cubicBezTo>
                    <a:pt x="62" y="867"/>
                    <a:pt x="65" y="865"/>
                    <a:pt x="67" y="862"/>
                  </a:cubicBezTo>
                  <a:cubicBezTo>
                    <a:pt x="70" y="862"/>
                    <a:pt x="73" y="862"/>
                    <a:pt x="75" y="862"/>
                  </a:cubicBezTo>
                  <a:cubicBezTo>
                    <a:pt x="78" y="859"/>
                    <a:pt x="81" y="856"/>
                    <a:pt x="84" y="854"/>
                  </a:cubicBezTo>
                  <a:cubicBezTo>
                    <a:pt x="87" y="854"/>
                    <a:pt x="89" y="854"/>
                    <a:pt x="92" y="854"/>
                  </a:cubicBezTo>
                  <a:cubicBezTo>
                    <a:pt x="92" y="859"/>
                    <a:pt x="92" y="865"/>
                    <a:pt x="92" y="870"/>
                  </a:cubicBezTo>
                  <a:cubicBezTo>
                    <a:pt x="97" y="876"/>
                    <a:pt x="103" y="881"/>
                    <a:pt x="108" y="887"/>
                  </a:cubicBezTo>
                  <a:cubicBezTo>
                    <a:pt x="117" y="887"/>
                    <a:pt x="125" y="887"/>
                    <a:pt x="133" y="887"/>
                  </a:cubicBezTo>
                  <a:cubicBezTo>
                    <a:pt x="136" y="884"/>
                    <a:pt x="139" y="881"/>
                    <a:pt x="142" y="878"/>
                  </a:cubicBezTo>
                  <a:cubicBezTo>
                    <a:pt x="145" y="878"/>
                    <a:pt x="147" y="878"/>
                    <a:pt x="150" y="878"/>
                  </a:cubicBezTo>
                  <a:cubicBezTo>
                    <a:pt x="150" y="875"/>
                    <a:pt x="150" y="873"/>
                    <a:pt x="150" y="870"/>
                  </a:cubicBezTo>
                  <a:cubicBezTo>
                    <a:pt x="166" y="854"/>
                    <a:pt x="183" y="837"/>
                    <a:pt x="199" y="820"/>
                  </a:cubicBezTo>
                  <a:cubicBezTo>
                    <a:pt x="199" y="815"/>
                    <a:pt x="199" y="809"/>
                    <a:pt x="199" y="804"/>
                  </a:cubicBezTo>
                  <a:cubicBezTo>
                    <a:pt x="202" y="801"/>
                    <a:pt x="205" y="798"/>
                    <a:pt x="208" y="795"/>
                  </a:cubicBezTo>
                  <a:cubicBezTo>
                    <a:pt x="208" y="790"/>
                    <a:pt x="208" y="784"/>
                    <a:pt x="208" y="779"/>
                  </a:cubicBezTo>
                  <a:cubicBezTo>
                    <a:pt x="211" y="776"/>
                    <a:pt x="213" y="773"/>
                    <a:pt x="216" y="771"/>
                  </a:cubicBezTo>
                  <a:cubicBezTo>
                    <a:pt x="216" y="760"/>
                    <a:pt x="216" y="749"/>
                    <a:pt x="216" y="737"/>
                  </a:cubicBezTo>
                  <a:cubicBezTo>
                    <a:pt x="227" y="726"/>
                    <a:pt x="238" y="715"/>
                    <a:pt x="249" y="705"/>
                  </a:cubicBezTo>
                  <a:cubicBezTo>
                    <a:pt x="249" y="702"/>
                    <a:pt x="249" y="698"/>
                    <a:pt x="249" y="696"/>
                  </a:cubicBezTo>
                  <a:cubicBezTo>
                    <a:pt x="252" y="693"/>
                    <a:pt x="255" y="691"/>
                    <a:pt x="257" y="688"/>
                  </a:cubicBezTo>
                  <a:cubicBezTo>
                    <a:pt x="257" y="679"/>
                    <a:pt x="257" y="671"/>
                    <a:pt x="257" y="664"/>
                  </a:cubicBezTo>
                  <a:cubicBezTo>
                    <a:pt x="274" y="664"/>
                    <a:pt x="290" y="664"/>
                    <a:pt x="307" y="664"/>
                  </a:cubicBezTo>
                  <a:cubicBezTo>
                    <a:pt x="310" y="660"/>
                    <a:pt x="313" y="657"/>
                    <a:pt x="315" y="655"/>
                  </a:cubicBezTo>
                  <a:cubicBezTo>
                    <a:pt x="321" y="655"/>
                    <a:pt x="326" y="655"/>
                    <a:pt x="332" y="655"/>
                  </a:cubicBezTo>
                  <a:cubicBezTo>
                    <a:pt x="335" y="652"/>
                    <a:pt x="338" y="649"/>
                    <a:pt x="341" y="647"/>
                  </a:cubicBezTo>
                  <a:cubicBezTo>
                    <a:pt x="344" y="647"/>
                    <a:pt x="346" y="647"/>
                    <a:pt x="349" y="647"/>
                  </a:cubicBezTo>
                  <a:cubicBezTo>
                    <a:pt x="352" y="644"/>
                    <a:pt x="354" y="640"/>
                    <a:pt x="356" y="638"/>
                  </a:cubicBezTo>
                  <a:cubicBezTo>
                    <a:pt x="365" y="638"/>
                    <a:pt x="374" y="638"/>
                    <a:pt x="382" y="638"/>
                  </a:cubicBezTo>
                  <a:cubicBezTo>
                    <a:pt x="382" y="644"/>
                    <a:pt x="382" y="649"/>
                    <a:pt x="382" y="655"/>
                  </a:cubicBezTo>
                  <a:cubicBezTo>
                    <a:pt x="388" y="660"/>
                    <a:pt x="393" y="666"/>
                    <a:pt x="398" y="671"/>
                  </a:cubicBezTo>
                  <a:cubicBezTo>
                    <a:pt x="403" y="671"/>
                    <a:pt x="409" y="671"/>
                    <a:pt x="415" y="671"/>
                  </a:cubicBezTo>
                  <a:cubicBezTo>
                    <a:pt x="418" y="675"/>
                    <a:pt x="421" y="677"/>
                    <a:pt x="423" y="679"/>
                  </a:cubicBezTo>
                  <a:cubicBezTo>
                    <a:pt x="429" y="679"/>
                    <a:pt x="434" y="679"/>
                    <a:pt x="440" y="679"/>
                  </a:cubicBezTo>
                  <a:cubicBezTo>
                    <a:pt x="443" y="683"/>
                    <a:pt x="446" y="686"/>
                    <a:pt x="448" y="688"/>
                  </a:cubicBezTo>
                  <a:cubicBezTo>
                    <a:pt x="459" y="688"/>
                    <a:pt x="470" y="688"/>
                    <a:pt x="481" y="688"/>
                  </a:cubicBezTo>
                  <a:cubicBezTo>
                    <a:pt x="485" y="685"/>
                    <a:pt x="487" y="682"/>
                    <a:pt x="489" y="679"/>
                  </a:cubicBezTo>
                  <a:cubicBezTo>
                    <a:pt x="492" y="679"/>
                    <a:pt x="496" y="679"/>
                    <a:pt x="498" y="679"/>
                  </a:cubicBezTo>
                  <a:cubicBezTo>
                    <a:pt x="498" y="674"/>
                    <a:pt x="498" y="668"/>
                    <a:pt x="498" y="664"/>
                  </a:cubicBezTo>
                  <a:cubicBezTo>
                    <a:pt x="489" y="655"/>
                    <a:pt x="481" y="646"/>
                    <a:pt x="473" y="638"/>
                  </a:cubicBezTo>
                  <a:cubicBezTo>
                    <a:pt x="473" y="635"/>
                    <a:pt x="473" y="632"/>
                    <a:pt x="473" y="630"/>
                  </a:cubicBezTo>
                  <a:cubicBezTo>
                    <a:pt x="476" y="627"/>
                    <a:pt x="479" y="624"/>
                    <a:pt x="481" y="621"/>
                  </a:cubicBezTo>
                  <a:cubicBezTo>
                    <a:pt x="481" y="616"/>
                    <a:pt x="481" y="610"/>
                    <a:pt x="481" y="605"/>
                  </a:cubicBezTo>
                  <a:cubicBezTo>
                    <a:pt x="478" y="602"/>
                    <a:pt x="475" y="599"/>
                    <a:pt x="473" y="597"/>
                  </a:cubicBezTo>
                  <a:cubicBezTo>
                    <a:pt x="473" y="594"/>
                    <a:pt x="473" y="591"/>
                    <a:pt x="473" y="589"/>
                  </a:cubicBezTo>
                  <a:cubicBezTo>
                    <a:pt x="476" y="586"/>
                    <a:pt x="479" y="582"/>
                    <a:pt x="481" y="580"/>
                  </a:cubicBezTo>
                  <a:cubicBezTo>
                    <a:pt x="481" y="569"/>
                    <a:pt x="481" y="558"/>
                    <a:pt x="481" y="547"/>
                  </a:cubicBezTo>
                  <a:cubicBezTo>
                    <a:pt x="478" y="544"/>
                    <a:pt x="475" y="541"/>
                    <a:pt x="473" y="539"/>
                  </a:cubicBezTo>
                  <a:cubicBezTo>
                    <a:pt x="473" y="535"/>
                    <a:pt x="473" y="533"/>
                    <a:pt x="473" y="531"/>
                  </a:cubicBezTo>
                  <a:cubicBezTo>
                    <a:pt x="469" y="528"/>
                    <a:pt x="467" y="524"/>
                    <a:pt x="465" y="522"/>
                  </a:cubicBezTo>
                  <a:cubicBezTo>
                    <a:pt x="465" y="519"/>
                    <a:pt x="465" y="516"/>
                    <a:pt x="465" y="514"/>
                  </a:cubicBezTo>
                  <a:cubicBezTo>
                    <a:pt x="461" y="511"/>
                    <a:pt x="458" y="508"/>
                    <a:pt x="456" y="506"/>
                  </a:cubicBezTo>
                  <a:cubicBezTo>
                    <a:pt x="456" y="497"/>
                    <a:pt x="456" y="489"/>
                    <a:pt x="456" y="481"/>
                  </a:cubicBezTo>
                  <a:cubicBezTo>
                    <a:pt x="453" y="477"/>
                    <a:pt x="450" y="475"/>
                    <a:pt x="448" y="473"/>
                  </a:cubicBezTo>
                  <a:cubicBezTo>
                    <a:pt x="448" y="469"/>
                    <a:pt x="448" y="466"/>
                    <a:pt x="448" y="464"/>
                  </a:cubicBezTo>
                  <a:cubicBezTo>
                    <a:pt x="445" y="461"/>
                    <a:pt x="442" y="458"/>
                    <a:pt x="440" y="456"/>
                  </a:cubicBezTo>
                  <a:cubicBezTo>
                    <a:pt x="440" y="450"/>
                    <a:pt x="440" y="445"/>
                    <a:pt x="440" y="439"/>
                  </a:cubicBezTo>
                  <a:cubicBezTo>
                    <a:pt x="443" y="436"/>
                    <a:pt x="446" y="434"/>
                    <a:pt x="448" y="431"/>
                  </a:cubicBezTo>
                  <a:cubicBezTo>
                    <a:pt x="459" y="431"/>
                    <a:pt x="470" y="431"/>
                    <a:pt x="481" y="431"/>
                  </a:cubicBezTo>
                  <a:cubicBezTo>
                    <a:pt x="485" y="435"/>
                    <a:pt x="487" y="437"/>
                    <a:pt x="489" y="439"/>
                  </a:cubicBezTo>
                  <a:cubicBezTo>
                    <a:pt x="495" y="439"/>
                    <a:pt x="500" y="439"/>
                    <a:pt x="506" y="439"/>
                  </a:cubicBezTo>
                  <a:cubicBezTo>
                    <a:pt x="509" y="442"/>
                    <a:pt x="512" y="446"/>
                    <a:pt x="514" y="448"/>
                  </a:cubicBezTo>
                  <a:cubicBezTo>
                    <a:pt x="528" y="448"/>
                    <a:pt x="542" y="448"/>
                    <a:pt x="555" y="448"/>
                  </a:cubicBezTo>
                  <a:cubicBezTo>
                    <a:pt x="558" y="451"/>
                    <a:pt x="562" y="454"/>
                    <a:pt x="564" y="456"/>
                  </a:cubicBezTo>
                  <a:cubicBezTo>
                    <a:pt x="597" y="456"/>
                    <a:pt x="631" y="456"/>
                    <a:pt x="663" y="456"/>
                  </a:cubicBezTo>
                  <a:cubicBezTo>
                    <a:pt x="667" y="453"/>
                    <a:pt x="669" y="450"/>
                    <a:pt x="671" y="448"/>
                  </a:cubicBezTo>
                  <a:cubicBezTo>
                    <a:pt x="680" y="448"/>
                    <a:pt x="689" y="448"/>
                    <a:pt x="697" y="448"/>
                  </a:cubicBezTo>
                  <a:cubicBezTo>
                    <a:pt x="700" y="451"/>
                    <a:pt x="702" y="454"/>
                    <a:pt x="705" y="456"/>
                  </a:cubicBezTo>
                  <a:cubicBezTo>
                    <a:pt x="713" y="456"/>
                    <a:pt x="721" y="456"/>
                    <a:pt x="729" y="456"/>
                  </a:cubicBezTo>
                  <a:cubicBezTo>
                    <a:pt x="729" y="450"/>
                    <a:pt x="729" y="445"/>
                    <a:pt x="729" y="439"/>
                  </a:cubicBezTo>
                  <a:cubicBezTo>
                    <a:pt x="726" y="436"/>
                    <a:pt x="724" y="434"/>
                    <a:pt x="721" y="431"/>
                  </a:cubicBezTo>
                  <a:cubicBezTo>
                    <a:pt x="721" y="428"/>
                    <a:pt x="721" y="425"/>
                    <a:pt x="721" y="423"/>
                  </a:cubicBezTo>
                  <a:cubicBezTo>
                    <a:pt x="716" y="417"/>
                    <a:pt x="710" y="411"/>
                    <a:pt x="705" y="407"/>
                  </a:cubicBezTo>
                  <a:cubicBezTo>
                    <a:pt x="702" y="407"/>
                    <a:pt x="699" y="407"/>
                    <a:pt x="697" y="407"/>
                  </a:cubicBezTo>
                  <a:cubicBezTo>
                    <a:pt x="694" y="404"/>
                    <a:pt x="690" y="400"/>
                    <a:pt x="688" y="398"/>
                  </a:cubicBezTo>
                  <a:cubicBezTo>
                    <a:pt x="674" y="398"/>
                    <a:pt x="660" y="398"/>
                    <a:pt x="647" y="398"/>
                  </a:cubicBezTo>
                  <a:cubicBezTo>
                    <a:pt x="638" y="389"/>
                    <a:pt x="630" y="381"/>
                    <a:pt x="622" y="373"/>
                  </a:cubicBezTo>
                  <a:cubicBezTo>
                    <a:pt x="625" y="370"/>
                    <a:pt x="628" y="367"/>
                    <a:pt x="630" y="365"/>
                  </a:cubicBezTo>
                  <a:cubicBezTo>
                    <a:pt x="630" y="361"/>
                    <a:pt x="630" y="359"/>
                    <a:pt x="630" y="357"/>
                  </a:cubicBezTo>
                  <a:cubicBezTo>
                    <a:pt x="630" y="353"/>
                    <a:pt x="630" y="351"/>
                    <a:pt x="630" y="349"/>
                  </a:cubicBezTo>
                  <a:cubicBezTo>
                    <a:pt x="627" y="345"/>
                    <a:pt x="624" y="342"/>
                    <a:pt x="622" y="340"/>
                  </a:cubicBezTo>
                  <a:cubicBezTo>
                    <a:pt x="619" y="340"/>
                    <a:pt x="616" y="340"/>
                    <a:pt x="613" y="340"/>
                  </a:cubicBezTo>
                  <a:cubicBezTo>
                    <a:pt x="610" y="337"/>
                    <a:pt x="608" y="334"/>
                    <a:pt x="605" y="332"/>
                  </a:cubicBezTo>
                  <a:cubicBezTo>
                    <a:pt x="605" y="329"/>
                    <a:pt x="605" y="326"/>
                    <a:pt x="605" y="323"/>
                  </a:cubicBezTo>
                  <a:cubicBezTo>
                    <a:pt x="611" y="318"/>
                    <a:pt x="616" y="312"/>
                    <a:pt x="622" y="307"/>
                  </a:cubicBezTo>
                  <a:cubicBezTo>
                    <a:pt x="639" y="307"/>
                    <a:pt x="655" y="307"/>
                    <a:pt x="671" y="307"/>
                  </a:cubicBezTo>
                  <a:cubicBezTo>
                    <a:pt x="671" y="291"/>
                    <a:pt x="671" y="274"/>
                    <a:pt x="671" y="257"/>
                  </a:cubicBezTo>
                  <a:cubicBezTo>
                    <a:pt x="675" y="257"/>
                    <a:pt x="678" y="257"/>
                    <a:pt x="680" y="257"/>
                  </a:cubicBezTo>
                  <a:cubicBezTo>
                    <a:pt x="683" y="260"/>
                    <a:pt x="686" y="263"/>
                    <a:pt x="688" y="265"/>
                  </a:cubicBezTo>
                  <a:cubicBezTo>
                    <a:pt x="691" y="265"/>
                    <a:pt x="694" y="265"/>
                    <a:pt x="697" y="265"/>
                  </a:cubicBezTo>
                  <a:cubicBezTo>
                    <a:pt x="700" y="268"/>
                    <a:pt x="702" y="272"/>
                    <a:pt x="705" y="274"/>
                  </a:cubicBezTo>
                  <a:cubicBezTo>
                    <a:pt x="708" y="274"/>
                    <a:pt x="710" y="274"/>
                    <a:pt x="713" y="274"/>
                  </a:cubicBezTo>
                  <a:cubicBezTo>
                    <a:pt x="716" y="277"/>
                    <a:pt x="719" y="279"/>
                    <a:pt x="721" y="282"/>
                  </a:cubicBezTo>
                  <a:cubicBezTo>
                    <a:pt x="733" y="282"/>
                    <a:pt x="744" y="282"/>
                    <a:pt x="754" y="282"/>
                  </a:cubicBezTo>
                  <a:cubicBezTo>
                    <a:pt x="757" y="285"/>
                    <a:pt x="760" y="288"/>
                    <a:pt x="763" y="291"/>
                  </a:cubicBezTo>
                  <a:cubicBezTo>
                    <a:pt x="766" y="291"/>
                    <a:pt x="768" y="291"/>
                    <a:pt x="771" y="291"/>
                  </a:cubicBezTo>
                  <a:cubicBezTo>
                    <a:pt x="774" y="294"/>
                    <a:pt x="777" y="296"/>
                    <a:pt x="779" y="299"/>
                  </a:cubicBezTo>
                  <a:cubicBezTo>
                    <a:pt x="779" y="302"/>
                    <a:pt x="779" y="305"/>
                    <a:pt x="779" y="307"/>
                  </a:cubicBezTo>
                  <a:cubicBezTo>
                    <a:pt x="783" y="310"/>
                    <a:pt x="785" y="313"/>
                    <a:pt x="787" y="315"/>
                  </a:cubicBezTo>
                  <a:cubicBezTo>
                    <a:pt x="787" y="321"/>
                    <a:pt x="787" y="326"/>
                    <a:pt x="787" y="332"/>
                  </a:cubicBezTo>
                  <a:cubicBezTo>
                    <a:pt x="791" y="335"/>
                    <a:pt x="794" y="338"/>
                    <a:pt x="796" y="340"/>
                  </a:cubicBezTo>
                  <a:cubicBezTo>
                    <a:pt x="799" y="340"/>
                    <a:pt x="802" y="340"/>
                    <a:pt x="804" y="340"/>
                  </a:cubicBezTo>
                  <a:cubicBezTo>
                    <a:pt x="807" y="343"/>
                    <a:pt x="810" y="346"/>
                    <a:pt x="812" y="349"/>
                  </a:cubicBezTo>
                  <a:cubicBezTo>
                    <a:pt x="818" y="349"/>
                    <a:pt x="823" y="349"/>
                    <a:pt x="829" y="349"/>
                  </a:cubicBezTo>
                  <a:cubicBezTo>
                    <a:pt x="832" y="352"/>
                    <a:pt x="835" y="354"/>
                    <a:pt x="838" y="357"/>
                  </a:cubicBezTo>
                  <a:cubicBezTo>
                    <a:pt x="841" y="357"/>
                    <a:pt x="843" y="357"/>
                    <a:pt x="845" y="357"/>
                  </a:cubicBezTo>
                  <a:cubicBezTo>
                    <a:pt x="849" y="360"/>
                    <a:pt x="851" y="362"/>
                    <a:pt x="853" y="365"/>
                  </a:cubicBezTo>
                  <a:cubicBezTo>
                    <a:pt x="862" y="365"/>
                    <a:pt x="871" y="365"/>
                    <a:pt x="879" y="365"/>
                  </a:cubicBezTo>
                  <a:cubicBezTo>
                    <a:pt x="882" y="368"/>
                    <a:pt x="884" y="371"/>
                    <a:pt x="887" y="373"/>
                  </a:cubicBezTo>
                  <a:cubicBezTo>
                    <a:pt x="909" y="373"/>
                    <a:pt x="931" y="373"/>
                    <a:pt x="954" y="373"/>
                  </a:cubicBezTo>
                  <a:cubicBezTo>
                    <a:pt x="957" y="370"/>
                    <a:pt x="959" y="367"/>
                    <a:pt x="962" y="365"/>
                  </a:cubicBezTo>
                  <a:cubicBezTo>
                    <a:pt x="967" y="365"/>
                    <a:pt x="973" y="365"/>
                    <a:pt x="978" y="365"/>
                  </a:cubicBezTo>
                  <a:cubicBezTo>
                    <a:pt x="981" y="361"/>
                    <a:pt x="984" y="359"/>
                    <a:pt x="986" y="357"/>
                  </a:cubicBezTo>
                  <a:cubicBezTo>
                    <a:pt x="989" y="357"/>
                    <a:pt x="993" y="357"/>
                    <a:pt x="995" y="357"/>
                  </a:cubicBezTo>
                  <a:cubicBezTo>
                    <a:pt x="1004" y="348"/>
                    <a:pt x="1012" y="340"/>
                    <a:pt x="1020" y="332"/>
                  </a:cubicBezTo>
                  <a:cubicBezTo>
                    <a:pt x="1023" y="332"/>
                    <a:pt x="1025" y="332"/>
                    <a:pt x="1028" y="332"/>
                  </a:cubicBezTo>
                  <a:cubicBezTo>
                    <a:pt x="1031" y="335"/>
                    <a:pt x="1034" y="338"/>
                    <a:pt x="1036" y="340"/>
                  </a:cubicBezTo>
                  <a:cubicBezTo>
                    <a:pt x="1039" y="340"/>
                    <a:pt x="1042" y="340"/>
                    <a:pt x="1044" y="340"/>
                  </a:cubicBezTo>
                  <a:cubicBezTo>
                    <a:pt x="1047" y="343"/>
                    <a:pt x="1051" y="346"/>
                    <a:pt x="1053" y="349"/>
                  </a:cubicBezTo>
                  <a:cubicBezTo>
                    <a:pt x="1059" y="349"/>
                    <a:pt x="1064" y="349"/>
                    <a:pt x="1069" y="349"/>
                  </a:cubicBezTo>
                  <a:cubicBezTo>
                    <a:pt x="1072" y="352"/>
                    <a:pt x="1075" y="354"/>
                    <a:pt x="1078" y="357"/>
                  </a:cubicBezTo>
                  <a:cubicBezTo>
                    <a:pt x="1081" y="357"/>
                    <a:pt x="1083" y="357"/>
                    <a:pt x="1086" y="357"/>
                  </a:cubicBezTo>
                  <a:cubicBezTo>
                    <a:pt x="1089" y="360"/>
                    <a:pt x="1092" y="362"/>
                    <a:pt x="1094" y="365"/>
                  </a:cubicBezTo>
                  <a:cubicBezTo>
                    <a:pt x="1098" y="361"/>
                    <a:pt x="1100" y="359"/>
                    <a:pt x="1102" y="357"/>
                  </a:cubicBezTo>
                  <a:cubicBezTo>
                    <a:pt x="1105" y="357"/>
                    <a:pt x="1108" y="357"/>
                    <a:pt x="1110" y="357"/>
                  </a:cubicBezTo>
                  <a:cubicBezTo>
                    <a:pt x="1113" y="360"/>
                    <a:pt x="1117" y="362"/>
                    <a:pt x="1119" y="365"/>
                  </a:cubicBezTo>
                  <a:cubicBezTo>
                    <a:pt x="1133" y="365"/>
                    <a:pt x="1147" y="365"/>
                    <a:pt x="1160" y="365"/>
                  </a:cubicBezTo>
                  <a:cubicBezTo>
                    <a:pt x="1164" y="368"/>
                    <a:pt x="1166" y="371"/>
                    <a:pt x="1168" y="373"/>
                  </a:cubicBezTo>
                  <a:cubicBezTo>
                    <a:pt x="1177" y="373"/>
                    <a:pt x="1186" y="373"/>
                    <a:pt x="1194" y="373"/>
                  </a:cubicBezTo>
                  <a:cubicBezTo>
                    <a:pt x="1194" y="353"/>
                    <a:pt x="1194" y="334"/>
                    <a:pt x="1194" y="315"/>
                  </a:cubicBezTo>
                  <a:cubicBezTo>
                    <a:pt x="1191" y="312"/>
                    <a:pt x="1187" y="310"/>
                    <a:pt x="1185" y="307"/>
                  </a:cubicBezTo>
                  <a:cubicBezTo>
                    <a:pt x="1185" y="304"/>
                    <a:pt x="1185" y="301"/>
                    <a:pt x="1185" y="299"/>
                  </a:cubicBezTo>
                  <a:cubicBezTo>
                    <a:pt x="1182" y="295"/>
                    <a:pt x="1179" y="293"/>
                    <a:pt x="1177" y="291"/>
                  </a:cubicBezTo>
                  <a:cubicBezTo>
                    <a:pt x="1177" y="274"/>
                    <a:pt x="1177" y="257"/>
                    <a:pt x="1177" y="241"/>
                  </a:cubicBezTo>
                  <a:cubicBezTo>
                    <a:pt x="1174" y="237"/>
                    <a:pt x="1171" y="235"/>
                    <a:pt x="1168" y="233"/>
                  </a:cubicBezTo>
                  <a:cubicBezTo>
                    <a:pt x="1168" y="210"/>
                    <a:pt x="1168" y="188"/>
                    <a:pt x="1168" y="166"/>
                  </a:cubicBezTo>
                  <a:cubicBezTo>
                    <a:pt x="1165" y="163"/>
                    <a:pt x="1163" y="160"/>
                    <a:pt x="1160" y="158"/>
                  </a:cubicBezTo>
                  <a:cubicBezTo>
                    <a:pt x="1160" y="155"/>
                    <a:pt x="1160" y="152"/>
                    <a:pt x="1160" y="150"/>
                  </a:cubicBezTo>
                  <a:cubicBezTo>
                    <a:pt x="1157" y="147"/>
                    <a:pt x="1155" y="144"/>
                    <a:pt x="1152" y="141"/>
                  </a:cubicBezTo>
                  <a:cubicBezTo>
                    <a:pt x="1152" y="138"/>
                    <a:pt x="1152" y="136"/>
                    <a:pt x="1152" y="133"/>
                  </a:cubicBezTo>
                  <a:cubicBezTo>
                    <a:pt x="1158" y="133"/>
                    <a:pt x="1164" y="133"/>
                    <a:pt x="1168" y="133"/>
                  </a:cubicBezTo>
                  <a:cubicBezTo>
                    <a:pt x="1168" y="130"/>
                    <a:pt x="1168" y="127"/>
                    <a:pt x="1168" y="124"/>
                  </a:cubicBezTo>
                  <a:cubicBezTo>
                    <a:pt x="1183" y="110"/>
                    <a:pt x="1196" y="97"/>
                    <a:pt x="1210" y="83"/>
                  </a:cubicBezTo>
                  <a:cubicBezTo>
                    <a:pt x="1213" y="83"/>
                    <a:pt x="1216" y="83"/>
                    <a:pt x="1218" y="83"/>
                  </a:cubicBezTo>
                  <a:cubicBezTo>
                    <a:pt x="1230" y="94"/>
                    <a:pt x="1241" y="105"/>
                    <a:pt x="1252" y="116"/>
                  </a:cubicBezTo>
                  <a:cubicBezTo>
                    <a:pt x="1255" y="116"/>
                    <a:pt x="1257" y="116"/>
                    <a:pt x="1260" y="116"/>
                  </a:cubicBezTo>
                  <a:cubicBezTo>
                    <a:pt x="1265" y="122"/>
                    <a:pt x="1271" y="128"/>
                    <a:pt x="1276" y="133"/>
                  </a:cubicBezTo>
                  <a:cubicBezTo>
                    <a:pt x="1280" y="133"/>
                    <a:pt x="1282" y="133"/>
                    <a:pt x="1284" y="133"/>
                  </a:cubicBezTo>
                  <a:cubicBezTo>
                    <a:pt x="1301" y="150"/>
                    <a:pt x="1318" y="167"/>
                    <a:pt x="1334" y="182"/>
                  </a:cubicBezTo>
                  <a:cubicBezTo>
                    <a:pt x="1340" y="182"/>
                    <a:pt x="1346" y="182"/>
                    <a:pt x="1351" y="182"/>
                  </a:cubicBezTo>
                  <a:cubicBezTo>
                    <a:pt x="1354" y="186"/>
                    <a:pt x="1357" y="189"/>
                    <a:pt x="1359" y="191"/>
                  </a:cubicBezTo>
                  <a:cubicBezTo>
                    <a:pt x="1368" y="191"/>
                    <a:pt x="1376" y="191"/>
                    <a:pt x="1384" y="191"/>
                  </a:cubicBezTo>
                  <a:cubicBezTo>
                    <a:pt x="1386" y="189"/>
                    <a:pt x="1389" y="186"/>
                    <a:pt x="1393" y="183"/>
                  </a:cubicBezTo>
                  <a:cubicBezTo>
                    <a:pt x="1398" y="183"/>
                    <a:pt x="1404" y="183"/>
                    <a:pt x="1409" y="183"/>
                  </a:cubicBezTo>
                  <a:cubicBezTo>
                    <a:pt x="1412" y="180"/>
                    <a:pt x="1414" y="178"/>
                    <a:pt x="1417" y="175"/>
                  </a:cubicBezTo>
                  <a:cubicBezTo>
                    <a:pt x="1423" y="175"/>
                    <a:pt x="1428" y="175"/>
                    <a:pt x="1434" y="175"/>
                  </a:cubicBezTo>
                  <a:cubicBezTo>
                    <a:pt x="1436" y="177"/>
                    <a:pt x="1439" y="179"/>
                    <a:pt x="1442" y="183"/>
                  </a:cubicBezTo>
                  <a:cubicBezTo>
                    <a:pt x="1447" y="183"/>
                    <a:pt x="1453" y="183"/>
                    <a:pt x="1459" y="183"/>
                  </a:cubicBezTo>
                  <a:cubicBezTo>
                    <a:pt x="1461" y="180"/>
                    <a:pt x="1463" y="178"/>
                    <a:pt x="1467" y="175"/>
                  </a:cubicBezTo>
                  <a:cubicBezTo>
                    <a:pt x="1472" y="175"/>
                    <a:pt x="1478" y="175"/>
                    <a:pt x="1483" y="175"/>
                  </a:cubicBezTo>
                  <a:cubicBezTo>
                    <a:pt x="1486" y="172"/>
                    <a:pt x="1489" y="169"/>
                    <a:pt x="1492" y="166"/>
                  </a:cubicBezTo>
                  <a:cubicBezTo>
                    <a:pt x="1498" y="166"/>
                    <a:pt x="1503" y="166"/>
                    <a:pt x="1509" y="166"/>
                  </a:cubicBezTo>
                  <a:cubicBezTo>
                    <a:pt x="1511" y="163"/>
                    <a:pt x="1513" y="161"/>
                    <a:pt x="1517" y="158"/>
                  </a:cubicBezTo>
                  <a:cubicBezTo>
                    <a:pt x="1519" y="158"/>
                    <a:pt x="1521" y="158"/>
                    <a:pt x="1525" y="158"/>
                  </a:cubicBezTo>
                  <a:cubicBezTo>
                    <a:pt x="1527" y="156"/>
                    <a:pt x="1530" y="153"/>
                    <a:pt x="1533" y="150"/>
                  </a:cubicBezTo>
                  <a:cubicBezTo>
                    <a:pt x="1541" y="150"/>
                    <a:pt x="1549" y="150"/>
                    <a:pt x="1558" y="150"/>
                  </a:cubicBezTo>
                  <a:cubicBezTo>
                    <a:pt x="1560" y="148"/>
                    <a:pt x="1563" y="144"/>
                    <a:pt x="1566" y="141"/>
                  </a:cubicBezTo>
                  <a:cubicBezTo>
                    <a:pt x="1568" y="141"/>
                    <a:pt x="1571" y="141"/>
                    <a:pt x="1575" y="141"/>
                  </a:cubicBezTo>
                  <a:cubicBezTo>
                    <a:pt x="1577" y="139"/>
                    <a:pt x="1579" y="136"/>
                    <a:pt x="1583" y="133"/>
                  </a:cubicBezTo>
                  <a:cubicBezTo>
                    <a:pt x="1583" y="128"/>
                    <a:pt x="1583" y="122"/>
                    <a:pt x="1583" y="117"/>
                  </a:cubicBezTo>
                  <a:cubicBezTo>
                    <a:pt x="1580" y="114"/>
                    <a:pt x="1578" y="112"/>
                    <a:pt x="1575" y="109"/>
                  </a:cubicBezTo>
                  <a:cubicBezTo>
                    <a:pt x="1575" y="106"/>
                    <a:pt x="1575" y="103"/>
                    <a:pt x="1575" y="100"/>
                  </a:cubicBezTo>
                  <a:cubicBezTo>
                    <a:pt x="1572" y="97"/>
                    <a:pt x="1569" y="95"/>
                    <a:pt x="1566" y="92"/>
                  </a:cubicBezTo>
                  <a:cubicBezTo>
                    <a:pt x="1566" y="90"/>
                    <a:pt x="1566" y="86"/>
                    <a:pt x="1566" y="83"/>
                  </a:cubicBezTo>
                  <a:cubicBezTo>
                    <a:pt x="1561" y="78"/>
                    <a:pt x="1556" y="72"/>
                    <a:pt x="1550" y="66"/>
                  </a:cubicBezTo>
                  <a:cubicBezTo>
                    <a:pt x="1550" y="62"/>
                    <a:pt x="1550" y="56"/>
                    <a:pt x="1550" y="51"/>
                  </a:cubicBezTo>
                  <a:cubicBezTo>
                    <a:pt x="1552" y="51"/>
                    <a:pt x="1555" y="51"/>
                    <a:pt x="1558" y="51"/>
                  </a:cubicBezTo>
                  <a:cubicBezTo>
                    <a:pt x="1560" y="48"/>
                    <a:pt x="1563" y="45"/>
                    <a:pt x="1566" y="42"/>
                  </a:cubicBezTo>
                  <a:cubicBezTo>
                    <a:pt x="1568" y="42"/>
                    <a:pt x="1571" y="42"/>
                    <a:pt x="1575" y="42"/>
                  </a:cubicBezTo>
                  <a:cubicBezTo>
                    <a:pt x="1577" y="39"/>
                    <a:pt x="1579" y="37"/>
                    <a:pt x="1583" y="34"/>
                  </a:cubicBezTo>
                  <a:cubicBezTo>
                    <a:pt x="1585" y="34"/>
                    <a:pt x="1588" y="34"/>
                    <a:pt x="1591" y="34"/>
                  </a:cubicBezTo>
                  <a:cubicBezTo>
                    <a:pt x="1594" y="31"/>
                    <a:pt x="1596" y="28"/>
                    <a:pt x="1599" y="25"/>
                  </a:cubicBezTo>
                  <a:cubicBezTo>
                    <a:pt x="1602" y="25"/>
                    <a:pt x="1605" y="25"/>
                    <a:pt x="1608" y="25"/>
                  </a:cubicBezTo>
                  <a:cubicBezTo>
                    <a:pt x="1610" y="23"/>
                    <a:pt x="1613" y="20"/>
                    <a:pt x="1616" y="17"/>
                  </a:cubicBezTo>
                  <a:cubicBezTo>
                    <a:pt x="1618" y="17"/>
                    <a:pt x="1621" y="17"/>
                    <a:pt x="1624" y="17"/>
                  </a:cubicBezTo>
                  <a:cubicBezTo>
                    <a:pt x="1626" y="15"/>
                    <a:pt x="1630" y="12"/>
                    <a:pt x="1633" y="8"/>
                  </a:cubicBezTo>
                  <a:cubicBezTo>
                    <a:pt x="1635" y="8"/>
                    <a:pt x="1637" y="8"/>
                    <a:pt x="1641" y="8"/>
                  </a:cubicBezTo>
                  <a:cubicBezTo>
                    <a:pt x="1643" y="6"/>
                    <a:pt x="1646" y="4"/>
                    <a:pt x="1649" y="0"/>
                  </a:cubicBezTo>
                  <a:cubicBezTo>
                    <a:pt x="1653" y="0"/>
                    <a:pt x="1655" y="0"/>
                    <a:pt x="1657" y="0"/>
                  </a:cubicBezTo>
                  <a:cubicBezTo>
                    <a:pt x="1661" y="4"/>
                    <a:pt x="1663" y="6"/>
                    <a:pt x="1665" y="8"/>
                  </a:cubicBezTo>
                  <a:cubicBezTo>
                    <a:pt x="1671" y="8"/>
                    <a:pt x="1676" y="8"/>
                    <a:pt x="1682" y="8"/>
                  </a:cubicBezTo>
                  <a:cubicBezTo>
                    <a:pt x="1696" y="23"/>
                    <a:pt x="1710" y="37"/>
                    <a:pt x="1723" y="51"/>
                  </a:cubicBezTo>
                  <a:cubicBezTo>
                    <a:pt x="1729" y="51"/>
                    <a:pt x="1734" y="51"/>
                    <a:pt x="1740" y="51"/>
                  </a:cubicBezTo>
                  <a:cubicBezTo>
                    <a:pt x="1743" y="54"/>
                    <a:pt x="1746" y="56"/>
                    <a:pt x="1749" y="59"/>
                  </a:cubicBezTo>
                  <a:cubicBezTo>
                    <a:pt x="1752" y="59"/>
                    <a:pt x="1754" y="59"/>
                    <a:pt x="1757" y="59"/>
                  </a:cubicBezTo>
                  <a:cubicBezTo>
                    <a:pt x="1760" y="62"/>
                    <a:pt x="1762" y="64"/>
                    <a:pt x="1765" y="66"/>
                  </a:cubicBezTo>
                  <a:cubicBezTo>
                    <a:pt x="1781" y="66"/>
                    <a:pt x="1798" y="66"/>
                    <a:pt x="1815" y="66"/>
                  </a:cubicBezTo>
                  <a:cubicBezTo>
                    <a:pt x="1815" y="72"/>
                    <a:pt x="1815" y="78"/>
                    <a:pt x="1815" y="83"/>
                  </a:cubicBezTo>
                  <a:cubicBezTo>
                    <a:pt x="1824" y="83"/>
                    <a:pt x="1831" y="83"/>
                    <a:pt x="1839" y="83"/>
                  </a:cubicBezTo>
                  <a:cubicBezTo>
                    <a:pt x="1839" y="86"/>
                    <a:pt x="1839" y="90"/>
                    <a:pt x="1839" y="92"/>
                  </a:cubicBezTo>
                  <a:cubicBezTo>
                    <a:pt x="1843" y="95"/>
                    <a:pt x="1846" y="97"/>
                    <a:pt x="1848" y="100"/>
                  </a:cubicBezTo>
                  <a:cubicBezTo>
                    <a:pt x="1848" y="105"/>
                    <a:pt x="1848" y="111"/>
                    <a:pt x="1848" y="117"/>
                  </a:cubicBezTo>
                  <a:cubicBezTo>
                    <a:pt x="1873" y="117"/>
                    <a:pt x="1897" y="117"/>
                    <a:pt x="1922" y="117"/>
                  </a:cubicBezTo>
                  <a:cubicBezTo>
                    <a:pt x="1925" y="113"/>
                    <a:pt x="1928" y="111"/>
                    <a:pt x="1931" y="109"/>
                  </a:cubicBezTo>
                  <a:cubicBezTo>
                    <a:pt x="1936" y="109"/>
                    <a:pt x="1942" y="109"/>
                    <a:pt x="1948" y="109"/>
                  </a:cubicBezTo>
                  <a:cubicBezTo>
                    <a:pt x="1951" y="112"/>
                    <a:pt x="1953" y="114"/>
                    <a:pt x="1955" y="117"/>
                  </a:cubicBezTo>
                  <a:cubicBezTo>
                    <a:pt x="1959" y="117"/>
                    <a:pt x="1962" y="117"/>
                    <a:pt x="1964" y="117"/>
                  </a:cubicBezTo>
                  <a:cubicBezTo>
                    <a:pt x="1967" y="113"/>
                    <a:pt x="1970" y="111"/>
                    <a:pt x="1972" y="109"/>
                  </a:cubicBezTo>
                  <a:cubicBezTo>
                    <a:pt x="1981" y="109"/>
                    <a:pt x="1989" y="109"/>
                    <a:pt x="1997" y="109"/>
                  </a:cubicBezTo>
                  <a:cubicBezTo>
                    <a:pt x="2000" y="105"/>
                    <a:pt x="2003" y="102"/>
                    <a:pt x="2006" y="100"/>
                  </a:cubicBezTo>
                  <a:cubicBezTo>
                    <a:pt x="2017" y="100"/>
                    <a:pt x="2028" y="100"/>
                    <a:pt x="2038" y="100"/>
                  </a:cubicBezTo>
                  <a:cubicBezTo>
                    <a:pt x="2041" y="97"/>
                    <a:pt x="2045" y="94"/>
                    <a:pt x="2047" y="92"/>
                  </a:cubicBezTo>
                  <a:cubicBezTo>
                    <a:pt x="2050" y="92"/>
                    <a:pt x="2053" y="92"/>
                    <a:pt x="2055" y="92"/>
                  </a:cubicBezTo>
                  <a:cubicBezTo>
                    <a:pt x="2058" y="89"/>
                    <a:pt x="2061" y="86"/>
                    <a:pt x="2064" y="83"/>
                  </a:cubicBezTo>
                  <a:cubicBezTo>
                    <a:pt x="2067" y="83"/>
                    <a:pt x="2069" y="83"/>
                    <a:pt x="2072" y="83"/>
                  </a:cubicBezTo>
                  <a:cubicBezTo>
                    <a:pt x="2075" y="80"/>
                    <a:pt x="2077" y="78"/>
                    <a:pt x="2080" y="75"/>
                  </a:cubicBezTo>
                  <a:cubicBezTo>
                    <a:pt x="2088" y="84"/>
                    <a:pt x="2097" y="92"/>
                    <a:pt x="2105" y="100"/>
                  </a:cubicBezTo>
                  <a:cubicBezTo>
                    <a:pt x="2108" y="100"/>
                    <a:pt x="2111" y="100"/>
                    <a:pt x="2113" y="100"/>
                  </a:cubicBezTo>
                  <a:cubicBezTo>
                    <a:pt x="2118" y="105"/>
                    <a:pt x="2124" y="111"/>
                    <a:pt x="2130" y="117"/>
                  </a:cubicBezTo>
                  <a:cubicBezTo>
                    <a:pt x="2133" y="117"/>
                    <a:pt x="2135" y="117"/>
                    <a:pt x="2138" y="117"/>
                  </a:cubicBezTo>
                  <a:cubicBezTo>
                    <a:pt x="2149" y="128"/>
                    <a:pt x="2160" y="139"/>
                    <a:pt x="2171" y="150"/>
                  </a:cubicBezTo>
                  <a:cubicBezTo>
                    <a:pt x="2177" y="150"/>
                    <a:pt x="2182" y="150"/>
                    <a:pt x="2188" y="150"/>
                  </a:cubicBezTo>
                  <a:cubicBezTo>
                    <a:pt x="2191" y="153"/>
                    <a:pt x="2193" y="156"/>
                    <a:pt x="2196" y="158"/>
                  </a:cubicBezTo>
                  <a:cubicBezTo>
                    <a:pt x="2201" y="158"/>
                    <a:pt x="2207" y="158"/>
                    <a:pt x="2212" y="158"/>
                  </a:cubicBezTo>
                  <a:cubicBezTo>
                    <a:pt x="2216" y="161"/>
                    <a:pt x="2218" y="163"/>
                    <a:pt x="2220" y="166"/>
                  </a:cubicBezTo>
                  <a:cubicBezTo>
                    <a:pt x="2223" y="166"/>
                    <a:pt x="2227" y="166"/>
                    <a:pt x="2229" y="166"/>
                  </a:cubicBezTo>
                  <a:cubicBezTo>
                    <a:pt x="2232" y="169"/>
                    <a:pt x="2235" y="172"/>
                    <a:pt x="2237" y="175"/>
                  </a:cubicBezTo>
                  <a:cubicBezTo>
                    <a:pt x="2248" y="175"/>
                    <a:pt x="2259" y="175"/>
                    <a:pt x="2270" y="175"/>
                  </a:cubicBezTo>
                  <a:cubicBezTo>
                    <a:pt x="2274" y="178"/>
                    <a:pt x="2276" y="180"/>
                    <a:pt x="2278" y="183"/>
                  </a:cubicBezTo>
                  <a:cubicBezTo>
                    <a:pt x="2281" y="183"/>
                    <a:pt x="2285" y="183"/>
                    <a:pt x="2287" y="183"/>
                  </a:cubicBezTo>
                  <a:cubicBezTo>
                    <a:pt x="2290" y="186"/>
                    <a:pt x="2293" y="189"/>
                    <a:pt x="2295" y="191"/>
                  </a:cubicBezTo>
                  <a:cubicBezTo>
                    <a:pt x="2298" y="191"/>
                    <a:pt x="2301" y="191"/>
                    <a:pt x="2304" y="191"/>
                  </a:cubicBezTo>
                  <a:cubicBezTo>
                    <a:pt x="2312" y="200"/>
                    <a:pt x="2320" y="208"/>
                    <a:pt x="2328" y="216"/>
                  </a:cubicBezTo>
                  <a:cubicBezTo>
                    <a:pt x="2334" y="216"/>
                    <a:pt x="2340" y="216"/>
                    <a:pt x="2345" y="216"/>
                  </a:cubicBezTo>
                  <a:cubicBezTo>
                    <a:pt x="2348" y="219"/>
                    <a:pt x="2351" y="222"/>
                    <a:pt x="2353" y="224"/>
                  </a:cubicBezTo>
                  <a:cubicBezTo>
                    <a:pt x="2359" y="224"/>
                    <a:pt x="2364" y="224"/>
                    <a:pt x="2370" y="224"/>
                  </a:cubicBezTo>
                  <a:cubicBezTo>
                    <a:pt x="2370" y="246"/>
                    <a:pt x="2370" y="268"/>
                    <a:pt x="2370" y="291"/>
                  </a:cubicBezTo>
                  <a:cubicBezTo>
                    <a:pt x="2384" y="305"/>
                    <a:pt x="2398" y="319"/>
                    <a:pt x="2411" y="332"/>
                  </a:cubicBezTo>
                  <a:cubicBezTo>
                    <a:pt x="2414" y="332"/>
                    <a:pt x="2417" y="332"/>
                    <a:pt x="2420" y="332"/>
                  </a:cubicBezTo>
                  <a:cubicBezTo>
                    <a:pt x="2423" y="335"/>
                    <a:pt x="2425" y="338"/>
                    <a:pt x="2428" y="340"/>
                  </a:cubicBezTo>
                  <a:cubicBezTo>
                    <a:pt x="2444" y="340"/>
                    <a:pt x="2461" y="340"/>
                    <a:pt x="2477" y="340"/>
                  </a:cubicBezTo>
                  <a:cubicBezTo>
                    <a:pt x="2480" y="337"/>
                    <a:pt x="2483" y="334"/>
                    <a:pt x="2486" y="332"/>
                  </a:cubicBezTo>
                  <a:cubicBezTo>
                    <a:pt x="2508" y="332"/>
                    <a:pt x="2530" y="332"/>
                    <a:pt x="2552" y="332"/>
                  </a:cubicBezTo>
                  <a:cubicBezTo>
                    <a:pt x="2552" y="338"/>
                    <a:pt x="2552" y="343"/>
                    <a:pt x="2552" y="349"/>
                  </a:cubicBezTo>
                  <a:cubicBezTo>
                    <a:pt x="2549" y="352"/>
                    <a:pt x="2546" y="354"/>
                    <a:pt x="2544" y="357"/>
                  </a:cubicBezTo>
                  <a:cubicBezTo>
                    <a:pt x="2544" y="360"/>
                    <a:pt x="2544" y="362"/>
                    <a:pt x="2544" y="365"/>
                  </a:cubicBezTo>
                  <a:cubicBezTo>
                    <a:pt x="2538" y="370"/>
                    <a:pt x="2533" y="376"/>
                    <a:pt x="2527" y="381"/>
                  </a:cubicBezTo>
                  <a:cubicBezTo>
                    <a:pt x="2527" y="385"/>
                    <a:pt x="2527" y="388"/>
                    <a:pt x="2527" y="390"/>
                  </a:cubicBezTo>
                  <a:cubicBezTo>
                    <a:pt x="2518" y="399"/>
                    <a:pt x="2510" y="407"/>
                    <a:pt x="2503" y="415"/>
                  </a:cubicBezTo>
                  <a:cubicBezTo>
                    <a:pt x="2503" y="418"/>
                    <a:pt x="2503" y="420"/>
                    <a:pt x="2503" y="423"/>
                  </a:cubicBezTo>
                  <a:cubicBezTo>
                    <a:pt x="2499" y="426"/>
                    <a:pt x="2496" y="429"/>
                    <a:pt x="2494" y="431"/>
                  </a:cubicBezTo>
                  <a:cubicBezTo>
                    <a:pt x="2491" y="431"/>
                    <a:pt x="2488" y="431"/>
                    <a:pt x="2486" y="431"/>
                  </a:cubicBezTo>
                  <a:cubicBezTo>
                    <a:pt x="2483" y="435"/>
                    <a:pt x="2479" y="437"/>
                    <a:pt x="2477" y="439"/>
                  </a:cubicBezTo>
                  <a:cubicBezTo>
                    <a:pt x="2474" y="439"/>
                    <a:pt x="2472" y="439"/>
                    <a:pt x="2469" y="439"/>
                  </a:cubicBezTo>
                  <a:cubicBezTo>
                    <a:pt x="2464" y="445"/>
                    <a:pt x="2458" y="450"/>
                    <a:pt x="2452" y="456"/>
                  </a:cubicBezTo>
                  <a:cubicBezTo>
                    <a:pt x="2452" y="459"/>
                    <a:pt x="2452" y="462"/>
                    <a:pt x="2452" y="464"/>
                  </a:cubicBezTo>
                  <a:cubicBezTo>
                    <a:pt x="2447" y="470"/>
                    <a:pt x="2441" y="475"/>
                    <a:pt x="2436" y="481"/>
                  </a:cubicBezTo>
                  <a:cubicBezTo>
                    <a:pt x="2436" y="484"/>
                    <a:pt x="2436" y="487"/>
                    <a:pt x="2436" y="489"/>
                  </a:cubicBezTo>
                  <a:cubicBezTo>
                    <a:pt x="2433" y="493"/>
                    <a:pt x="2430" y="495"/>
                    <a:pt x="2428" y="497"/>
                  </a:cubicBezTo>
                  <a:cubicBezTo>
                    <a:pt x="2428" y="501"/>
                    <a:pt x="2428" y="504"/>
                    <a:pt x="2428" y="506"/>
                  </a:cubicBezTo>
                  <a:cubicBezTo>
                    <a:pt x="2422" y="512"/>
                    <a:pt x="2417" y="517"/>
                    <a:pt x="2411" y="522"/>
                  </a:cubicBezTo>
                  <a:cubicBezTo>
                    <a:pt x="2411" y="525"/>
                    <a:pt x="2411" y="528"/>
                    <a:pt x="2411" y="531"/>
                  </a:cubicBezTo>
                  <a:cubicBezTo>
                    <a:pt x="2425" y="531"/>
                    <a:pt x="2438" y="531"/>
                    <a:pt x="2452" y="531"/>
                  </a:cubicBezTo>
                  <a:cubicBezTo>
                    <a:pt x="2455" y="528"/>
                    <a:pt x="2458" y="525"/>
                    <a:pt x="2461" y="522"/>
                  </a:cubicBezTo>
                  <a:cubicBezTo>
                    <a:pt x="2483" y="522"/>
                    <a:pt x="2505" y="522"/>
                    <a:pt x="2527" y="522"/>
                  </a:cubicBezTo>
                  <a:cubicBezTo>
                    <a:pt x="2530" y="520"/>
                    <a:pt x="2532" y="517"/>
                    <a:pt x="2535" y="514"/>
                  </a:cubicBezTo>
                  <a:cubicBezTo>
                    <a:pt x="2560" y="514"/>
                    <a:pt x="2584" y="514"/>
                    <a:pt x="2610" y="514"/>
                  </a:cubicBezTo>
                  <a:cubicBezTo>
                    <a:pt x="2612" y="512"/>
                    <a:pt x="2615" y="509"/>
                    <a:pt x="2619" y="506"/>
                  </a:cubicBezTo>
                  <a:cubicBezTo>
                    <a:pt x="2643" y="506"/>
                    <a:pt x="2668" y="506"/>
                    <a:pt x="2693" y="506"/>
                  </a:cubicBezTo>
                  <a:cubicBezTo>
                    <a:pt x="2695" y="504"/>
                    <a:pt x="2698" y="500"/>
                    <a:pt x="2701" y="497"/>
                  </a:cubicBezTo>
                  <a:cubicBezTo>
                    <a:pt x="2726" y="497"/>
                    <a:pt x="2751" y="497"/>
                    <a:pt x="2775" y="497"/>
                  </a:cubicBezTo>
                  <a:cubicBezTo>
                    <a:pt x="2778" y="495"/>
                    <a:pt x="2781" y="493"/>
                    <a:pt x="2784" y="489"/>
                  </a:cubicBezTo>
                  <a:cubicBezTo>
                    <a:pt x="2798" y="489"/>
                    <a:pt x="2811" y="489"/>
                    <a:pt x="2825" y="489"/>
                  </a:cubicBezTo>
                  <a:cubicBezTo>
                    <a:pt x="2825" y="497"/>
                    <a:pt x="2825" y="505"/>
                    <a:pt x="2825" y="514"/>
                  </a:cubicBezTo>
                  <a:cubicBezTo>
                    <a:pt x="2828" y="516"/>
                    <a:pt x="2830" y="519"/>
                    <a:pt x="2833" y="522"/>
                  </a:cubicBezTo>
                  <a:cubicBezTo>
                    <a:pt x="2833" y="533"/>
                    <a:pt x="2833" y="544"/>
                    <a:pt x="2833" y="555"/>
                  </a:cubicBezTo>
                  <a:cubicBezTo>
                    <a:pt x="2836" y="558"/>
                    <a:pt x="2839" y="561"/>
                    <a:pt x="2842" y="564"/>
                  </a:cubicBezTo>
                  <a:cubicBezTo>
                    <a:pt x="2842" y="572"/>
                    <a:pt x="2842" y="580"/>
                    <a:pt x="2842" y="589"/>
                  </a:cubicBezTo>
                  <a:cubicBezTo>
                    <a:pt x="2844" y="591"/>
                    <a:pt x="2847" y="593"/>
                    <a:pt x="2850" y="597"/>
                  </a:cubicBezTo>
                  <a:cubicBezTo>
                    <a:pt x="2850" y="608"/>
                    <a:pt x="2850" y="619"/>
                    <a:pt x="2850" y="630"/>
                  </a:cubicBezTo>
                  <a:cubicBezTo>
                    <a:pt x="2852" y="632"/>
                    <a:pt x="2856" y="635"/>
                    <a:pt x="2859" y="638"/>
                  </a:cubicBezTo>
                  <a:cubicBezTo>
                    <a:pt x="2859" y="646"/>
                    <a:pt x="2859" y="655"/>
                    <a:pt x="2859" y="663"/>
                  </a:cubicBezTo>
                  <a:cubicBezTo>
                    <a:pt x="2861" y="666"/>
                    <a:pt x="2864" y="668"/>
                    <a:pt x="2867" y="671"/>
                  </a:cubicBezTo>
                  <a:cubicBezTo>
                    <a:pt x="2867" y="685"/>
                    <a:pt x="2867" y="698"/>
                    <a:pt x="2867" y="713"/>
                  </a:cubicBezTo>
                  <a:cubicBezTo>
                    <a:pt x="2869" y="715"/>
                    <a:pt x="2872" y="718"/>
                    <a:pt x="2875" y="721"/>
                  </a:cubicBezTo>
                  <a:cubicBezTo>
                    <a:pt x="2875" y="726"/>
                    <a:pt x="2875" y="732"/>
                    <a:pt x="2875" y="737"/>
                  </a:cubicBezTo>
                  <a:cubicBezTo>
                    <a:pt x="2878" y="740"/>
                    <a:pt x="2880" y="743"/>
                    <a:pt x="2883" y="746"/>
                  </a:cubicBezTo>
                  <a:cubicBezTo>
                    <a:pt x="2883" y="756"/>
                    <a:pt x="2883" y="768"/>
                    <a:pt x="2883" y="779"/>
                  </a:cubicBezTo>
                  <a:cubicBezTo>
                    <a:pt x="2886" y="781"/>
                    <a:pt x="2888" y="784"/>
                    <a:pt x="2891" y="788"/>
                  </a:cubicBezTo>
                  <a:cubicBezTo>
                    <a:pt x="2891" y="795"/>
                    <a:pt x="2891" y="803"/>
                    <a:pt x="2891" y="812"/>
                  </a:cubicBezTo>
                  <a:cubicBezTo>
                    <a:pt x="2894" y="815"/>
                    <a:pt x="2897" y="817"/>
                    <a:pt x="2900" y="820"/>
                  </a:cubicBezTo>
                  <a:cubicBezTo>
                    <a:pt x="2900" y="828"/>
                    <a:pt x="2900" y="837"/>
                    <a:pt x="2900" y="846"/>
                  </a:cubicBezTo>
                  <a:cubicBezTo>
                    <a:pt x="2889" y="846"/>
                    <a:pt x="2878" y="846"/>
                    <a:pt x="2867" y="846"/>
                  </a:cubicBezTo>
                  <a:cubicBezTo>
                    <a:pt x="2864" y="848"/>
                    <a:pt x="2862" y="850"/>
                    <a:pt x="2859" y="854"/>
                  </a:cubicBezTo>
                  <a:cubicBezTo>
                    <a:pt x="2837" y="854"/>
                    <a:pt x="2814" y="854"/>
                    <a:pt x="2792" y="854"/>
                  </a:cubicBezTo>
                  <a:cubicBezTo>
                    <a:pt x="2790" y="856"/>
                    <a:pt x="2787" y="859"/>
                    <a:pt x="2784" y="862"/>
                  </a:cubicBezTo>
                  <a:cubicBezTo>
                    <a:pt x="2773" y="862"/>
                    <a:pt x="2762" y="862"/>
                    <a:pt x="2751" y="862"/>
                  </a:cubicBezTo>
                  <a:cubicBezTo>
                    <a:pt x="2751" y="867"/>
                    <a:pt x="2751" y="873"/>
                    <a:pt x="2751" y="878"/>
                  </a:cubicBezTo>
                  <a:cubicBezTo>
                    <a:pt x="2753" y="881"/>
                    <a:pt x="2756" y="884"/>
                    <a:pt x="2759" y="887"/>
                  </a:cubicBezTo>
                  <a:cubicBezTo>
                    <a:pt x="2759" y="900"/>
                    <a:pt x="2759" y="914"/>
                    <a:pt x="2759" y="928"/>
                  </a:cubicBezTo>
                  <a:cubicBezTo>
                    <a:pt x="2762" y="931"/>
                    <a:pt x="2764" y="933"/>
                    <a:pt x="2767" y="936"/>
                  </a:cubicBezTo>
                  <a:cubicBezTo>
                    <a:pt x="2767" y="944"/>
                    <a:pt x="2767" y="953"/>
                    <a:pt x="2767" y="962"/>
                  </a:cubicBezTo>
                  <a:cubicBezTo>
                    <a:pt x="2770" y="964"/>
                    <a:pt x="2772" y="966"/>
                    <a:pt x="2775" y="970"/>
                  </a:cubicBezTo>
                  <a:cubicBezTo>
                    <a:pt x="2775" y="983"/>
                    <a:pt x="2775" y="997"/>
                    <a:pt x="2775" y="1011"/>
                  </a:cubicBezTo>
                  <a:cubicBezTo>
                    <a:pt x="2778" y="1013"/>
                    <a:pt x="2781" y="1016"/>
                    <a:pt x="2784" y="1019"/>
                  </a:cubicBezTo>
                  <a:cubicBezTo>
                    <a:pt x="2784" y="1027"/>
                    <a:pt x="2784" y="1036"/>
                    <a:pt x="2784" y="1044"/>
                  </a:cubicBezTo>
                  <a:cubicBezTo>
                    <a:pt x="2771" y="1044"/>
                    <a:pt x="2757" y="1044"/>
                    <a:pt x="2743" y="1044"/>
                  </a:cubicBezTo>
                  <a:cubicBezTo>
                    <a:pt x="2740" y="1048"/>
                    <a:pt x="2736" y="1050"/>
                    <a:pt x="2734" y="1052"/>
                  </a:cubicBezTo>
                  <a:cubicBezTo>
                    <a:pt x="2734" y="1055"/>
                    <a:pt x="2734" y="1059"/>
                    <a:pt x="2734" y="1061"/>
                  </a:cubicBezTo>
                  <a:cubicBezTo>
                    <a:pt x="2731" y="1064"/>
                    <a:pt x="2728" y="1067"/>
                    <a:pt x="2726" y="1069"/>
                  </a:cubicBezTo>
                  <a:cubicBezTo>
                    <a:pt x="2726" y="1072"/>
                    <a:pt x="2726" y="1075"/>
                    <a:pt x="2726" y="1077"/>
                  </a:cubicBezTo>
                  <a:cubicBezTo>
                    <a:pt x="2732" y="1077"/>
                    <a:pt x="2737" y="1077"/>
                    <a:pt x="2743" y="1077"/>
                  </a:cubicBezTo>
                  <a:cubicBezTo>
                    <a:pt x="2743" y="1086"/>
                    <a:pt x="2743" y="1094"/>
                    <a:pt x="2743" y="1102"/>
                  </a:cubicBezTo>
                  <a:cubicBezTo>
                    <a:pt x="2732" y="1102"/>
                    <a:pt x="2720" y="1102"/>
                    <a:pt x="2709" y="1102"/>
                  </a:cubicBezTo>
                  <a:cubicBezTo>
                    <a:pt x="2709" y="1097"/>
                    <a:pt x="2709" y="1091"/>
                    <a:pt x="2709" y="1086"/>
                  </a:cubicBezTo>
                  <a:cubicBezTo>
                    <a:pt x="2701" y="1086"/>
                    <a:pt x="2693" y="1086"/>
                    <a:pt x="2685" y="1086"/>
                  </a:cubicBezTo>
                  <a:cubicBezTo>
                    <a:pt x="2679" y="1080"/>
                    <a:pt x="2674" y="1075"/>
                    <a:pt x="2668" y="1069"/>
                  </a:cubicBezTo>
                  <a:cubicBezTo>
                    <a:pt x="2662" y="1075"/>
                    <a:pt x="2657" y="1080"/>
                    <a:pt x="2651" y="1086"/>
                  </a:cubicBezTo>
                  <a:cubicBezTo>
                    <a:pt x="2640" y="1086"/>
                    <a:pt x="2629" y="1086"/>
                    <a:pt x="2619" y="1086"/>
                  </a:cubicBezTo>
                  <a:cubicBezTo>
                    <a:pt x="2613" y="1091"/>
                    <a:pt x="2608" y="1097"/>
                    <a:pt x="2602" y="1102"/>
                  </a:cubicBezTo>
                  <a:cubicBezTo>
                    <a:pt x="2602" y="1108"/>
                    <a:pt x="2602" y="1114"/>
                    <a:pt x="2602" y="1119"/>
                  </a:cubicBezTo>
                  <a:cubicBezTo>
                    <a:pt x="2599" y="1119"/>
                    <a:pt x="2596" y="1119"/>
                    <a:pt x="2593" y="1119"/>
                  </a:cubicBezTo>
                  <a:cubicBezTo>
                    <a:pt x="2590" y="1116"/>
                    <a:pt x="2588" y="1113"/>
                    <a:pt x="2585" y="1110"/>
                  </a:cubicBezTo>
                  <a:cubicBezTo>
                    <a:pt x="2580" y="1110"/>
                    <a:pt x="2574" y="1110"/>
                    <a:pt x="2569" y="1110"/>
                  </a:cubicBezTo>
                  <a:cubicBezTo>
                    <a:pt x="2565" y="1107"/>
                    <a:pt x="2563" y="1105"/>
                    <a:pt x="2561" y="1102"/>
                  </a:cubicBezTo>
                  <a:cubicBezTo>
                    <a:pt x="2555" y="1102"/>
                    <a:pt x="2549" y="1102"/>
                    <a:pt x="2544" y="1102"/>
                  </a:cubicBezTo>
                  <a:cubicBezTo>
                    <a:pt x="2544" y="1106"/>
                    <a:pt x="2544" y="1108"/>
                    <a:pt x="2544" y="1110"/>
                  </a:cubicBezTo>
                  <a:cubicBezTo>
                    <a:pt x="2553" y="1119"/>
                    <a:pt x="2561" y="1127"/>
                    <a:pt x="2569" y="1135"/>
                  </a:cubicBezTo>
                  <a:cubicBezTo>
                    <a:pt x="2572" y="1135"/>
                    <a:pt x="2574" y="1135"/>
                    <a:pt x="2577" y="1135"/>
                  </a:cubicBezTo>
                  <a:cubicBezTo>
                    <a:pt x="2585" y="1144"/>
                    <a:pt x="2594" y="1152"/>
                    <a:pt x="2602" y="1160"/>
                  </a:cubicBezTo>
                  <a:cubicBezTo>
                    <a:pt x="2616" y="1160"/>
                    <a:pt x="2630" y="1160"/>
                    <a:pt x="2643" y="1160"/>
                  </a:cubicBezTo>
                  <a:cubicBezTo>
                    <a:pt x="2649" y="1166"/>
                    <a:pt x="2654" y="1172"/>
                    <a:pt x="2660" y="1176"/>
                  </a:cubicBezTo>
                  <a:cubicBezTo>
                    <a:pt x="2663" y="1176"/>
                    <a:pt x="2666" y="1176"/>
                    <a:pt x="2668" y="1176"/>
                  </a:cubicBezTo>
                  <a:cubicBezTo>
                    <a:pt x="2674" y="1182"/>
                    <a:pt x="2679" y="1187"/>
                    <a:pt x="2685" y="1193"/>
                  </a:cubicBezTo>
                  <a:cubicBezTo>
                    <a:pt x="2685" y="1199"/>
                    <a:pt x="2685" y="1204"/>
                    <a:pt x="2685" y="1210"/>
                  </a:cubicBezTo>
                  <a:cubicBezTo>
                    <a:pt x="2688" y="1213"/>
                    <a:pt x="2690" y="1216"/>
                    <a:pt x="2693" y="1218"/>
                  </a:cubicBezTo>
                  <a:cubicBezTo>
                    <a:pt x="2693" y="1233"/>
                    <a:pt x="2693" y="1246"/>
                    <a:pt x="2693" y="1260"/>
                  </a:cubicBezTo>
                  <a:cubicBezTo>
                    <a:pt x="2689" y="1263"/>
                    <a:pt x="2687" y="1265"/>
                    <a:pt x="2685" y="1268"/>
                  </a:cubicBezTo>
                  <a:cubicBezTo>
                    <a:pt x="2685" y="1271"/>
                    <a:pt x="2685" y="1273"/>
                    <a:pt x="2685" y="1276"/>
                  </a:cubicBezTo>
                  <a:cubicBezTo>
                    <a:pt x="2690" y="1276"/>
                    <a:pt x="2696" y="1276"/>
                    <a:pt x="2701" y="1276"/>
                  </a:cubicBezTo>
                  <a:cubicBezTo>
                    <a:pt x="2705" y="1279"/>
                    <a:pt x="2707" y="1282"/>
                    <a:pt x="2709" y="1284"/>
                  </a:cubicBezTo>
                  <a:cubicBezTo>
                    <a:pt x="2712" y="1284"/>
                    <a:pt x="2716" y="1284"/>
                    <a:pt x="2718" y="1284"/>
                  </a:cubicBezTo>
                  <a:cubicBezTo>
                    <a:pt x="2721" y="1288"/>
                    <a:pt x="2724" y="1290"/>
                    <a:pt x="2726" y="1292"/>
                  </a:cubicBezTo>
                  <a:cubicBezTo>
                    <a:pt x="2729" y="1292"/>
                    <a:pt x="2732" y="1292"/>
                    <a:pt x="2734" y="1292"/>
                  </a:cubicBezTo>
                  <a:cubicBezTo>
                    <a:pt x="2737" y="1296"/>
                    <a:pt x="2740" y="1299"/>
                    <a:pt x="2743" y="1301"/>
                  </a:cubicBezTo>
                  <a:cubicBezTo>
                    <a:pt x="2746" y="1301"/>
                    <a:pt x="2748" y="1301"/>
                    <a:pt x="2751" y="1301"/>
                  </a:cubicBezTo>
                  <a:cubicBezTo>
                    <a:pt x="2756" y="1307"/>
                    <a:pt x="2762" y="1312"/>
                    <a:pt x="2767" y="1318"/>
                  </a:cubicBezTo>
                  <a:cubicBezTo>
                    <a:pt x="2776" y="1318"/>
                    <a:pt x="2784" y="1318"/>
                    <a:pt x="2792" y="1318"/>
                  </a:cubicBezTo>
                  <a:cubicBezTo>
                    <a:pt x="2795" y="1321"/>
                    <a:pt x="2798" y="1323"/>
                    <a:pt x="2801" y="1326"/>
                  </a:cubicBezTo>
                  <a:cubicBezTo>
                    <a:pt x="2809" y="1326"/>
                    <a:pt x="2817" y="1326"/>
                    <a:pt x="2825" y="1326"/>
                  </a:cubicBezTo>
                  <a:cubicBezTo>
                    <a:pt x="2829" y="1323"/>
                    <a:pt x="2831" y="1320"/>
                    <a:pt x="2833" y="1318"/>
                  </a:cubicBezTo>
                  <a:cubicBezTo>
                    <a:pt x="2850" y="1318"/>
                    <a:pt x="2867" y="1318"/>
                    <a:pt x="2883" y="1318"/>
                  </a:cubicBezTo>
                  <a:cubicBezTo>
                    <a:pt x="2889" y="1312"/>
                    <a:pt x="2895" y="1307"/>
                    <a:pt x="2900" y="1301"/>
                  </a:cubicBezTo>
                  <a:cubicBezTo>
                    <a:pt x="2900" y="1298"/>
                    <a:pt x="2900" y="1295"/>
                    <a:pt x="2900" y="1292"/>
                  </a:cubicBezTo>
                  <a:cubicBezTo>
                    <a:pt x="2909" y="1292"/>
                    <a:pt x="2917" y="1292"/>
                    <a:pt x="2925" y="1292"/>
                  </a:cubicBezTo>
                  <a:cubicBezTo>
                    <a:pt x="2925" y="1289"/>
                    <a:pt x="2925" y="1287"/>
                    <a:pt x="2925" y="1284"/>
                  </a:cubicBezTo>
                  <a:cubicBezTo>
                    <a:pt x="2934" y="1276"/>
                    <a:pt x="2941" y="1268"/>
                    <a:pt x="2949" y="1260"/>
                  </a:cubicBezTo>
                  <a:cubicBezTo>
                    <a:pt x="2949" y="1257"/>
                    <a:pt x="2949" y="1253"/>
                    <a:pt x="2949" y="1251"/>
                  </a:cubicBezTo>
                  <a:cubicBezTo>
                    <a:pt x="2953" y="1248"/>
                    <a:pt x="2956" y="1245"/>
                    <a:pt x="2958" y="1243"/>
                  </a:cubicBezTo>
                  <a:cubicBezTo>
                    <a:pt x="2958" y="1240"/>
                    <a:pt x="2958" y="1237"/>
                    <a:pt x="2958" y="1234"/>
                  </a:cubicBezTo>
                  <a:cubicBezTo>
                    <a:pt x="2967" y="1226"/>
                    <a:pt x="2975" y="1218"/>
                    <a:pt x="2983" y="1210"/>
                  </a:cubicBezTo>
                  <a:cubicBezTo>
                    <a:pt x="2983" y="1201"/>
                    <a:pt x="2983" y="1193"/>
                    <a:pt x="2983" y="1185"/>
                  </a:cubicBezTo>
                  <a:cubicBezTo>
                    <a:pt x="2986" y="1182"/>
                    <a:pt x="2988" y="1179"/>
                    <a:pt x="2991" y="1176"/>
                  </a:cubicBezTo>
                  <a:cubicBezTo>
                    <a:pt x="2991" y="1171"/>
                    <a:pt x="2991" y="1165"/>
                    <a:pt x="2991" y="1160"/>
                  </a:cubicBezTo>
                  <a:cubicBezTo>
                    <a:pt x="2994" y="1157"/>
                    <a:pt x="2997" y="1154"/>
                    <a:pt x="3000" y="1152"/>
                  </a:cubicBezTo>
                  <a:cubicBezTo>
                    <a:pt x="3000" y="1146"/>
                    <a:pt x="3000" y="1141"/>
                    <a:pt x="3000" y="1135"/>
                  </a:cubicBezTo>
                  <a:cubicBezTo>
                    <a:pt x="3008" y="1126"/>
                    <a:pt x="3016" y="1118"/>
                    <a:pt x="3024" y="1110"/>
                  </a:cubicBezTo>
                  <a:cubicBezTo>
                    <a:pt x="3024" y="1107"/>
                    <a:pt x="3024" y="1105"/>
                    <a:pt x="3024" y="1102"/>
                  </a:cubicBezTo>
                  <a:cubicBezTo>
                    <a:pt x="3027" y="1099"/>
                    <a:pt x="3030" y="1096"/>
                    <a:pt x="3032" y="1094"/>
                  </a:cubicBezTo>
                  <a:cubicBezTo>
                    <a:pt x="3032" y="1088"/>
                    <a:pt x="3032" y="1083"/>
                    <a:pt x="3032" y="1077"/>
                  </a:cubicBezTo>
                  <a:cubicBezTo>
                    <a:pt x="3035" y="1074"/>
                    <a:pt x="3038" y="1071"/>
                    <a:pt x="3041" y="1069"/>
                  </a:cubicBezTo>
                  <a:cubicBezTo>
                    <a:pt x="3041" y="1066"/>
                    <a:pt x="3041" y="1063"/>
                    <a:pt x="3041" y="1061"/>
                  </a:cubicBezTo>
                  <a:cubicBezTo>
                    <a:pt x="3050" y="1061"/>
                    <a:pt x="3058" y="1061"/>
                    <a:pt x="3066" y="1061"/>
                  </a:cubicBezTo>
                  <a:cubicBezTo>
                    <a:pt x="3066" y="1064"/>
                    <a:pt x="3066" y="1067"/>
                    <a:pt x="3066" y="1069"/>
                  </a:cubicBezTo>
                  <a:cubicBezTo>
                    <a:pt x="3071" y="1075"/>
                    <a:pt x="3077" y="1080"/>
                    <a:pt x="3082" y="1086"/>
                  </a:cubicBezTo>
                  <a:cubicBezTo>
                    <a:pt x="3093" y="1086"/>
                    <a:pt x="3104" y="1086"/>
                    <a:pt x="3116" y="1086"/>
                  </a:cubicBezTo>
                  <a:cubicBezTo>
                    <a:pt x="3121" y="1080"/>
                    <a:pt x="3127" y="1075"/>
                    <a:pt x="3132" y="1069"/>
                  </a:cubicBezTo>
                  <a:cubicBezTo>
                    <a:pt x="3135" y="1072"/>
                    <a:pt x="3138" y="1075"/>
                    <a:pt x="3140" y="1077"/>
                  </a:cubicBezTo>
                  <a:cubicBezTo>
                    <a:pt x="3143" y="1077"/>
                    <a:pt x="3146" y="1077"/>
                    <a:pt x="3148" y="1077"/>
                  </a:cubicBezTo>
                  <a:cubicBezTo>
                    <a:pt x="3148" y="1083"/>
                    <a:pt x="3148" y="1088"/>
                    <a:pt x="3148" y="1094"/>
                  </a:cubicBezTo>
                  <a:cubicBezTo>
                    <a:pt x="3151" y="1097"/>
                    <a:pt x="3155" y="1100"/>
                    <a:pt x="3157" y="1102"/>
                  </a:cubicBezTo>
                  <a:cubicBezTo>
                    <a:pt x="3163" y="1102"/>
                    <a:pt x="3168" y="1102"/>
                    <a:pt x="3174" y="1102"/>
                  </a:cubicBezTo>
                  <a:cubicBezTo>
                    <a:pt x="3174" y="1108"/>
                    <a:pt x="3174" y="1114"/>
                    <a:pt x="3174" y="1119"/>
                  </a:cubicBezTo>
                  <a:cubicBezTo>
                    <a:pt x="3165" y="1128"/>
                    <a:pt x="3156" y="1136"/>
                    <a:pt x="3148" y="1144"/>
                  </a:cubicBezTo>
                  <a:cubicBezTo>
                    <a:pt x="3148" y="1149"/>
                    <a:pt x="3148" y="1155"/>
                    <a:pt x="3148" y="1160"/>
                  </a:cubicBezTo>
                  <a:cubicBezTo>
                    <a:pt x="3151" y="1164"/>
                    <a:pt x="3155" y="1166"/>
                    <a:pt x="3157" y="1168"/>
                  </a:cubicBezTo>
                  <a:cubicBezTo>
                    <a:pt x="3157" y="1174"/>
                    <a:pt x="3157" y="1180"/>
                    <a:pt x="3157" y="1185"/>
                  </a:cubicBezTo>
                  <a:cubicBezTo>
                    <a:pt x="3160" y="1188"/>
                    <a:pt x="3163" y="1191"/>
                    <a:pt x="3165" y="1193"/>
                  </a:cubicBezTo>
                  <a:cubicBezTo>
                    <a:pt x="3165" y="1196"/>
                    <a:pt x="3165" y="1199"/>
                    <a:pt x="3165" y="1202"/>
                  </a:cubicBezTo>
                  <a:cubicBezTo>
                    <a:pt x="3168" y="1205"/>
                    <a:pt x="3171" y="1207"/>
                    <a:pt x="3174" y="1210"/>
                  </a:cubicBezTo>
                  <a:cubicBezTo>
                    <a:pt x="3174" y="1218"/>
                    <a:pt x="3174" y="1226"/>
                    <a:pt x="3174" y="1234"/>
                  </a:cubicBezTo>
                  <a:cubicBezTo>
                    <a:pt x="3177" y="1238"/>
                    <a:pt x="3179" y="1241"/>
                    <a:pt x="3182" y="1243"/>
                  </a:cubicBezTo>
                  <a:cubicBezTo>
                    <a:pt x="3182" y="1257"/>
                    <a:pt x="3182" y="1271"/>
                    <a:pt x="3182" y="1284"/>
                  </a:cubicBezTo>
                  <a:cubicBezTo>
                    <a:pt x="3185" y="1288"/>
                    <a:pt x="3187" y="1290"/>
                    <a:pt x="3190" y="1292"/>
                  </a:cubicBezTo>
                  <a:cubicBezTo>
                    <a:pt x="3190" y="1323"/>
                    <a:pt x="3190" y="1354"/>
                    <a:pt x="3190" y="1384"/>
                  </a:cubicBezTo>
                  <a:cubicBezTo>
                    <a:pt x="3193" y="1387"/>
                    <a:pt x="3196" y="1389"/>
                    <a:pt x="3198" y="1392"/>
                  </a:cubicBezTo>
                  <a:cubicBezTo>
                    <a:pt x="3198" y="1397"/>
                    <a:pt x="3198" y="1403"/>
                    <a:pt x="3198" y="1408"/>
                  </a:cubicBezTo>
                  <a:cubicBezTo>
                    <a:pt x="3201" y="1412"/>
                    <a:pt x="3204" y="1415"/>
                    <a:pt x="3206" y="1417"/>
                  </a:cubicBezTo>
                  <a:cubicBezTo>
                    <a:pt x="3206" y="1420"/>
                    <a:pt x="3206" y="1423"/>
                    <a:pt x="3206" y="1425"/>
                  </a:cubicBezTo>
                  <a:cubicBezTo>
                    <a:pt x="3209" y="1428"/>
                    <a:pt x="3213" y="1431"/>
                    <a:pt x="3215" y="1433"/>
                  </a:cubicBezTo>
                  <a:cubicBezTo>
                    <a:pt x="3215" y="1439"/>
                    <a:pt x="3215" y="1444"/>
                    <a:pt x="3215" y="1450"/>
                  </a:cubicBezTo>
                  <a:cubicBezTo>
                    <a:pt x="3218" y="1453"/>
                    <a:pt x="3221" y="1456"/>
                    <a:pt x="3223" y="1459"/>
                  </a:cubicBezTo>
                  <a:cubicBezTo>
                    <a:pt x="3223" y="1473"/>
                    <a:pt x="3223" y="1486"/>
                    <a:pt x="3223" y="1500"/>
                  </a:cubicBezTo>
                  <a:cubicBezTo>
                    <a:pt x="3226" y="1503"/>
                    <a:pt x="3229" y="1506"/>
                    <a:pt x="3231" y="1508"/>
                  </a:cubicBezTo>
                  <a:cubicBezTo>
                    <a:pt x="3231" y="1528"/>
                    <a:pt x="3231" y="1547"/>
                    <a:pt x="3231" y="1566"/>
                  </a:cubicBezTo>
                  <a:cubicBezTo>
                    <a:pt x="3234" y="1569"/>
                    <a:pt x="3237" y="1572"/>
                    <a:pt x="3240" y="1575"/>
                  </a:cubicBezTo>
                  <a:cubicBezTo>
                    <a:pt x="3240" y="1580"/>
                    <a:pt x="3240" y="1586"/>
                    <a:pt x="3240" y="1591"/>
                  </a:cubicBezTo>
                  <a:cubicBezTo>
                    <a:pt x="3245" y="1596"/>
                    <a:pt x="3251" y="1602"/>
                    <a:pt x="3256" y="1607"/>
                  </a:cubicBezTo>
                  <a:cubicBezTo>
                    <a:pt x="3256" y="1622"/>
                    <a:pt x="3256" y="1635"/>
                    <a:pt x="3256" y="1649"/>
                  </a:cubicBezTo>
                  <a:cubicBezTo>
                    <a:pt x="3260" y="1652"/>
                    <a:pt x="3262" y="1655"/>
                    <a:pt x="3264" y="1657"/>
                  </a:cubicBezTo>
                  <a:cubicBezTo>
                    <a:pt x="3264" y="1674"/>
                    <a:pt x="3264" y="1691"/>
                    <a:pt x="3264" y="1707"/>
                  </a:cubicBezTo>
                  <a:cubicBezTo>
                    <a:pt x="3267" y="1710"/>
                    <a:pt x="3271" y="1713"/>
                    <a:pt x="3273" y="1715"/>
                  </a:cubicBezTo>
                  <a:cubicBezTo>
                    <a:pt x="3273" y="1719"/>
                    <a:pt x="3273" y="1721"/>
                    <a:pt x="3273" y="1723"/>
                  </a:cubicBezTo>
                  <a:cubicBezTo>
                    <a:pt x="3279" y="1729"/>
                    <a:pt x="3284" y="1734"/>
                    <a:pt x="3289" y="1740"/>
                  </a:cubicBezTo>
                  <a:cubicBezTo>
                    <a:pt x="3289" y="1743"/>
                    <a:pt x="3289" y="1746"/>
                    <a:pt x="3289" y="1748"/>
                  </a:cubicBezTo>
                  <a:cubicBezTo>
                    <a:pt x="3295" y="1754"/>
                    <a:pt x="3300" y="1759"/>
                    <a:pt x="3306" y="1765"/>
                  </a:cubicBezTo>
                  <a:cubicBezTo>
                    <a:pt x="3306" y="1768"/>
                    <a:pt x="3306" y="1771"/>
                    <a:pt x="3306" y="1773"/>
                  </a:cubicBezTo>
                  <a:cubicBezTo>
                    <a:pt x="3302" y="1777"/>
                    <a:pt x="3300" y="1779"/>
                    <a:pt x="3298" y="1781"/>
                  </a:cubicBezTo>
                  <a:cubicBezTo>
                    <a:pt x="3295" y="1781"/>
                    <a:pt x="3291" y="1781"/>
                    <a:pt x="3289" y="1781"/>
                  </a:cubicBezTo>
                  <a:cubicBezTo>
                    <a:pt x="3286" y="1785"/>
                    <a:pt x="3283" y="1787"/>
                    <a:pt x="3281" y="1789"/>
                  </a:cubicBezTo>
                  <a:cubicBezTo>
                    <a:pt x="3278" y="1789"/>
                    <a:pt x="3275" y="1789"/>
                    <a:pt x="3273" y="1789"/>
                  </a:cubicBezTo>
                  <a:cubicBezTo>
                    <a:pt x="3267" y="1795"/>
                    <a:pt x="3262" y="1800"/>
                    <a:pt x="3256" y="1806"/>
                  </a:cubicBezTo>
                  <a:cubicBezTo>
                    <a:pt x="3253" y="1806"/>
                    <a:pt x="3250" y="1806"/>
                    <a:pt x="3248" y="1806"/>
                  </a:cubicBezTo>
                  <a:cubicBezTo>
                    <a:pt x="3244" y="1809"/>
                    <a:pt x="3242" y="1812"/>
                    <a:pt x="3240" y="1815"/>
                  </a:cubicBezTo>
                  <a:cubicBezTo>
                    <a:pt x="3240" y="1818"/>
                    <a:pt x="3240" y="1820"/>
                    <a:pt x="3240" y="1823"/>
                  </a:cubicBezTo>
                  <a:cubicBezTo>
                    <a:pt x="3236" y="1826"/>
                    <a:pt x="3233" y="1828"/>
                    <a:pt x="3231" y="1831"/>
                  </a:cubicBezTo>
                  <a:cubicBezTo>
                    <a:pt x="3225" y="1831"/>
                    <a:pt x="3220" y="1831"/>
                    <a:pt x="3215" y="1831"/>
                  </a:cubicBezTo>
                  <a:cubicBezTo>
                    <a:pt x="3215" y="1834"/>
                    <a:pt x="3215" y="1837"/>
                    <a:pt x="3215" y="1839"/>
                  </a:cubicBezTo>
                  <a:cubicBezTo>
                    <a:pt x="3226" y="1851"/>
                    <a:pt x="3237" y="1862"/>
                    <a:pt x="3248" y="1873"/>
                  </a:cubicBezTo>
                  <a:cubicBezTo>
                    <a:pt x="3248" y="1878"/>
                    <a:pt x="3248" y="1884"/>
                    <a:pt x="3248" y="1889"/>
                  </a:cubicBezTo>
                  <a:cubicBezTo>
                    <a:pt x="3251" y="1892"/>
                    <a:pt x="3254" y="1895"/>
                    <a:pt x="3256" y="1897"/>
                  </a:cubicBezTo>
                  <a:cubicBezTo>
                    <a:pt x="3256" y="1903"/>
                    <a:pt x="3256" y="1909"/>
                    <a:pt x="3256" y="1914"/>
                  </a:cubicBezTo>
                  <a:cubicBezTo>
                    <a:pt x="3260" y="1917"/>
                    <a:pt x="3262" y="1920"/>
                    <a:pt x="3264" y="1922"/>
                  </a:cubicBezTo>
                  <a:cubicBezTo>
                    <a:pt x="3264" y="1925"/>
                    <a:pt x="3264" y="1928"/>
                    <a:pt x="3264" y="1930"/>
                  </a:cubicBezTo>
                  <a:cubicBezTo>
                    <a:pt x="3270" y="1936"/>
                    <a:pt x="3275" y="1941"/>
                    <a:pt x="3281" y="1947"/>
                  </a:cubicBezTo>
                  <a:cubicBezTo>
                    <a:pt x="3287" y="1947"/>
                    <a:pt x="3292" y="1947"/>
                    <a:pt x="3298" y="1947"/>
                  </a:cubicBezTo>
                  <a:cubicBezTo>
                    <a:pt x="3303" y="1952"/>
                    <a:pt x="3309" y="1958"/>
                    <a:pt x="3314" y="1963"/>
                  </a:cubicBezTo>
                  <a:cubicBezTo>
                    <a:pt x="3311" y="1967"/>
                    <a:pt x="3308" y="1970"/>
                    <a:pt x="3306" y="1972"/>
                  </a:cubicBezTo>
                  <a:cubicBezTo>
                    <a:pt x="3306" y="1975"/>
                    <a:pt x="3306" y="1978"/>
                    <a:pt x="3306" y="1980"/>
                  </a:cubicBezTo>
                  <a:cubicBezTo>
                    <a:pt x="3300" y="1986"/>
                    <a:pt x="3295" y="1991"/>
                    <a:pt x="3289" y="1997"/>
                  </a:cubicBezTo>
                  <a:cubicBezTo>
                    <a:pt x="3289" y="2002"/>
                    <a:pt x="3289" y="2008"/>
                    <a:pt x="3289" y="2014"/>
                  </a:cubicBezTo>
                  <a:cubicBezTo>
                    <a:pt x="3292" y="2017"/>
                    <a:pt x="3295" y="2019"/>
                    <a:pt x="3298" y="2022"/>
                  </a:cubicBezTo>
                  <a:cubicBezTo>
                    <a:pt x="3298" y="2027"/>
                    <a:pt x="3298" y="2033"/>
                    <a:pt x="3298" y="2038"/>
                  </a:cubicBezTo>
                  <a:cubicBezTo>
                    <a:pt x="3295" y="2041"/>
                    <a:pt x="3291" y="2044"/>
                    <a:pt x="3289" y="2046"/>
                  </a:cubicBezTo>
                  <a:cubicBezTo>
                    <a:pt x="3295" y="2052"/>
                    <a:pt x="3300" y="2057"/>
                    <a:pt x="3306" y="2063"/>
                  </a:cubicBezTo>
                  <a:cubicBezTo>
                    <a:pt x="3306" y="2068"/>
                    <a:pt x="3306" y="2074"/>
                    <a:pt x="3306" y="2080"/>
                  </a:cubicBezTo>
                  <a:cubicBezTo>
                    <a:pt x="3309" y="2080"/>
                    <a:pt x="3312" y="2080"/>
                    <a:pt x="3314" y="2080"/>
                  </a:cubicBezTo>
                  <a:cubicBezTo>
                    <a:pt x="3323" y="2088"/>
                    <a:pt x="3331" y="2096"/>
                    <a:pt x="3339" y="2104"/>
                  </a:cubicBezTo>
                  <a:cubicBezTo>
                    <a:pt x="3350" y="2104"/>
                    <a:pt x="3361" y="2104"/>
                    <a:pt x="3372" y="2104"/>
                  </a:cubicBezTo>
                  <a:cubicBezTo>
                    <a:pt x="3376" y="2107"/>
                    <a:pt x="3378" y="2111"/>
                    <a:pt x="3380" y="2113"/>
                  </a:cubicBezTo>
                  <a:cubicBezTo>
                    <a:pt x="3384" y="2113"/>
                    <a:pt x="3386" y="2113"/>
                    <a:pt x="3388" y="2113"/>
                  </a:cubicBezTo>
                  <a:cubicBezTo>
                    <a:pt x="3392" y="2116"/>
                    <a:pt x="3395" y="2119"/>
                    <a:pt x="3397" y="2121"/>
                  </a:cubicBezTo>
                  <a:cubicBezTo>
                    <a:pt x="3397" y="2138"/>
                    <a:pt x="3397" y="2154"/>
                    <a:pt x="3397" y="2171"/>
                  </a:cubicBezTo>
                  <a:cubicBezTo>
                    <a:pt x="3400" y="2174"/>
                    <a:pt x="3403" y="2177"/>
                    <a:pt x="3405" y="2179"/>
                  </a:cubicBezTo>
                  <a:cubicBezTo>
                    <a:pt x="3405" y="2188"/>
                    <a:pt x="3405" y="2196"/>
                    <a:pt x="3405" y="2204"/>
                  </a:cubicBezTo>
                  <a:cubicBezTo>
                    <a:pt x="3402" y="2207"/>
                    <a:pt x="3399" y="2210"/>
                    <a:pt x="3397" y="2212"/>
                  </a:cubicBezTo>
                  <a:cubicBezTo>
                    <a:pt x="3392" y="2212"/>
                    <a:pt x="3386" y="2212"/>
                    <a:pt x="3380" y="2212"/>
                  </a:cubicBezTo>
                  <a:cubicBezTo>
                    <a:pt x="3377" y="2216"/>
                    <a:pt x="3375" y="2218"/>
                    <a:pt x="3372" y="2220"/>
                  </a:cubicBezTo>
                  <a:cubicBezTo>
                    <a:pt x="3372" y="2229"/>
                    <a:pt x="3372" y="2237"/>
                    <a:pt x="3372" y="2245"/>
                  </a:cubicBezTo>
                  <a:cubicBezTo>
                    <a:pt x="3369" y="2248"/>
                    <a:pt x="3366" y="2251"/>
                    <a:pt x="3364" y="2254"/>
                  </a:cubicBezTo>
                  <a:cubicBezTo>
                    <a:pt x="3364" y="2274"/>
                    <a:pt x="3364" y="2293"/>
                    <a:pt x="3364" y="2312"/>
                  </a:cubicBezTo>
                  <a:cubicBezTo>
                    <a:pt x="3360" y="2315"/>
                    <a:pt x="3358" y="2317"/>
                    <a:pt x="3356" y="2320"/>
                  </a:cubicBezTo>
                  <a:cubicBezTo>
                    <a:pt x="3350" y="2320"/>
                    <a:pt x="3345" y="2320"/>
                    <a:pt x="3339" y="2320"/>
                  </a:cubicBezTo>
                  <a:cubicBezTo>
                    <a:pt x="3339" y="2342"/>
                    <a:pt x="3339" y="2364"/>
                    <a:pt x="3339" y="2386"/>
                  </a:cubicBezTo>
                  <a:cubicBezTo>
                    <a:pt x="3336" y="2389"/>
                    <a:pt x="3333" y="2392"/>
                    <a:pt x="3331" y="2394"/>
                  </a:cubicBezTo>
                  <a:cubicBezTo>
                    <a:pt x="3331" y="2403"/>
                    <a:pt x="3331" y="2411"/>
                    <a:pt x="3331" y="2419"/>
                  </a:cubicBezTo>
                  <a:cubicBezTo>
                    <a:pt x="3328" y="2422"/>
                    <a:pt x="3325" y="2425"/>
                    <a:pt x="3322" y="2428"/>
                  </a:cubicBezTo>
                  <a:cubicBezTo>
                    <a:pt x="3322" y="2467"/>
                    <a:pt x="3322" y="2505"/>
                    <a:pt x="3322" y="2543"/>
                  </a:cubicBezTo>
                  <a:cubicBezTo>
                    <a:pt x="3326" y="2546"/>
                    <a:pt x="3329" y="2549"/>
                    <a:pt x="3331" y="2552"/>
                  </a:cubicBezTo>
                  <a:cubicBezTo>
                    <a:pt x="3331" y="2555"/>
                    <a:pt x="3331" y="2557"/>
                    <a:pt x="3331" y="2560"/>
                  </a:cubicBezTo>
                  <a:cubicBezTo>
                    <a:pt x="3326" y="2565"/>
                    <a:pt x="3320" y="2571"/>
                    <a:pt x="3314" y="2577"/>
                  </a:cubicBezTo>
                  <a:cubicBezTo>
                    <a:pt x="3314" y="2582"/>
                    <a:pt x="3314" y="2588"/>
                    <a:pt x="3314" y="2593"/>
                  </a:cubicBezTo>
                  <a:cubicBezTo>
                    <a:pt x="3314" y="2601"/>
                    <a:pt x="3314" y="2609"/>
                    <a:pt x="3314" y="2618"/>
                  </a:cubicBezTo>
                  <a:cubicBezTo>
                    <a:pt x="3312" y="2620"/>
                    <a:pt x="3309" y="2623"/>
                    <a:pt x="3306" y="2627"/>
                  </a:cubicBezTo>
                  <a:cubicBezTo>
                    <a:pt x="3306" y="2629"/>
                    <a:pt x="3306" y="2631"/>
                    <a:pt x="3306" y="2635"/>
                  </a:cubicBezTo>
                  <a:cubicBezTo>
                    <a:pt x="3303" y="2637"/>
                    <a:pt x="3301" y="2639"/>
                    <a:pt x="3298" y="2642"/>
                  </a:cubicBezTo>
                  <a:cubicBezTo>
                    <a:pt x="3298" y="2645"/>
                    <a:pt x="3298" y="2648"/>
                    <a:pt x="3298" y="2651"/>
                  </a:cubicBezTo>
                  <a:cubicBezTo>
                    <a:pt x="3292" y="2657"/>
                    <a:pt x="3287" y="2662"/>
                    <a:pt x="3281" y="2668"/>
                  </a:cubicBezTo>
                  <a:cubicBezTo>
                    <a:pt x="3281" y="2670"/>
                    <a:pt x="3281" y="2673"/>
                    <a:pt x="3281" y="2676"/>
                  </a:cubicBezTo>
                  <a:cubicBezTo>
                    <a:pt x="3279" y="2678"/>
                    <a:pt x="3276" y="2681"/>
                    <a:pt x="3273" y="2685"/>
                  </a:cubicBezTo>
                  <a:cubicBezTo>
                    <a:pt x="3271" y="2685"/>
                    <a:pt x="3267" y="2685"/>
                    <a:pt x="3264" y="2685"/>
                  </a:cubicBezTo>
                  <a:cubicBezTo>
                    <a:pt x="3253" y="2695"/>
                    <a:pt x="3242" y="2706"/>
                    <a:pt x="3231" y="2717"/>
                  </a:cubicBezTo>
                  <a:cubicBezTo>
                    <a:pt x="3229" y="2717"/>
                    <a:pt x="3226" y="2717"/>
                    <a:pt x="3223" y="2717"/>
                  </a:cubicBezTo>
                  <a:cubicBezTo>
                    <a:pt x="3221" y="2720"/>
                    <a:pt x="3218" y="2723"/>
                    <a:pt x="3215" y="2726"/>
                  </a:cubicBezTo>
                  <a:cubicBezTo>
                    <a:pt x="3209" y="2726"/>
                    <a:pt x="3204" y="2726"/>
                    <a:pt x="3198" y="2726"/>
                  </a:cubicBezTo>
                  <a:cubicBezTo>
                    <a:pt x="3196" y="2728"/>
                    <a:pt x="3193" y="2731"/>
                    <a:pt x="3190" y="2734"/>
                  </a:cubicBezTo>
                  <a:cubicBezTo>
                    <a:pt x="3190" y="2736"/>
                    <a:pt x="3190" y="2739"/>
                    <a:pt x="3190" y="2742"/>
                  </a:cubicBezTo>
                  <a:cubicBezTo>
                    <a:pt x="3187" y="2744"/>
                    <a:pt x="3185" y="2747"/>
                    <a:pt x="3182" y="2751"/>
                  </a:cubicBezTo>
                  <a:cubicBezTo>
                    <a:pt x="3182" y="2756"/>
                    <a:pt x="3182" y="2762"/>
                    <a:pt x="3182" y="2767"/>
                  </a:cubicBezTo>
                  <a:cubicBezTo>
                    <a:pt x="3179" y="2770"/>
                    <a:pt x="3177" y="2772"/>
                    <a:pt x="3174" y="2775"/>
                  </a:cubicBezTo>
                  <a:cubicBezTo>
                    <a:pt x="3174" y="2778"/>
                    <a:pt x="3174" y="2781"/>
                    <a:pt x="3174" y="2784"/>
                  </a:cubicBezTo>
                  <a:cubicBezTo>
                    <a:pt x="3171" y="2786"/>
                    <a:pt x="3168" y="2789"/>
                    <a:pt x="3165" y="2792"/>
                  </a:cubicBezTo>
                  <a:cubicBezTo>
                    <a:pt x="3165" y="2794"/>
                    <a:pt x="3165" y="2797"/>
                    <a:pt x="3165" y="2800"/>
                  </a:cubicBezTo>
                  <a:cubicBezTo>
                    <a:pt x="3163" y="2800"/>
                    <a:pt x="3160" y="2800"/>
                    <a:pt x="3157" y="2800"/>
                  </a:cubicBezTo>
                  <a:cubicBezTo>
                    <a:pt x="3155" y="2802"/>
                    <a:pt x="3151" y="2805"/>
                    <a:pt x="3148" y="2809"/>
                  </a:cubicBezTo>
                  <a:cubicBezTo>
                    <a:pt x="3146" y="2809"/>
                    <a:pt x="3143" y="2809"/>
                    <a:pt x="3140" y="2809"/>
                  </a:cubicBezTo>
                  <a:cubicBezTo>
                    <a:pt x="3138" y="2811"/>
                    <a:pt x="3135" y="2813"/>
                    <a:pt x="3132" y="2817"/>
                  </a:cubicBezTo>
                  <a:cubicBezTo>
                    <a:pt x="3127" y="2817"/>
                    <a:pt x="3121" y="2817"/>
                    <a:pt x="3116" y="2817"/>
                  </a:cubicBezTo>
                  <a:cubicBezTo>
                    <a:pt x="3113" y="2819"/>
                    <a:pt x="3110" y="2822"/>
                    <a:pt x="3107" y="2825"/>
                  </a:cubicBezTo>
                  <a:cubicBezTo>
                    <a:pt x="3104" y="2825"/>
                    <a:pt x="3102" y="2825"/>
                    <a:pt x="3099" y="2825"/>
                  </a:cubicBezTo>
                  <a:cubicBezTo>
                    <a:pt x="3093" y="2830"/>
                    <a:pt x="3088" y="2836"/>
                    <a:pt x="3082" y="2841"/>
                  </a:cubicBezTo>
                  <a:cubicBezTo>
                    <a:pt x="3077" y="2841"/>
                    <a:pt x="3071" y="2841"/>
                    <a:pt x="3066" y="2841"/>
                  </a:cubicBezTo>
                  <a:cubicBezTo>
                    <a:pt x="3063" y="2844"/>
                    <a:pt x="3061" y="2847"/>
                    <a:pt x="3058" y="2850"/>
                  </a:cubicBezTo>
                  <a:cubicBezTo>
                    <a:pt x="3035" y="2850"/>
                    <a:pt x="3013" y="2850"/>
                    <a:pt x="2991" y="2850"/>
                  </a:cubicBezTo>
                  <a:cubicBezTo>
                    <a:pt x="2988" y="2848"/>
                    <a:pt x="2986" y="2844"/>
                    <a:pt x="2983" y="2841"/>
                  </a:cubicBezTo>
                  <a:cubicBezTo>
                    <a:pt x="2975" y="2841"/>
                    <a:pt x="2967" y="2841"/>
                    <a:pt x="2958" y="2841"/>
                  </a:cubicBezTo>
                  <a:cubicBezTo>
                    <a:pt x="2956" y="2844"/>
                    <a:pt x="2953" y="2847"/>
                    <a:pt x="2949" y="2850"/>
                  </a:cubicBezTo>
                  <a:cubicBezTo>
                    <a:pt x="2949" y="2852"/>
                    <a:pt x="2949" y="2855"/>
                    <a:pt x="2949" y="2858"/>
                  </a:cubicBezTo>
                  <a:cubicBezTo>
                    <a:pt x="2947" y="2858"/>
                    <a:pt x="2945" y="2858"/>
                    <a:pt x="2941" y="2858"/>
                  </a:cubicBezTo>
                  <a:cubicBezTo>
                    <a:pt x="2939" y="2860"/>
                    <a:pt x="2936" y="2864"/>
                    <a:pt x="2933" y="2867"/>
                  </a:cubicBezTo>
                  <a:cubicBezTo>
                    <a:pt x="2925" y="2867"/>
                    <a:pt x="2917" y="2867"/>
                    <a:pt x="2908" y="2867"/>
                  </a:cubicBezTo>
                  <a:cubicBezTo>
                    <a:pt x="2903" y="2861"/>
                    <a:pt x="2897" y="2856"/>
                    <a:pt x="2891" y="2850"/>
                  </a:cubicBezTo>
                  <a:cubicBezTo>
                    <a:pt x="2889" y="2850"/>
                    <a:pt x="2887" y="2850"/>
                    <a:pt x="2883" y="2850"/>
                  </a:cubicBezTo>
                  <a:cubicBezTo>
                    <a:pt x="2878" y="2844"/>
                    <a:pt x="2872" y="2839"/>
                    <a:pt x="2867" y="2833"/>
                  </a:cubicBezTo>
                  <a:cubicBezTo>
                    <a:pt x="2864" y="2833"/>
                    <a:pt x="2862" y="2833"/>
                    <a:pt x="2859" y="2833"/>
                  </a:cubicBezTo>
                  <a:cubicBezTo>
                    <a:pt x="2856" y="2831"/>
                    <a:pt x="2853" y="2829"/>
                    <a:pt x="2850" y="2825"/>
                  </a:cubicBezTo>
                  <a:cubicBezTo>
                    <a:pt x="2829" y="2825"/>
                    <a:pt x="2806" y="2825"/>
                    <a:pt x="2784" y="2825"/>
                  </a:cubicBezTo>
                  <a:cubicBezTo>
                    <a:pt x="2784" y="2831"/>
                    <a:pt x="2784" y="2837"/>
                    <a:pt x="2784" y="2841"/>
                  </a:cubicBezTo>
                  <a:cubicBezTo>
                    <a:pt x="2781" y="2844"/>
                    <a:pt x="2778" y="2848"/>
                    <a:pt x="2775" y="2850"/>
                  </a:cubicBezTo>
                  <a:cubicBezTo>
                    <a:pt x="2775" y="2853"/>
                    <a:pt x="2775" y="2856"/>
                    <a:pt x="2775" y="2858"/>
                  </a:cubicBezTo>
                  <a:cubicBezTo>
                    <a:pt x="2772" y="2861"/>
                    <a:pt x="2770" y="2864"/>
                    <a:pt x="2767" y="2867"/>
                  </a:cubicBezTo>
                  <a:cubicBezTo>
                    <a:pt x="2767" y="2870"/>
                    <a:pt x="2767" y="2872"/>
                    <a:pt x="2767" y="2875"/>
                  </a:cubicBezTo>
                  <a:cubicBezTo>
                    <a:pt x="2771" y="2878"/>
                    <a:pt x="2773" y="2881"/>
                    <a:pt x="2775" y="2883"/>
                  </a:cubicBezTo>
                  <a:cubicBezTo>
                    <a:pt x="2772" y="2887"/>
                    <a:pt x="2770" y="2889"/>
                    <a:pt x="2767" y="2891"/>
                  </a:cubicBezTo>
                  <a:cubicBezTo>
                    <a:pt x="2771" y="2895"/>
                    <a:pt x="2773" y="2897"/>
                    <a:pt x="2775" y="2899"/>
                  </a:cubicBezTo>
                  <a:cubicBezTo>
                    <a:pt x="2775" y="2910"/>
                    <a:pt x="2775" y="2922"/>
                    <a:pt x="2775" y="2933"/>
                  </a:cubicBezTo>
                  <a:cubicBezTo>
                    <a:pt x="2775" y="2938"/>
                    <a:pt x="2775" y="2944"/>
                    <a:pt x="2775" y="2949"/>
                  </a:cubicBezTo>
                  <a:cubicBezTo>
                    <a:pt x="2778" y="2953"/>
                    <a:pt x="2782" y="2955"/>
                    <a:pt x="2784" y="2957"/>
                  </a:cubicBezTo>
                  <a:cubicBezTo>
                    <a:pt x="2790" y="2957"/>
                    <a:pt x="2795" y="2957"/>
                    <a:pt x="2801" y="2957"/>
                  </a:cubicBezTo>
                  <a:cubicBezTo>
                    <a:pt x="2804" y="2961"/>
                    <a:pt x="2806" y="2964"/>
                    <a:pt x="2809" y="2966"/>
                  </a:cubicBezTo>
                  <a:cubicBezTo>
                    <a:pt x="2809" y="2975"/>
                    <a:pt x="2809" y="2983"/>
                    <a:pt x="2809" y="2991"/>
                  </a:cubicBezTo>
                  <a:cubicBezTo>
                    <a:pt x="2812" y="2994"/>
                    <a:pt x="2815" y="2996"/>
                    <a:pt x="2817" y="2999"/>
                  </a:cubicBezTo>
                  <a:cubicBezTo>
                    <a:pt x="2817" y="3002"/>
                    <a:pt x="2817" y="3005"/>
                    <a:pt x="2817" y="3007"/>
                  </a:cubicBezTo>
                  <a:cubicBezTo>
                    <a:pt x="2821" y="3011"/>
                    <a:pt x="2823" y="3013"/>
                    <a:pt x="2825" y="3015"/>
                  </a:cubicBezTo>
                  <a:cubicBezTo>
                    <a:pt x="2831" y="3015"/>
                    <a:pt x="2837" y="3015"/>
                    <a:pt x="2842" y="3015"/>
                  </a:cubicBezTo>
                  <a:cubicBezTo>
                    <a:pt x="2842" y="3030"/>
                    <a:pt x="2842" y="3043"/>
                    <a:pt x="2842" y="3057"/>
                  </a:cubicBezTo>
                  <a:cubicBezTo>
                    <a:pt x="2837" y="3062"/>
                    <a:pt x="2831" y="3068"/>
                    <a:pt x="2825" y="3073"/>
                  </a:cubicBezTo>
                  <a:cubicBezTo>
                    <a:pt x="2825" y="3079"/>
                    <a:pt x="2825" y="3085"/>
                    <a:pt x="2825" y="3090"/>
                  </a:cubicBezTo>
                  <a:cubicBezTo>
                    <a:pt x="2822" y="3090"/>
                    <a:pt x="2820" y="3090"/>
                    <a:pt x="2817" y="3090"/>
                  </a:cubicBezTo>
                  <a:cubicBezTo>
                    <a:pt x="2814" y="3093"/>
                    <a:pt x="2811" y="3096"/>
                    <a:pt x="2809" y="3098"/>
                  </a:cubicBezTo>
                  <a:cubicBezTo>
                    <a:pt x="2809" y="3101"/>
                    <a:pt x="2809" y="3104"/>
                    <a:pt x="2809" y="3107"/>
                  </a:cubicBezTo>
                  <a:cubicBezTo>
                    <a:pt x="2798" y="3118"/>
                    <a:pt x="2786" y="3129"/>
                    <a:pt x="2775" y="3140"/>
                  </a:cubicBezTo>
                  <a:cubicBezTo>
                    <a:pt x="2773" y="3140"/>
                    <a:pt x="2771" y="3140"/>
                    <a:pt x="2767" y="3140"/>
                  </a:cubicBezTo>
                  <a:cubicBezTo>
                    <a:pt x="2762" y="3135"/>
                    <a:pt x="2756" y="3129"/>
                    <a:pt x="2751" y="3124"/>
                  </a:cubicBezTo>
                  <a:cubicBezTo>
                    <a:pt x="2745" y="3124"/>
                    <a:pt x="2740" y="3124"/>
                    <a:pt x="2734" y="3124"/>
                  </a:cubicBezTo>
                  <a:cubicBezTo>
                    <a:pt x="2732" y="3121"/>
                    <a:pt x="2729" y="3118"/>
                    <a:pt x="2726" y="3115"/>
                  </a:cubicBezTo>
                  <a:cubicBezTo>
                    <a:pt x="2718" y="3115"/>
                    <a:pt x="2710" y="3115"/>
                    <a:pt x="2701" y="3115"/>
                  </a:cubicBezTo>
                  <a:cubicBezTo>
                    <a:pt x="2699" y="3117"/>
                    <a:pt x="2696" y="3120"/>
                    <a:pt x="2693" y="3124"/>
                  </a:cubicBezTo>
                  <a:cubicBezTo>
                    <a:pt x="2687" y="3124"/>
                    <a:pt x="2681" y="3124"/>
                    <a:pt x="2676" y="3124"/>
                  </a:cubicBezTo>
                  <a:cubicBezTo>
                    <a:pt x="2674" y="3126"/>
                    <a:pt x="2671" y="3128"/>
                    <a:pt x="2668" y="3131"/>
                  </a:cubicBezTo>
                  <a:cubicBezTo>
                    <a:pt x="2666" y="3131"/>
                    <a:pt x="2663" y="3131"/>
                    <a:pt x="2660" y="3131"/>
                  </a:cubicBezTo>
                  <a:cubicBezTo>
                    <a:pt x="2658" y="3134"/>
                    <a:pt x="2654" y="3137"/>
                    <a:pt x="2651" y="3140"/>
                  </a:cubicBezTo>
                  <a:cubicBezTo>
                    <a:pt x="2608" y="3140"/>
                    <a:pt x="2564" y="3140"/>
                    <a:pt x="2519" y="3140"/>
                  </a:cubicBezTo>
                  <a:cubicBezTo>
                    <a:pt x="2514" y="3145"/>
                    <a:pt x="2508" y="3151"/>
                    <a:pt x="2503" y="3156"/>
                  </a:cubicBezTo>
                  <a:cubicBezTo>
                    <a:pt x="2495" y="3156"/>
                    <a:pt x="2486" y="3156"/>
                    <a:pt x="2477" y="3156"/>
                  </a:cubicBezTo>
                  <a:cubicBezTo>
                    <a:pt x="2475" y="3159"/>
                    <a:pt x="2472" y="3162"/>
                    <a:pt x="2469" y="3165"/>
                  </a:cubicBezTo>
                  <a:cubicBezTo>
                    <a:pt x="2464" y="3165"/>
                    <a:pt x="2458" y="3165"/>
                    <a:pt x="2452" y="3165"/>
                  </a:cubicBezTo>
                  <a:cubicBezTo>
                    <a:pt x="2450" y="3163"/>
                    <a:pt x="2448" y="3159"/>
                    <a:pt x="2445" y="3156"/>
                  </a:cubicBezTo>
                  <a:cubicBezTo>
                    <a:pt x="2442" y="3156"/>
                    <a:pt x="2439" y="3156"/>
                    <a:pt x="2436" y="3156"/>
                  </a:cubicBezTo>
                  <a:cubicBezTo>
                    <a:pt x="2433" y="3154"/>
                    <a:pt x="2431" y="3151"/>
                    <a:pt x="2428" y="3148"/>
                  </a:cubicBezTo>
                  <a:cubicBezTo>
                    <a:pt x="2425" y="3148"/>
                    <a:pt x="2423" y="3148"/>
                    <a:pt x="2420" y="3148"/>
                  </a:cubicBezTo>
                  <a:cubicBezTo>
                    <a:pt x="2418" y="3146"/>
                    <a:pt x="2414" y="3143"/>
                    <a:pt x="2411" y="3140"/>
                  </a:cubicBezTo>
                  <a:cubicBezTo>
                    <a:pt x="2409" y="3140"/>
                    <a:pt x="2406" y="3140"/>
                    <a:pt x="2403" y="3140"/>
                  </a:cubicBezTo>
                  <a:cubicBezTo>
                    <a:pt x="2398" y="3135"/>
                    <a:pt x="2392" y="3129"/>
                    <a:pt x="2387" y="3124"/>
                  </a:cubicBezTo>
                  <a:cubicBezTo>
                    <a:pt x="2381" y="3124"/>
                    <a:pt x="2375" y="3124"/>
                    <a:pt x="2370" y="3124"/>
                  </a:cubicBezTo>
                  <a:cubicBezTo>
                    <a:pt x="2364" y="3118"/>
                    <a:pt x="2359" y="3112"/>
                    <a:pt x="2353" y="3107"/>
                  </a:cubicBezTo>
                  <a:cubicBezTo>
                    <a:pt x="2351" y="3107"/>
                    <a:pt x="2348" y="3107"/>
                    <a:pt x="2345" y="3107"/>
                  </a:cubicBezTo>
                  <a:cubicBezTo>
                    <a:pt x="2332" y="3093"/>
                    <a:pt x="2318" y="3080"/>
                    <a:pt x="2304" y="3066"/>
                  </a:cubicBezTo>
                  <a:cubicBezTo>
                    <a:pt x="2301" y="3066"/>
                    <a:pt x="2298" y="3066"/>
                    <a:pt x="2295" y="3066"/>
                  </a:cubicBezTo>
                  <a:cubicBezTo>
                    <a:pt x="2293" y="3063"/>
                    <a:pt x="2290" y="3060"/>
                    <a:pt x="2287" y="3057"/>
                  </a:cubicBezTo>
                  <a:cubicBezTo>
                    <a:pt x="2285" y="3057"/>
                    <a:pt x="2282" y="3057"/>
                    <a:pt x="2278" y="3057"/>
                  </a:cubicBezTo>
                  <a:cubicBezTo>
                    <a:pt x="2274" y="3052"/>
                    <a:pt x="2268" y="3046"/>
                    <a:pt x="2262" y="3041"/>
                  </a:cubicBezTo>
                  <a:cubicBezTo>
                    <a:pt x="2257" y="3041"/>
                    <a:pt x="2251" y="3041"/>
                    <a:pt x="2246" y="3041"/>
                  </a:cubicBezTo>
                  <a:cubicBezTo>
                    <a:pt x="2243" y="3038"/>
                    <a:pt x="2240" y="3035"/>
                    <a:pt x="2237" y="3032"/>
                  </a:cubicBezTo>
                  <a:cubicBezTo>
                    <a:pt x="2235" y="3032"/>
                    <a:pt x="2232" y="3032"/>
                    <a:pt x="2229" y="3032"/>
                  </a:cubicBezTo>
                  <a:cubicBezTo>
                    <a:pt x="2224" y="3027"/>
                    <a:pt x="2218" y="3021"/>
                    <a:pt x="2212" y="3015"/>
                  </a:cubicBezTo>
                  <a:cubicBezTo>
                    <a:pt x="2210" y="3015"/>
                    <a:pt x="2208" y="3015"/>
                    <a:pt x="2204" y="3015"/>
                  </a:cubicBezTo>
                  <a:cubicBezTo>
                    <a:pt x="2202" y="3013"/>
                    <a:pt x="2199" y="3011"/>
                    <a:pt x="2196" y="3007"/>
                  </a:cubicBezTo>
                  <a:cubicBezTo>
                    <a:pt x="2193" y="3007"/>
                    <a:pt x="2191" y="3007"/>
                    <a:pt x="2188" y="3007"/>
                  </a:cubicBezTo>
                  <a:cubicBezTo>
                    <a:pt x="2185" y="3010"/>
                    <a:pt x="2182" y="3012"/>
                    <a:pt x="2179" y="3015"/>
                  </a:cubicBezTo>
                  <a:cubicBezTo>
                    <a:pt x="2179" y="3027"/>
                    <a:pt x="2179" y="3038"/>
                    <a:pt x="2179" y="3049"/>
                  </a:cubicBezTo>
                  <a:cubicBezTo>
                    <a:pt x="2174" y="3049"/>
                    <a:pt x="2169" y="3049"/>
                    <a:pt x="2163" y="3049"/>
                  </a:cubicBezTo>
                  <a:cubicBezTo>
                    <a:pt x="2163" y="3060"/>
                    <a:pt x="2163" y="3071"/>
                    <a:pt x="2163" y="3082"/>
                  </a:cubicBezTo>
                  <a:cubicBezTo>
                    <a:pt x="2161" y="3085"/>
                    <a:pt x="2158" y="3087"/>
                    <a:pt x="2154" y="3090"/>
                  </a:cubicBezTo>
                  <a:cubicBezTo>
                    <a:pt x="2154" y="3096"/>
                    <a:pt x="2154" y="3101"/>
                    <a:pt x="2154" y="3107"/>
                  </a:cubicBezTo>
                  <a:cubicBezTo>
                    <a:pt x="2152" y="3107"/>
                    <a:pt x="2150" y="3107"/>
                    <a:pt x="2146" y="3107"/>
                  </a:cubicBezTo>
                  <a:cubicBezTo>
                    <a:pt x="2144" y="3109"/>
                    <a:pt x="2141" y="3112"/>
                    <a:pt x="2138" y="3115"/>
                  </a:cubicBezTo>
                  <a:cubicBezTo>
                    <a:pt x="2135" y="3115"/>
                    <a:pt x="2133" y="3115"/>
                    <a:pt x="2130" y="3115"/>
                  </a:cubicBezTo>
                  <a:cubicBezTo>
                    <a:pt x="2124" y="3120"/>
                    <a:pt x="2119" y="3126"/>
                    <a:pt x="2113" y="3131"/>
                  </a:cubicBezTo>
                  <a:cubicBezTo>
                    <a:pt x="2107" y="3131"/>
                    <a:pt x="2102" y="3131"/>
                    <a:pt x="2096" y="3131"/>
                  </a:cubicBezTo>
                  <a:cubicBezTo>
                    <a:pt x="2094" y="3129"/>
                    <a:pt x="2092" y="3127"/>
                    <a:pt x="2088" y="3124"/>
                  </a:cubicBezTo>
                  <a:cubicBezTo>
                    <a:pt x="2083" y="3124"/>
                    <a:pt x="2077" y="3124"/>
                    <a:pt x="2072" y="3124"/>
                  </a:cubicBezTo>
                  <a:cubicBezTo>
                    <a:pt x="2069" y="3121"/>
                    <a:pt x="2067" y="3118"/>
                    <a:pt x="2064" y="3115"/>
                  </a:cubicBezTo>
                  <a:cubicBezTo>
                    <a:pt x="2058" y="3115"/>
                    <a:pt x="2053" y="3115"/>
                    <a:pt x="2047" y="3115"/>
                  </a:cubicBezTo>
                  <a:cubicBezTo>
                    <a:pt x="2045" y="3112"/>
                    <a:pt x="2041" y="3110"/>
                    <a:pt x="2038" y="3107"/>
                  </a:cubicBezTo>
                  <a:cubicBezTo>
                    <a:pt x="2030" y="3107"/>
                    <a:pt x="2022" y="3107"/>
                    <a:pt x="2014" y="3107"/>
                  </a:cubicBezTo>
                  <a:cubicBezTo>
                    <a:pt x="2011" y="3104"/>
                    <a:pt x="2009" y="3101"/>
                    <a:pt x="2006" y="3098"/>
                  </a:cubicBezTo>
                  <a:cubicBezTo>
                    <a:pt x="2003" y="3098"/>
                    <a:pt x="2000" y="3098"/>
                    <a:pt x="1997" y="3098"/>
                  </a:cubicBezTo>
                  <a:cubicBezTo>
                    <a:pt x="1991" y="3104"/>
                    <a:pt x="1986" y="3109"/>
                    <a:pt x="1980" y="3115"/>
                  </a:cubicBezTo>
                  <a:cubicBezTo>
                    <a:pt x="1964" y="3115"/>
                    <a:pt x="1948" y="3115"/>
                    <a:pt x="1931" y="3115"/>
                  </a:cubicBezTo>
                  <a:cubicBezTo>
                    <a:pt x="1931" y="3118"/>
                    <a:pt x="1931" y="3121"/>
                    <a:pt x="1931" y="3124"/>
                  </a:cubicBezTo>
                  <a:cubicBezTo>
                    <a:pt x="1934" y="3127"/>
                    <a:pt x="1936" y="3129"/>
                    <a:pt x="1939" y="3131"/>
                  </a:cubicBezTo>
                  <a:cubicBezTo>
                    <a:pt x="1939" y="3137"/>
                    <a:pt x="1939" y="3143"/>
                    <a:pt x="1939" y="3148"/>
                  </a:cubicBezTo>
                  <a:cubicBezTo>
                    <a:pt x="1936" y="3151"/>
                    <a:pt x="1933" y="3154"/>
                    <a:pt x="1931" y="3156"/>
                  </a:cubicBezTo>
                  <a:cubicBezTo>
                    <a:pt x="1931" y="3159"/>
                    <a:pt x="1931" y="3163"/>
                    <a:pt x="1931" y="3165"/>
                  </a:cubicBezTo>
                  <a:cubicBezTo>
                    <a:pt x="1928" y="3168"/>
                    <a:pt x="1925" y="3170"/>
                    <a:pt x="1922" y="3173"/>
                  </a:cubicBezTo>
                  <a:cubicBezTo>
                    <a:pt x="1911" y="3173"/>
                    <a:pt x="1900" y="3173"/>
                    <a:pt x="1890" y="3173"/>
                  </a:cubicBezTo>
                  <a:cubicBezTo>
                    <a:pt x="1886" y="3176"/>
                    <a:pt x="1883" y="3179"/>
                    <a:pt x="1881" y="3182"/>
                  </a:cubicBezTo>
                  <a:cubicBezTo>
                    <a:pt x="1875" y="3182"/>
                    <a:pt x="1870" y="3182"/>
                    <a:pt x="1865" y="3182"/>
                  </a:cubicBezTo>
                  <a:cubicBezTo>
                    <a:pt x="1862" y="3185"/>
                    <a:pt x="1859" y="3187"/>
                    <a:pt x="1856" y="3190"/>
                  </a:cubicBezTo>
                  <a:cubicBezTo>
                    <a:pt x="1851" y="3190"/>
                    <a:pt x="1845" y="3190"/>
                    <a:pt x="1839" y="3190"/>
                  </a:cubicBezTo>
                  <a:cubicBezTo>
                    <a:pt x="1839" y="3195"/>
                    <a:pt x="1839" y="3201"/>
                    <a:pt x="1839" y="3206"/>
                  </a:cubicBezTo>
                  <a:cubicBezTo>
                    <a:pt x="1843" y="3206"/>
                    <a:pt x="1846" y="3206"/>
                    <a:pt x="1848" y="3206"/>
                  </a:cubicBezTo>
                  <a:cubicBezTo>
                    <a:pt x="1851" y="3209"/>
                    <a:pt x="1854" y="3212"/>
                    <a:pt x="1856" y="3214"/>
                  </a:cubicBezTo>
                  <a:cubicBezTo>
                    <a:pt x="1873" y="3214"/>
                    <a:pt x="1890" y="3214"/>
                    <a:pt x="1906" y="3214"/>
                  </a:cubicBezTo>
                  <a:cubicBezTo>
                    <a:pt x="1909" y="3211"/>
                    <a:pt x="1912" y="3209"/>
                    <a:pt x="1914" y="3206"/>
                  </a:cubicBezTo>
                  <a:cubicBezTo>
                    <a:pt x="1917" y="3206"/>
                    <a:pt x="1920" y="3206"/>
                    <a:pt x="1922" y="3206"/>
                  </a:cubicBezTo>
                  <a:cubicBezTo>
                    <a:pt x="1925" y="3209"/>
                    <a:pt x="1929" y="3212"/>
                    <a:pt x="1931" y="3214"/>
                  </a:cubicBezTo>
                  <a:cubicBezTo>
                    <a:pt x="1934" y="3214"/>
                    <a:pt x="1936" y="3214"/>
                    <a:pt x="1939" y="3214"/>
                  </a:cubicBezTo>
                  <a:cubicBezTo>
                    <a:pt x="1948" y="3223"/>
                    <a:pt x="1956" y="3232"/>
                    <a:pt x="1964" y="3240"/>
                  </a:cubicBezTo>
                  <a:cubicBezTo>
                    <a:pt x="1964" y="3248"/>
                    <a:pt x="1964" y="3256"/>
                    <a:pt x="1964" y="3264"/>
                  </a:cubicBezTo>
                  <a:cubicBezTo>
                    <a:pt x="1961" y="3267"/>
                    <a:pt x="1958" y="3270"/>
                    <a:pt x="1956" y="3272"/>
                  </a:cubicBezTo>
                  <a:cubicBezTo>
                    <a:pt x="1956" y="3275"/>
                    <a:pt x="1956" y="3279"/>
                    <a:pt x="1956" y="3281"/>
                  </a:cubicBezTo>
                  <a:cubicBezTo>
                    <a:pt x="1947" y="3290"/>
                    <a:pt x="1939" y="3298"/>
                    <a:pt x="1931" y="3306"/>
                  </a:cubicBezTo>
                  <a:cubicBezTo>
                    <a:pt x="1928" y="3306"/>
                    <a:pt x="1925" y="3306"/>
                    <a:pt x="1922" y="3306"/>
                  </a:cubicBezTo>
                  <a:cubicBezTo>
                    <a:pt x="1917" y="3311"/>
                    <a:pt x="1911" y="3317"/>
                    <a:pt x="1906" y="3322"/>
                  </a:cubicBezTo>
                  <a:cubicBezTo>
                    <a:pt x="1909" y="3326"/>
                    <a:pt x="1912" y="3328"/>
                    <a:pt x="1914" y="3330"/>
                  </a:cubicBezTo>
                  <a:cubicBezTo>
                    <a:pt x="1917" y="3333"/>
                    <a:pt x="1920" y="3337"/>
                    <a:pt x="1922" y="3339"/>
                  </a:cubicBezTo>
                  <a:cubicBezTo>
                    <a:pt x="1922" y="3342"/>
                    <a:pt x="1922" y="3345"/>
                    <a:pt x="1922" y="3347"/>
                  </a:cubicBezTo>
                  <a:cubicBezTo>
                    <a:pt x="1925" y="3350"/>
                    <a:pt x="1929" y="3353"/>
                    <a:pt x="1931" y="3355"/>
                  </a:cubicBezTo>
                  <a:cubicBezTo>
                    <a:pt x="1931" y="3360"/>
                    <a:pt x="1929" y="3368"/>
                    <a:pt x="1929" y="3373"/>
                  </a:cubicBezTo>
                  <a:lnTo>
                    <a:pt x="1939" y="3381"/>
                  </a:lnTo>
                  <a:lnTo>
                    <a:pt x="1939" y="3388"/>
                  </a:lnTo>
                  <a:cubicBezTo>
                    <a:pt x="1936" y="3391"/>
                    <a:pt x="1933" y="3394"/>
                    <a:pt x="1931" y="3396"/>
                  </a:cubicBezTo>
                  <a:cubicBezTo>
                    <a:pt x="1928" y="3396"/>
                    <a:pt x="1925" y="3396"/>
                    <a:pt x="1922" y="3396"/>
                  </a:cubicBezTo>
                  <a:cubicBezTo>
                    <a:pt x="1919" y="3399"/>
                    <a:pt x="1917" y="3403"/>
                    <a:pt x="1914" y="3405"/>
                  </a:cubicBezTo>
                  <a:cubicBezTo>
                    <a:pt x="1914" y="3425"/>
                    <a:pt x="1914" y="3444"/>
                    <a:pt x="1914" y="3463"/>
                  </a:cubicBezTo>
                  <a:cubicBezTo>
                    <a:pt x="1905" y="3463"/>
                    <a:pt x="1898" y="3463"/>
                    <a:pt x="1890" y="3463"/>
                  </a:cubicBezTo>
                  <a:cubicBezTo>
                    <a:pt x="1890" y="3466"/>
                    <a:pt x="1890" y="3469"/>
                    <a:pt x="1890" y="3471"/>
                  </a:cubicBezTo>
                  <a:cubicBezTo>
                    <a:pt x="1886" y="3474"/>
                    <a:pt x="1883" y="3477"/>
                    <a:pt x="1881" y="3480"/>
                  </a:cubicBezTo>
                  <a:cubicBezTo>
                    <a:pt x="1878" y="3480"/>
                    <a:pt x="1875" y="3480"/>
                    <a:pt x="1873" y="3480"/>
                  </a:cubicBezTo>
                  <a:cubicBezTo>
                    <a:pt x="1873" y="3508"/>
                    <a:pt x="1873" y="3535"/>
                    <a:pt x="1873" y="3562"/>
                  </a:cubicBezTo>
                  <a:cubicBezTo>
                    <a:pt x="1870" y="3566"/>
                    <a:pt x="1867" y="3568"/>
                    <a:pt x="1865" y="3570"/>
                  </a:cubicBezTo>
                  <a:cubicBezTo>
                    <a:pt x="1865" y="3590"/>
                    <a:pt x="1865" y="3609"/>
                    <a:pt x="1865" y="3628"/>
                  </a:cubicBezTo>
                  <a:cubicBezTo>
                    <a:pt x="1862" y="3632"/>
                    <a:pt x="1859" y="3635"/>
                    <a:pt x="1856" y="3637"/>
                  </a:cubicBezTo>
                  <a:cubicBezTo>
                    <a:pt x="1842" y="3637"/>
                    <a:pt x="1828" y="3637"/>
                    <a:pt x="1815" y="3637"/>
                  </a:cubicBezTo>
                  <a:cubicBezTo>
                    <a:pt x="1812" y="3634"/>
                    <a:pt x="1809" y="3631"/>
                    <a:pt x="1807" y="3628"/>
                  </a:cubicBezTo>
                  <a:cubicBezTo>
                    <a:pt x="1807" y="3609"/>
                    <a:pt x="1807" y="3589"/>
                    <a:pt x="1807" y="3570"/>
                  </a:cubicBezTo>
                  <a:cubicBezTo>
                    <a:pt x="1785" y="3570"/>
                    <a:pt x="1762" y="3570"/>
                    <a:pt x="1740" y="3570"/>
                  </a:cubicBezTo>
                  <a:cubicBezTo>
                    <a:pt x="1740" y="3576"/>
                    <a:pt x="1740" y="3582"/>
                    <a:pt x="1740" y="3587"/>
                  </a:cubicBezTo>
                  <a:cubicBezTo>
                    <a:pt x="1737" y="3590"/>
                    <a:pt x="1735" y="3593"/>
                    <a:pt x="1732" y="3596"/>
                  </a:cubicBezTo>
                  <a:cubicBezTo>
                    <a:pt x="1732" y="3607"/>
                    <a:pt x="1732" y="3618"/>
                    <a:pt x="1732" y="3628"/>
                  </a:cubicBezTo>
                  <a:cubicBezTo>
                    <a:pt x="1735" y="3632"/>
                    <a:pt x="1738" y="3635"/>
                    <a:pt x="1740" y="3637"/>
                  </a:cubicBezTo>
                  <a:cubicBezTo>
                    <a:pt x="1740" y="3643"/>
                    <a:pt x="1740" y="3648"/>
                    <a:pt x="1740" y="3653"/>
                  </a:cubicBezTo>
                  <a:cubicBezTo>
                    <a:pt x="1743" y="3656"/>
                    <a:pt x="1746" y="3659"/>
                    <a:pt x="1749" y="3662"/>
                  </a:cubicBezTo>
                  <a:cubicBezTo>
                    <a:pt x="1749" y="3667"/>
                    <a:pt x="1749" y="3673"/>
                    <a:pt x="1749" y="3679"/>
                  </a:cubicBezTo>
                  <a:cubicBezTo>
                    <a:pt x="1752" y="3682"/>
                    <a:pt x="1754" y="3684"/>
                    <a:pt x="1757" y="3686"/>
                  </a:cubicBezTo>
                  <a:cubicBezTo>
                    <a:pt x="1760" y="3686"/>
                    <a:pt x="1762" y="3686"/>
                    <a:pt x="1765" y="3686"/>
                  </a:cubicBezTo>
                  <a:cubicBezTo>
                    <a:pt x="1768" y="3690"/>
                    <a:pt x="1771" y="3693"/>
                    <a:pt x="1773" y="3695"/>
                  </a:cubicBezTo>
                  <a:cubicBezTo>
                    <a:pt x="1807" y="3695"/>
                    <a:pt x="1840" y="3695"/>
                    <a:pt x="1873" y="3695"/>
                  </a:cubicBezTo>
                  <a:cubicBezTo>
                    <a:pt x="1876" y="3698"/>
                    <a:pt x="1878" y="3701"/>
                    <a:pt x="1881" y="3703"/>
                  </a:cubicBezTo>
                  <a:cubicBezTo>
                    <a:pt x="1917" y="3703"/>
                    <a:pt x="1953" y="3703"/>
                    <a:pt x="1989" y="3703"/>
                  </a:cubicBezTo>
                  <a:cubicBezTo>
                    <a:pt x="1992" y="3706"/>
                    <a:pt x="1995" y="3709"/>
                    <a:pt x="1997" y="3711"/>
                  </a:cubicBezTo>
                  <a:cubicBezTo>
                    <a:pt x="2022" y="3711"/>
                    <a:pt x="2047" y="3711"/>
                    <a:pt x="2072" y="3711"/>
                  </a:cubicBezTo>
                  <a:cubicBezTo>
                    <a:pt x="2072" y="3728"/>
                    <a:pt x="2072" y="3745"/>
                    <a:pt x="2072" y="3761"/>
                  </a:cubicBezTo>
                  <a:cubicBezTo>
                    <a:pt x="2068" y="3764"/>
                    <a:pt x="2066" y="3767"/>
                    <a:pt x="2064" y="3769"/>
                  </a:cubicBezTo>
                  <a:cubicBezTo>
                    <a:pt x="2064" y="3803"/>
                    <a:pt x="2064" y="3836"/>
                    <a:pt x="2064" y="3869"/>
                  </a:cubicBezTo>
                  <a:cubicBezTo>
                    <a:pt x="2061" y="3872"/>
                    <a:pt x="2057" y="3875"/>
                    <a:pt x="2055" y="3877"/>
                  </a:cubicBezTo>
                  <a:cubicBezTo>
                    <a:pt x="2055" y="3903"/>
                    <a:pt x="2055" y="3927"/>
                    <a:pt x="2055" y="3952"/>
                  </a:cubicBezTo>
                  <a:cubicBezTo>
                    <a:pt x="2052" y="3955"/>
                    <a:pt x="2049" y="3958"/>
                    <a:pt x="2047" y="3960"/>
                  </a:cubicBezTo>
                  <a:cubicBezTo>
                    <a:pt x="2047" y="3999"/>
                    <a:pt x="2047" y="4038"/>
                    <a:pt x="2047" y="4076"/>
                  </a:cubicBezTo>
                  <a:cubicBezTo>
                    <a:pt x="2044" y="4079"/>
                    <a:pt x="2041" y="4082"/>
                    <a:pt x="2038" y="4084"/>
                  </a:cubicBezTo>
                  <a:cubicBezTo>
                    <a:pt x="2038" y="4095"/>
                    <a:pt x="2038" y="4106"/>
                    <a:pt x="2038" y="4117"/>
                  </a:cubicBezTo>
                  <a:cubicBezTo>
                    <a:pt x="2053" y="4117"/>
                    <a:pt x="2066" y="4117"/>
                    <a:pt x="2080" y="4117"/>
                  </a:cubicBezTo>
                  <a:cubicBezTo>
                    <a:pt x="2083" y="4121"/>
                    <a:pt x="2086" y="4123"/>
                    <a:pt x="2088" y="4125"/>
                  </a:cubicBezTo>
                  <a:cubicBezTo>
                    <a:pt x="2094" y="4125"/>
                    <a:pt x="2099" y="4125"/>
                    <a:pt x="2105" y="4125"/>
                  </a:cubicBezTo>
                  <a:cubicBezTo>
                    <a:pt x="2108" y="4129"/>
                    <a:pt x="2111" y="4132"/>
                    <a:pt x="2113" y="4134"/>
                  </a:cubicBezTo>
                  <a:cubicBezTo>
                    <a:pt x="2122" y="4134"/>
                    <a:pt x="2130" y="4134"/>
                    <a:pt x="2138" y="4134"/>
                  </a:cubicBezTo>
                  <a:cubicBezTo>
                    <a:pt x="2141" y="4137"/>
                    <a:pt x="2144" y="4140"/>
                    <a:pt x="2146" y="4142"/>
                  </a:cubicBezTo>
                  <a:cubicBezTo>
                    <a:pt x="2152" y="4142"/>
                    <a:pt x="2158" y="4142"/>
                    <a:pt x="2163" y="4142"/>
                  </a:cubicBezTo>
                  <a:cubicBezTo>
                    <a:pt x="2166" y="4145"/>
                    <a:pt x="2169" y="4148"/>
                    <a:pt x="2171" y="4151"/>
                  </a:cubicBezTo>
                  <a:cubicBezTo>
                    <a:pt x="2177" y="4151"/>
                    <a:pt x="2182" y="4151"/>
                    <a:pt x="2188" y="4151"/>
                  </a:cubicBezTo>
                  <a:cubicBezTo>
                    <a:pt x="2196" y="4160"/>
                    <a:pt x="2204" y="4168"/>
                    <a:pt x="2212" y="4175"/>
                  </a:cubicBezTo>
                  <a:cubicBezTo>
                    <a:pt x="2218" y="4175"/>
                    <a:pt x="2224" y="4175"/>
                    <a:pt x="2229" y="4175"/>
                  </a:cubicBezTo>
                  <a:cubicBezTo>
                    <a:pt x="2232" y="4179"/>
                    <a:pt x="2235" y="4181"/>
                    <a:pt x="2237" y="4183"/>
                  </a:cubicBezTo>
                  <a:cubicBezTo>
                    <a:pt x="2243" y="4183"/>
                    <a:pt x="2248" y="4183"/>
                    <a:pt x="2254" y="4183"/>
                  </a:cubicBezTo>
                  <a:cubicBezTo>
                    <a:pt x="2259" y="4189"/>
                    <a:pt x="2265" y="4195"/>
                    <a:pt x="2270" y="4200"/>
                  </a:cubicBezTo>
                  <a:cubicBezTo>
                    <a:pt x="2270" y="4202"/>
                    <a:pt x="2270" y="4205"/>
                    <a:pt x="2270" y="4208"/>
                  </a:cubicBezTo>
                  <a:cubicBezTo>
                    <a:pt x="2262" y="4216"/>
                    <a:pt x="2255" y="4225"/>
                    <a:pt x="2246" y="4234"/>
                  </a:cubicBezTo>
                  <a:cubicBezTo>
                    <a:pt x="2246" y="4247"/>
                    <a:pt x="2246" y="4261"/>
                    <a:pt x="2246" y="4275"/>
                  </a:cubicBezTo>
                  <a:cubicBezTo>
                    <a:pt x="2240" y="4280"/>
                    <a:pt x="2235" y="4286"/>
                    <a:pt x="2229" y="4292"/>
                  </a:cubicBezTo>
                  <a:cubicBezTo>
                    <a:pt x="2229" y="4322"/>
                    <a:pt x="2229" y="4352"/>
                    <a:pt x="2229" y="4382"/>
                  </a:cubicBezTo>
                  <a:cubicBezTo>
                    <a:pt x="2224" y="4388"/>
                    <a:pt x="2218" y="4393"/>
                    <a:pt x="2212" y="4399"/>
                  </a:cubicBezTo>
                  <a:cubicBezTo>
                    <a:pt x="2212" y="4401"/>
                    <a:pt x="2212" y="4404"/>
                    <a:pt x="2212" y="4408"/>
                  </a:cubicBezTo>
                  <a:cubicBezTo>
                    <a:pt x="2210" y="4410"/>
                    <a:pt x="2208" y="4412"/>
                    <a:pt x="2204" y="4416"/>
                  </a:cubicBezTo>
                  <a:cubicBezTo>
                    <a:pt x="2204" y="4418"/>
                    <a:pt x="2204" y="4420"/>
                    <a:pt x="2204" y="4424"/>
                  </a:cubicBezTo>
                  <a:cubicBezTo>
                    <a:pt x="2202" y="4426"/>
                    <a:pt x="2199" y="4429"/>
                    <a:pt x="2196" y="4432"/>
                  </a:cubicBezTo>
                  <a:cubicBezTo>
                    <a:pt x="2196" y="4435"/>
                    <a:pt x="2196" y="4437"/>
                    <a:pt x="2196" y="4440"/>
                  </a:cubicBezTo>
                  <a:cubicBezTo>
                    <a:pt x="2182" y="4454"/>
                    <a:pt x="2169" y="4467"/>
                    <a:pt x="2154" y="4482"/>
                  </a:cubicBezTo>
                  <a:cubicBezTo>
                    <a:pt x="2113" y="4482"/>
                    <a:pt x="2072" y="4482"/>
                    <a:pt x="2030" y="4482"/>
                  </a:cubicBezTo>
                  <a:cubicBezTo>
                    <a:pt x="2028" y="4484"/>
                    <a:pt x="2025" y="4487"/>
                    <a:pt x="2022" y="4490"/>
                  </a:cubicBezTo>
                  <a:cubicBezTo>
                    <a:pt x="2002" y="4490"/>
                    <a:pt x="1983" y="4490"/>
                    <a:pt x="1964" y="4490"/>
                  </a:cubicBezTo>
                  <a:cubicBezTo>
                    <a:pt x="1962" y="4493"/>
                    <a:pt x="1959" y="4495"/>
                    <a:pt x="1956" y="4498"/>
                  </a:cubicBezTo>
                  <a:cubicBezTo>
                    <a:pt x="1923" y="4498"/>
                    <a:pt x="1890" y="4498"/>
                    <a:pt x="1856" y="4498"/>
                  </a:cubicBezTo>
                  <a:cubicBezTo>
                    <a:pt x="1856" y="4515"/>
                    <a:pt x="1856" y="4532"/>
                    <a:pt x="1856" y="4548"/>
                  </a:cubicBezTo>
                  <a:cubicBezTo>
                    <a:pt x="1854" y="4551"/>
                    <a:pt x="1851" y="4553"/>
                    <a:pt x="1848" y="4556"/>
                  </a:cubicBezTo>
                  <a:cubicBezTo>
                    <a:pt x="1846" y="4556"/>
                    <a:pt x="1843" y="4556"/>
                    <a:pt x="1839" y="4556"/>
                  </a:cubicBezTo>
                  <a:cubicBezTo>
                    <a:pt x="1834" y="4562"/>
                    <a:pt x="1828" y="4567"/>
                    <a:pt x="1823" y="4573"/>
                  </a:cubicBezTo>
                  <a:cubicBezTo>
                    <a:pt x="1823" y="4579"/>
                    <a:pt x="1823" y="4584"/>
                    <a:pt x="1823" y="4590"/>
                  </a:cubicBezTo>
                  <a:cubicBezTo>
                    <a:pt x="1820" y="4592"/>
                    <a:pt x="1818" y="4594"/>
                    <a:pt x="1815" y="4598"/>
                  </a:cubicBezTo>
                  <a:cubicBezTo>
                    <a:pt x="1815" y="4603"/>
                    <a:pt x="1815" y="4609"/>
                    <a:pt x="1815" y="4614"/>
                  </a:cubicBezTo>
                  <a:cubicBezTo>
                    <a:pt x="1812" y="4617"/>
                    <a:pt x="1810" y="4619"/>
                    <a:pt x="1807" y="4622"/>
                  </a:cubicBezTo>
                  <a:cubicBezTo>
                    <a:pt x="1807" y="4628"/>
                    <a:pt x="1807" y="4633"/>
                    <a:pt x="1807" y="4639"/>
                  </a:cubicBezTo>
                  <a:cubicBezTo>
                    <a:pt x="1804" y="4641"/>
                    <a:pt x="1801" y="4645"/>
                    <a:pt x="1798" y="4648"/>
                  </a:cubicBezTo>
                  <a:cubicBezTo>
                    <a:pt x="1798" y="4661"/>
                    <a:pt x="1798" y="4675"/>
                    <a:pt x="1798" y="4689"/>
                  </a:cubicBezTo>
                  <a:cubicBezTo>
                    <a:pt x="1801" y="4691"/>
                    <a:pt x="1804" y="4694"/>
                    <a:pt x="1807" y="4697"/>
                  </a:cubicBezTo>
                  <a:cubicBezTo>
                    <a:pt x="1807" y="4703"/>
                    <a:pt x="1807" y="4708"/>
                    <a:pt x="1807" y="4714"/>
                  </a:cubicBezTo>
                  <a:cubicBezTo>
                    <a:pt x="1809" y="4716"/>
                    <a:pt x="1812" y="4719"/>
                    <a:pt x="1815" y="4722"/>
                  </a:cubicBezTo>
                  <a:cubicBezTo>
                    <a:pt x="1815" y="4730"/>
                    <a:pt x="1815" y="4738"/>
                    <a:pt x="1815" y="4747"/>
                  </a:cubicBezTo>
                  <a:cubicBezTo>
                    <a:pt x="1812" y="4750"/>
                    <a:pt x="1810" y="4752"/>
                    <a:pt x="1807" y="4755"/>
                  </a:cubicBezTo>
                  <a:cubicBezTo>
                    <a:pt x="1749" y="4755"/>
                    <a:pt x="1691" y="4755"/>
                    <a:pt x="1633" y="4755"/>
                  </a:cubicBezTo>
                  <a:cubicBezTo>
                    <a:pt x="1630" y="4753"/>
                    <a:pt x="1627" y="4750"/>
                    <a:pt x="1624" y="4747"/>
                  </a:cubicBezTo>
                  <a:cubicBezTo>
                    <a:pt x="1622" y="4747"/>
                    <a:pt x="1619" y="4747"/>
                    <a:pt x="1616" y="4747"/>
                  </a:cubicBezTo>
                  <a:cubicBezTo>
                    <a:pt x="1614" y="4745"/>
                    <a:pt x="1611" y="4742"/>
                    <a:pt x="1608" y="4738"/>
                  </a:cubicBezTo>
                  <a:cubicBezTo>
                    <a:pt x="1608" y="4736"/>
                    <a:pt x="1608" y="4734"/>
                    <a:pt x="1608" y="4730"/>
                  </a:cubicBezTo>
                  <a:cubicBezTo>
                    <a:pt x="1610" y="4728"/>
                    <a:pt x="1613" y="4725"/>
                    <a:pt x="1616" y="4722"/>
                  </a:cubicBezTo>
                  <a:cubicBezTo>
                    <a:pt x="1616" y="4714"/>
                    <a:pt x="1616" y="4706"/>
                    <a:pt x="1616" y="4697"/>
                  </a:cubicBezTo>
                  <a:cubicBezTo>
                    <a:pt x="1622" y="4691"/>
                    <a:pt x="1627" y="4686"/>
                    <a:pt x="1633" y="4680"/>
                  </a:cubicBezTo>
                  <a:cubicBezTo>
                    <a:pt x="1635" y="4680"/>
                    <a:pt x="1638" y="4680"/>
                    <a:pt x="1641" y="4680"/>
                  </a:cubicBezTo>
                  <a:cubicBezTo>
                    <a:pt x="1641" y="4678"/>
                    <a:pt x="1641" y="4676"/>
                    <a:pt x="1641" y="4672"/>
                  </a:cubicBezTo>
                  <a:cubicBezTo>
                    <a:pt x="1646" y="4667"/>
                    <a:pt x="1652" y="4661"/>
                    <a:pt x="1657" y="4656"/>
                  </a:cubicBezTo>
                  <a:cubicBezTo>
                    <a:pt x="1655" y="4653"/>
                    <a:pt x="1653" y="4651"/>
                    <a:pt x="1649" y="4648"/>
                  </a:cubicBezTo>
                  <a:cubicBezTo>
                    <a:pt x="1644" y="4648"/>
                    <a:pt x="1638" y="4648"/>
                    <a:pt x="1633" y="4648"/>
                  </a:cubicBezTo>
                  <a:cubicBezTo>
                    <a:pt x="1625" y="4640"/>
                    <a:pt x="1617" y="4631"/>
                    <a:pt x="1608" y="4622"/>
                  </a:cubicBezTo>
                  <a:cubicBezTo>
                    <a:pt x="1608" y="4620"/>
                    <a:pt x="1608" y="4618"/>
                    <a:pt x="1608" y="4614"/>
                  </a:cubicBezTo>
                  <a:cubicBezTo>
                    <a:pt x="1603" y="4614"/>
                    <a:pt x="1597" y="4614"/>
                    <a:pt x="1591" y="4614"/>
                  </a:cubicBezTo>
                  <a:cubicBezTo>
                    <a:pt x="1589" y="4612"/>
                    <a:pt x="1586" y="4610"/>
                    <a:pt x="1583" y="4606"/>
                  </a:cubicBezTo>
                  <a:cubicBezTo>
                    <a:pt x="1580" y="4606"/>
                    <a:pt x="1578" y="4606"/>
                    <a:pt x="1575" y="4606"/>
                  </a:cubicBezTo>
                  <a:cubicBezTo>
                    <a:pt x="1575" y="4595"/>
                    <a:pt x="1575" y="4584"/>
                    <a:pt x="1575" y="4573"/>
                  </a:cubicBezTo>
                  <a:cubicBezTo>
                    <a:pt x="1569" y="4567"/>
                    <a:pt x="1564" y="4562"/>
                    <a:pt x="1558" y="4556"/>
                  </a:cubicBezTo>
                  <a:cubicBezTo>
                    <a:pt x="1558" y="4540"/>
                    <a:pt x="1558" y="4524"/>
                    <a:pt x="1558" y="4507"/>
                  </a:cubicBezTo>
                  <a:cubicBezTo>
                    <a:pt x="1560" y="4505"/>
                    <a:pt x="1563" y="4501"/>
                    <a:pt x="1566" y="4498"/>
                  </a:cubicBezTo>
                  <a:cubicBezTo>
                    <a:pt x="1564" y="4496"/>
                    <a:pt x="1561" y="4494"/>
                    <a:pt x="1558" y="4490"/>
                  </a:cubicBezTo>
                  <a:cubicBezTo>
                    <a:pt x="1558" y="4488"/>
                    <a:pt x="1558" y="4485"/>
                    <a:pt x="1558" y="4482"/>
                  </a:cubicBezTo>
                  <a:cubicBezTo>
                    <a:pt x="1556" y="4479"/>
                    <a:pt x="1553" y="4477"/>
                    <a:pt x="1550" y="4474"/>
                  </a:cubicBezTo>
                  <a:cubicBezTo>
                    <a:pt x="1550" y="4471"/>
                    <a:pt x="1550" y="4468"/>
                    <a:pt x="1550" y="4465"/>
                  </a:cubicBezTo>
                  <a:cubicBezTo>
                    <a:pt x="1544" y="4465"/>
                    <a:pt x="1539" y="4465"/>
                    <a:pt x="1533" y="4465"/>
                  </a:cubicBezTo>
                  <a:cubicBezTo>
                    <a:pt x="1531" y="4463"/>
                    <a:pt x="1528" y="4460"/>
                    <a:pt x="1525" y="4457"/>
                  </a:cubicBezTo>
                  <a:cubicBezTo>
                    <a:pt x="1530" y="4451"/>
                    <a:pt x="1536" y="4446"/>
                    <a:pt x="1541" y="4440"/>
                  </a:cubicBezTo>
                  <a:cubicBezTo>
                    <a:pt x="1555" y="4440"/>
                    <a:pt x="1568" y="4440"/>
                    <a:pt x="1583" y="4440"/>
                  </a:cubicBezTo>
                  <a:cubicBezTo>
                    <a:pt x="1583" y="4427"/>
                    <a:pt x="1583" y="4413"/>
                    <a:pt x="1583" y="4399"/>
                  </a:cubicBezTo>
                  <a:cubicBezTo>
                    <a:pt x="1580" y="4397"/>
                    <a:pt x="1578" y="4394"/>
                    <a:pt x="1575" y="4391"/>
                  </a:cubicBezTo>
                  <a:cubicBezTo>
                    <a:pt x="1575" y="4389"/>
                    <a:pt x="1575" y="4385"/>
                    <a:pt x="1575" y="4382"/>
                  </a:cubicBezTo>
                  <a:cubicBezTo>
                    <a:pt x="1569" y="4377"/>
                    <a:pt x="1564" y="4371"/>
                    <a:pt x="1558" y="4365"/>
                  </a:cubicBezTo>
                  <a:cubicBezTo>
                    <a:pt x="1558" y="4363"/>
                    <a:pt x="1558" y="4361"/>
                    <a:pt x="1558" y="4358"/>
                  </a:cubicBezTo>
                  <a:cubicBezTo>
                    <a:pt x="1550" y="4350"/>
                    <a:pt x="1542" y="4342"/>
                    <a:pt x="1533" y="4333"/>
                  </a:cubicBezTo>
                  <a:cubicBezTo>
                    <a:pt x="1533" y="4331"/>
                    <a:pt x="1533" y="4327"/>
                    <a:pt x="1533" y="4324"/>
                  </a:cubicBezTo>
                  <a:cubicBezTo>
                    <a:pt x="1536" y="4322"/>
                    <a:pt x="1538" y="4319"/>
                    <a:pt x="1541" y="4316"/>
                  </a:cubicBezTo>
                  <a:cubicBezTo>
                    <a:pt x="1544" y="4316"/>
                    <a:pt x="1547" y="4316"/>
                    <a:pt x="1550" y="4316"/>
                  </a:cubicBezTo>
                  <a:cubicBezTo>
                    <a:pt x="1552" y="4314"/>
                    <a:pt x="1555" y="4311"/>
                    <a:pt x="1558" y="4307"/>
                  </a:cubicBezTo>
                  <a:cubicBezTo>
                    <a:pt x="1560" y="4307"/>
                    <a:pt x="1563" y="4307"/>
                    <a:pt x="1566" y="4307"/>
                  </a:cubicBezTo>
                  <a:cubicBezTo>
                    <a:pt x="1568" y="4305"/>
                    <a:pt x="1572" y="4303"/>
                    <a:pt x="1575" y="4300"/>
                  </a:cubicBezTo>
                  <a:cubicBezTo>
                    <a:pt x="1575" y="4294"/>
                    <a:pt x="1575" y="4288"/>
                    <a:pt x="1575" y="4283"/>
                  </a:cubicBezTo>
                  <a:cubicBezTo>
                    <a:pt x="1577" y="4280"/>
                    <a:pt x="1579" y="4278"/>
                    <a:pt x="1583" y="4275"/>
                  </a:cubicBezTo>
                  <a:cubicBezTo>
                    <a:pt x="1583" y="4261"/>
                    <a:pt x="1583" y="4248"/>
                    <a:pt x="1583" y="4234"/>
                  </a:cubicBezTo>
                  <a:cubicBezTo>
                    <a:pt x="1580" y="4231"/>
                    <a:pt x="1578" y="4228"/>
                    <a:pt x="1575" y="4225"/>
                  </a:cubicBezTo>
                  <a:cubicBezTo>
                    <a:pt x="1575" y="4214"/>
                    <a:pt x="1575" y="4203"/>
                    <a:pt x="1575" y="4192"/>
                  </a:cubicBezTo>
                  <a:cubicBezTo>
                    <a:pt x="1577" y="4190"/>
                    <a:pt x="1579" y="4187"/>
                    <a:pt x="1583" y="4183"/>
                  </a:cubicBezTo>
                  <a:cubicBezTo>
                    <a:pt x="1575" y="4175"/>
                    <a:pt x="1567" y="4168"/>
                    <a:pt x="1558" y="4159"/>
                  </a:cubicBezTo>
                  <a:cubicBezTo>
                    <a:pt x="1556" y="4159"/>
                    <a:pt x="1553" y="4159"/>
                    <a:pt x="1550" y="4159"/>
                  </a:cubicBezTo>
                  <a:cubicBezTo>
                    <a:pt x="1548" y="4156"/>
                    <a:pt x="1544" y="4154"/>
                    <a:pt x="1541" y="4151"/>
                  </a:cubicBezTo>
                  <a:cubicBezTo>
                    <a:pt x="1541" y="4145"/>
                    <a:pt x="1541" y="4140"/>
                    <a:pt x="1541" y="4134"/>
                  </a:cubicBezTo>
                  <a:cubicBezTo>
                    <a:pt x="1544" y="4132"/>
                    <a:pt x="1547" y="4129"/>
                    <a:pt x="1550" y="4125"/>
                  </a:cubicBezTo>
                  <a:cubicBezTo>
                    <a:pt x="1552" y="4125"/>
                    <a:pt x="1555" y="4125"/>
                    <a:pt x="1558" y="4125"/>
                  </a:cubicBezTo>
                  <a:cubicBezTo>
                    <a:pt x="1560" y="4123"/>
                    <a:pt x="1563" y="4121"/>
                    <a:pt x="1566" y="4117"/>
                  </a:cubicBezTo>
                  <a:cubicBezTo>
                    <a:pt x="1572" y="4117"/>
                    <a:pt x="1577" y="4117"/>
                    <a:pt x="1583" y="4117"/>
                  </a:cubicBezTo>
                  <a:cubicBezTo>
                    <a:pt x="1588" y="4123"/>
                    <a:pt x="1594" y="4129"/>
                    <a:pt x="1599" y="4134"/>
                  </a:cubicBezTo>
                  <a:cubicBezTo>
                    <a:pt x="1602" y="4134"/>
                    <a:pt x="1605" y="4134"/>
                    <a:pt x="1608" y="4134"/>
                  </a:cubicBezTo>
                  <a:cubicBezTo>
                    <a:pt x="1608" y="4132"/>
                    <a:pt x="1608" y="4129"/>
                    <a:pt x="1608" y="4125"/>
                  </a:cubicBezTo>
                  <a:cubicBezTo>
                    <a:pt x="1613" y="4120"/>
                    <a:pt x="1618" y="4114"/>
                    <a:pt x="1624" y="4109"/>
                  </a:cubicBezTo>
                  <a:cubicBezTo>
                    <a:pt x="1624" y="4106"/>
                    <a:pt x="1624" y="4104"/>
                    <a:pt x="1624" y="4101"/>
                  </a:cubicBezTo>
                  <a:cubicBezTo>
                    <a:pt x="1626" y="4098"/>
                    <a:pt x="1630" y="4096"/>
                    <a:pt x="1633" y="4093"/>
                  </a:cubicBezTo>
                  <a:cubicBezTo>
                    <a:pt x="1633" y="4079"/>
                    <a:pt x="1633" y="4066"/>
                    <a:pt x="1633" y="4051"/>
                  </a:cubicBezTo>
                  <a:cubicBezTo>
                    <a:pt x="1630" y="4049"/>
                    <a:pt x="1627" y="4046"/>
                    <a:pt x="1624" y="4043"/>
                  </a:cubicBezTo>
                  <a:cubicBezTo>
                    <a:pt x="1624" y="4040"/>
                    <a:pt x="1624" y="4038"/>
                    <a:pt x="1624" y="4035"/>
                  </a:cubicBezTo>
                  <a:cubicBezTo>
                    <a:pt x="1622" y="4035"/>
                    <a:pt x="1619" y="4035"/>
                    <a:pt x="1616" y="4035"/>
                  </a:cubicBezTo>
                  <a:cubicBezTo>
                    <a:pt x="1614" y="4032"/>
                    <a:pt x="1611" y="4029"/>
                    <a:pt x="1608" y="4026"/>
                  </a:cubicBezTo>
                  <a:cubicBezTo>
                    <a:pt x="1608" y="4024"/>
                    <a:pt x="1608" y="4021"/>
                    <a:pt x="1608" y="4018"/>
                  </a:cubicBezTo>
                  <a:cubicBezTo>
                    <a:pt x="1603" y="4012"/>
                    <a:pt x="1597" y="4007"/>
                    <a:pt x="1591" y="4001"/>
                  </a:cubicBezTo>
                  <a:cubicBezTo>
                    <a:pt x="1591" y="3996"/>
                    <a:pt x="1591" y="3990"/>
                    <a:pt x="1591" y="3985"/>
                  </a:cubicBezTo>
                  <a:cubicBezTo>
                    <a:pt x="1589" y="3982"/>
                    <a:pt x="1586" y="3980"/>
                    <a:pt x="1583" y="3977"/>
                  </a:cubicBezTo>
                  <a:cubicBezTo>
                    <a:pt x="1583" y="3969"/>
                    <a:pt x="1583" y="3961"/>
                    <a:pt x="1583" y="3952"/>
                  </a:cubicBezTo>
                  <a:cubicBezTo>
                    <a:pt x="1577" y="3946"/>
                    <a:pt x="1572" y="3941"/>
                    <a:pt x="1566" y="3935"/>
                  </a:cubicBezTo>
                  <a:cubicBezTo>
                    <a:pt x="1566" y="3933"/>
                    <a:pt x="1566" y="3930"/>
                    <a:pt x="1566" y="3927"/>
                  </a:cubicBezTo>
                  <a:cubicBezTo>
                    <a:pt x="1561" y="3921"/>
                    <a:pt x="1556" y="3915"/>
                    <a:pt x="1550" y="3910"/>
                  </a:cubicBezTo>
                  <a:cubicBezTo>
                    <a:pt x="1550" y="3908"/>
                    <a:pt x="1550" y="3905"/>
                    <a:pt x="1550" y="3902"/>
                  </a:cubicBezTo>
                  <a:cubicBezTo>
                    <a:pt x="1548" y="3900"/>
                    <a:pt x="1544" y="3897"/>
                    <a:pt x="1541" y="3894"/>
                  </a:cubicBezTo>
                  <a:cubicBezTo>
                    <a:pt x="1541" y="3883"/>
                    <a:pt x="1541" y="3872"/>
                    <a:pt x="1541" y="3861"/>
                  </a:cubicBezTo>
                  <a:cubicBezTo>
                    <a:pt x="1544" y="3858"/>
                    <a:pt x="1547" y="3855"/>
                    <a:pt x="1550" y="3852"/>
                  </a:cubicBezTo>
                  <a:cubicBezTo>
                    <a:pt x="1544" y="3847"/>
                    <a:pt x="1539" y="3842"/>
                    <a:pt x="1533" y="3836"/>
                  </a:cubicBezTo>
                  <a:cubicBezTo>
                    <a:pt x="1533" y="3828"/>
                    <a:pt x="1533" y="3819"/>
                    <a:pt x="1533" y="3811"/>
                  </a:cubicBezTo>
                  <a:cubicBezTo>
                    <a:pt x="1528" y="3806"/>
                    <a:pt x="1522" y="3800"/>
                    <a:pt x="1517" y="3795"/>
                  </a:cubicBezTo>
                  <a:cubicBezTo>
                    <a:pt x="1517" y="3792"/>
                    <a:pt x="1517" y="3789"/>
                    <a:pt x="1517" y="3786"/>
                  </a:cubicBezTo>
                  <a:cubicBezTo>
                    <a:pt x="1511" y="3780"/>
                    <a:pt x="1506" y="3775"/>
                    <a:pt x="1500" y="3769"/>
                  </a:cubicBezTo>
                  <a:cubicBezTo>
                    <a:pt x="1489" y="3769"/>
                    <a:pt x="1478" y="3769"/>
                    <a:pt x="1467" y="3769"/>
                  </a:cubicBezTo>
                  <a:cubicBezTo>
                    <a:pt x="1464" y="3767"/>
                    <a:pt x="1462" y="3764"/>
                    <a:pt x="1459" y="3761"/>
                  </a:cubicBezTo>
                  <a:cubicBezTo>
                    <a:pt x="1447" y="3761"/>
                    <a:pt x="1436" y="3761"/>
                    <a:pt x="1425" y="3761"/>
                  </a:cubicBezTo>
                  <a:cubicBezTo>
                    <a:pt x="1423" y="3759"/>
                    <a:pt x="1420" y="3756"/>
                    <a:pt x="1417" y="3752"/>
                  </a:cubicBezTo>
                  <a:cubicBezTo>
                    <a:pt x="1406" y="3752"/>
                    <a:pt x="1395" y="3752"/>
                    <a:pt x="1384" y="3752"/>
                  </a:cubicBezTo>
                  <a:cubicBezTo>
                    <a:pt x="1381" y="3750"/>
                    <a:pt x="1379" y="3748"/>
                    <a:pt x="1376" y="3745"/>
                  </a:cubicBezTo>
                  <a:cubicBezTo>
                    <a:pt x="1376" y="3737"/>
                    <a:pt x="1376" y="3729"/>
                    <a:pt x="1376" y="3720"/>
                  </a:cubicBezTo>
                  <a:cubicBezTo>
                    <a:pt x="1378" y="3717"/>
                    <a:pt x="1381" y="3714"/>
                    <a:pt x="1384" y="3711"/>
                  </a:cubicBezTo>
                  <a:cubicBezTo>
                    <a:pt x="1384" y="3706"/>
                    <a:pt x="1384" y="3701"/>
                    <a:pt x="1384" y="3695"/>
                  </a:cubicBezTo>
                  <a:cubicBezTo>
                    <a:pt x="1381" y="3693"/>
                    <a:pt x="1379" y="3690"/>
                    <a:pt x="1376" y="3686"/>
                  </a:cubicBezTo>
                  <a:cubicBezTo>
                    <a:pt x="1376" y="3684"/>
                    <a:pt x="1376" y="3682"/>
                    <a:pt x="1376" y="3679"/>
                  </a:cubicBezTo>
                  <a:cubicBezTo>
                    <a:pt x="1374" y="3676"/>
                    <a:pt x="1370" y="3673"/>
                    <a:pt x="1367" y="3670"/>
                  </a:cubicBezTo>
                  <a:cubicBezTo>
                    <a:pt x="1362" y="3670"/>
                    <a:pt x="1357" y="3670"/>
                    <a:pt x="1351" y="3670"/>
                  </a:cubicBezTo>
                  <a:cubicBezTo>
                    <a:pt x="1349" y="3667"/>
                    <a:pt x="1346" y="3665"/>
                    <a:pt x="1343" y="3662"/>
                  </a:cubicBezTo>
                  <a:cubicBezTo>
                    <a:pt x="1340" y="3662"/>
                    <a:pt x="1338" y="3662"/>
                    <a:pt x="1335" y="3662"/>
                  </a:cubicBezTo>
                  <a:cubicBezTo>
                    <a:pt x="1332" y="3659"/>
                    <a:pt x="1329" y="3656"/>
                    <a:pt x="1326" y="3653"/>
                  </a:cubicBezTo>
                  <a:cubicBezTo>
                    <a:pt x="1310" y="3653"/>
                    <a:pt x="1293" y="3653"/>
                    <a:pt x="1277" y="3653"/>
                  </a:cubicBezTo>
                  <a:cubicBezTo>
                    <a:pt x="1274" y="3655"/>
                    <a:pt x="1271" y="3659"/>
                    <a:pt x="1268" y="3662"/>
                  </a:cubicBezTo>
                  <a:cubicBezTo>
                    <a:pt x="1265" y="3662"/>
                    <a:pt x="1263" y="3662"/>
                    <a:pt x="1260" y="3662"/>
                  </a:cubicBezTo>
                  <a:cubicBezTo>
                    <a:pt x="1257" y="3664"/>
                    <a:pt x="1255" y="3667"/>
                    <a:pt x="1252" y="3670"/>
                  </a:cubicBezTo>
                  <a:cubicBezTo>
                    <a:pt x="1244" y="3670"/>
                    <a:pt x="1235" y="3670"/>
                    <a:pt x="1226" y="3670"/>
                  </a:cubicBezTo>
                  <a:cubicBezTo>
                    <a:pt x="1213" y="3656"/>
                    <a:pt x="1199" y="3643"/>
                    <a:pt x="1185" y="3628"/>
                  </a:cubicBezTo>
                  <a:cubicBezTo>
                    <a:pt x="1185" y="3626"/>
                    <a:pt x="1185" y="3624"/>
                    <a:pt x="1185" y="3620"/>
                  </a:cubicBezTo>
                  <a:cubicBezTo>
                    <a:pt x="1183" y="3618"/>
                    <a:pt x="1180" y="3615"/>
                    <a:pt x="1177" y="3612"/>
                  </a:cubicBezTo>
                  <a:cubicBezTo>
                    <a:pt x="1166" y="3612"/>
                    <a:pt x="1155" y="3612"/>
                    <a:pt x="1144" y="3612"/>
                  </a:cubicBezTo>
                  <a:cubicBezTo>
                    <a:pt x="1138" y="3617"/>
                    <a:pt x="1133" y="3623"/>
                    <a:pt x="1127" y="3628"/>
                  </a:cubicBezTo>
                  <a:cubicBezTo>
                    <a:pt x="1117" y="3628"/>
                    <a:pt x="1106" y="3628"/>
                    <a:pt x="1094" y="3628"/>
                  </a:cubicBezTo>
                  <a:cubicBezTo>
                    <a:pt x="1092" y="3631"/>
                    <a:pt x="1089" y="3634"/>
                    <a:pt x="1086" y="3637"/>
                  </a:cubicBezTo>
                  <a:cubicBezTo>
                    <a:pt x="1080" y="3632"/>
                    <a:pt x="1075" y="3626"/>
                    <a:pt x="1069" y="3620"/>
                  </a:cubicBezTo>
                  <a:cubicBezTo>
                    <a:pt x="1069" y="3618"/>
                    <a:pt x="1069" y="3615"/>
                    <a:pt x="1069" y="3612"/>
                  </a:cubicBezTo>
                  <a:cubicBezTo>
                    <a:pt x="1067" y="3609"/>
                    <a:pt x="1064" y="3607"/>
                    <a:pt x="1061" y="3604"/>
                  </a:cubicBezTo>
                  <a:cubicBezTo>
                    <a:pt x="1061" y="3601"/>
                    <a:pt x="1061" y="3599"/>
                    <a:pt x="1061" y="3596"/>
                  </a:cubicBezTo>
                  <a:cubicBezTo>
                    <a:pt x="1059" y="3593"/>
                    <a:pt x="1056" y="3590"/>
                    <a:pt x="1053" y="3587"/>
                  </a:cubicBezTo>
                  <a:cubicBezTo>
                    <a:pt x="1053" y="3585"/>
                    <a:pt x="1053" y="3582"/>
                    <a:pt x="1053" y="3579"/>
                  </a:cubicBezTo>
                  <a:cubicBezTo>
                    <a:pt x="1034" y="3579"/>
                    <a:pt x="1015" y="3579"/>
                    <a:pt x="995" y="3579"/>
                  </a:cubicBezTo>
                  <a:cubicBezTo>
                    <a:pt x="993" y="3582"/>
                    <a:pt x="990" y="3584"/>
                    <a:pt x="986" y="3587"/>
                  </a:cubicBezTo>
                  <a:cubicBezTo>
                    <a:pt x="984" y="3587"/>
                    <a:pt x="982" y="3587"/>
                    <a:pt x="978" y="3587"/>
                  </a:cubicBezTo>
                  <a:cubicBezTo>
                    <a:pt x="967" y="3576"/>
                    <a:pt x="956" y="3565"/>
                    <a:pt x="945" y="3554"/>
                  </a:cubicBezTo>
                  <a:cubicBezTo>
                    <a:pt x="945" y="3551"/>
                    <a:pt x="945" y="3549"/>
                    <a:pt x="945" y="3546"/>
                  </a:cubicBezTo>
                  <a:cubicBezTo>
                    <a:pt x="939" y="3540"/>
                    <a:pt x="934" y="3535"/>
                    <a:pt x="928" y="3529"/>
                  </a:cubicBezTo>
                  <a:cubicBezTo>
                    <a:pt x="926" y="3529"/>
                    <a:pt x="924" y="3529"/>
                    <a:pt x="920" y="3529"/>
                  </a:cubicBezTo>
                  <a:cubicBezTo>
                    <a:pt x="918" y="3527"/>
                    <a:pt x="915" y="3524"/>
                    <a:pt x="912" y="3521"/>
                  </a:cubicBezTo>
                  <a:cubicBezTo>
                    <a:pt x="912" y="3519"/>
                    <a:pt x="912" y="3516"/>
                    <a:pt x="912" y="3512"/>
                  </a:cubicBezTo>
                  <a:cubicBezTo>
                    <a:pt x="901" y="3502"/>
                    <a:pt x="890" y="3491"/>
                    <a:pt x="879" y="3480"/>
                  </a:cubicBezTo>
                  <a:cubicBezTo>
                    <a:pt x="879" y="3472"/>
                    <a:pt x="879" y="3463"/>
                    <a:pt x="879" y="3454"/>
                  </a:cubicBezTo>
                  <a:cubicBezTo>
                    <a:pt x="873" y="3450"/>
                    <a:pt x="868" y="3444"/>
                    <a:pt x="862" y="3438"/>
                  </a:cubicBezTo>
                  <a:cubicBezTo>
                    <a:pt x="851" y="3438"/>
                    <a:pt x="840" y="3438"/>
                    <a:pt x="829" y="3438"/>
                  </a:cubicBezTo>
                  <a:cubicBezTo>
                    <a:pt x="821" y="3430"/>
                    <a:pt x="813" y="3422"/>
                    <a:pt x="804" y="3413"/>
                  </a:cubicBezTo>
                  <a:cubicBezTo>
                    <a:pt x="802" y="3413"/>
                    <a:pt x="799" y="3413"/>
                    <a:pt x="796" y="3413"/>
                  </a:cubicBezTo>
                  <a:cubicBezTo>
                    <a:pt x="794" y="3415"/>
                    <a:pt x="791" y="3419"/>
                    <a:pt x="788" y="3422"/>
                  </a:cubicBezTo>
                  <a:cubicBezTo>
                    <a:pt x="785" y="3422"/>
                    <a:pt x="783" y="3422"/>
                    <a:pt x="780" y="3422"/>
                  </a:cubicBezTo>
                  <a:cubicBezTo>
                    <a:pt x="777" y="3424"/>
                    <a:pt x="774" y="3426"/>
                    <a:pt x="771" y="3430"/>
                  </a:cubicBezTo>
                  <a:cubicBezTo>
                    <a:pt x="765" y="3424"/>
                    <a:pt x="760" y="3419"/>
                    <a:pt x="754" y="3413"/>
                  </a:cubicBezTo>
                  <a:cubicBezTo>
                    <a:pt x="754" y="3405"/>
                    <a:pt x="754" y="3397"/>
                    <a:pt x="754" y="3388"/>
                  </a:cubicBezTo>
                  <a:cubicBezTo>
                    <a:pt x="752" y="3386"/>
                    <a:pt x="749" y="3384"/>
                    <a:pt x="746" y="3380"/>
                  </a:cubicBezTo>
                  <a:cubicBezTo>
                    <a:pt x="744" y="3380"/>
                    <a:pt x="741" y="3380"/>
                    <a:pt x="738" y="3380"/>
                  </a:cubicBezTo>
                  <a:cubicBezTo>
                    <a:pt x="738" y="3378"/>
                    <a:pt x="738" y="3375"/>
                    <a:pt x="738" y="3372"/>
                  </a:cubicBezTo>
                  <a:cubicBezTo>
                    <a:pt x="736" y="3369"/>
                    <a:pt x="733" y="3367"/>
                    <a:pt x="730" y="3364"/>
                  </a:cubicBezTo>
                  <a:cubicBezTo>
                    <a:pt x="730" y="3358"/>
                    <a:pt x="730" y="3353"/>
                    <a:pt x="730" y="3347"/>
                  </a:cubicBezTo>
                  <a:cubicBezTo>
                    <a:pt x="727" y="3345"/>
                    <a:pt x="725" y="3342"/>
                    <a:pt x="722" y="3339"/>
                  </a:cubicBezTo>
                  <a:cubicBezTo>
                    <a:pt x="714" y="3339"/>
                    <a:pt x="706" y="3339"/>
                    <a:pt x="697" y="3339"/>
                  </a:cubicBezTo>
                  <a:cubicBezTo>
                    <a:pt x="691" y="3333"/>
                    <a:pt x="686" y="3328"/>
                    <a:pt x="680" y="3322"/>
                  </a:cubicBezTo>
                  <a:cubicBezTo>
                    <a:pt x="680" y="3320"/>
                    <a:pt x="680" y="3317"/>
                    <a:pt x="680" y="3314"/>
                  </a:cubicBezTo>
                  <a:cubicBezTo>
                    <a:pt x="669" y="3314"/>
                    <a:pt x="658" y="3314"/>
                    <a:pt x="647" y="3314"/>
                  </a:cubicBezTo>
                  <a:cubicBezTo>
                    <a:pt x="645" y="3314"/>
                    <a:pt x="642" y="3314"/>
                    <a:pt x="639" y="3314"/>
                  </a:cubicBezTo>
                  <a:cubicBezTo>
                    <a:pt x="636" y="3316"/>
                    <a:pt x="633" y="3319"/>
                    <a:pt x="630" y="3322"/>
                  </a:cubicBezTo>
                  <a:cubicBezTo>
                    <a:pt x="628" y="3320"/>
                    <a:pt x="625" y="3317"/>
                    <a:pt x="622" y="3314"/>
                  </a:cubicBezTo>
                  <a:cubicBezTo>
                    <a:pt x="620" y="3311"/>
                    <a:pt x="617" y="3309"/>
                    <a:pt x="613" y="3306"/>
                  </a:cubicBezTo>
                  <a:cubicBezTo>
                    <a:pt x="603" y="3306"/>
                    <a:pt x="592" y="3306"/>
                    <a:pt x="581" y="3306"/>
                  </a:cubicBezTo>
                  <a:cubicBezTo>
                    <a:pt x="578" y="3308"/>
                    <a:pt x="575" y="3310"/>
                    <a:pt x="572" y="3314"/>
                  </a:cubicBezTo>
                  <a:cubicBezTo>
                    <a:pt x="566" y="3308"/>
                    <a:pt x="561" y="3302"/>
                    <a:pt x="555" y="3297"/>
                  </a:cubicBezTo>
                  <a:cubicBezTo>
                    <a:pt x="539" y="3297"/>
                    <a:pt x="523" y="3297"/>
                    <a:pt x="506" y="3297"/>
                  </a:cubicBezTo>
                  <a:cubicBezTo>
                    <a:pt x="504" y="3295"/>
                    <a:pt x="501" y="3292"/>
                    <a:pt x="498" y="3289"/>
                  </a:cubicBezTo>
                  <a:cubicBezTo>
                    <a:pt x="498" y="3287"/>
                    <a:pt x="498" y="3284"/>
                    <a:pt x="498" y="3281"/>
                  </a:cubicBezTo>
                  <a:cubicBezTo>
                    <a:pt x="496" y="3279"/>
                    <a:pt x="493" y="3275"/>
                    <a:pt x="489" y="3272"/>
                  </a:cubicBezTo>
                  <a:cubicBezTo>
                    <a:pt x="489" y="3270"/>
                    <a:pt x="489" y="3267"/>
                    <a:pt x="489" y="3264"/>
                  </a:cubicBezTo>
                  <a:cubicBezTo>
                    <a:pt x="487" y="3262"/>
                    <a:pt x="485" y="3259"/>
                    <a:pt x="481" y="3256"/>
                  </a:cubicBezTo>
                  <a:cubicBezTo>
                    <a:pt x="476" y="3256"/>
                    <a:pt x="470" y="3256"/>
                    <a:pt x="465" y="3256"/>
                  </a:cubicBezTo>
                  <a:cubicBezTo>
                    <a:pt x="462" y="3258"/>
                    <a:pt x="459" y="3261"/>
                    <a:pt x="456" y="3264"/>
                  </a:cubicBezTo>
                  <a:cubicBezTo>
                    <a:pt x="448" y="3264"/>
                    <a:pt x="440" y="3264"/>
                    <a:pt x="431" y="3264"/>
                  </a:cubicBezTo>
                  <a:cubicBezTo>
                    <a:pt x="423" y="3256"/>
                    <a:pt x="415" y="3248"/>
                    <a:pt x="407" y="3240"/>
                  </a:cubicBezTo>
                  <a:cubicBezTo>
                    <a:pt x="404" y="3240"/>
                    <a:pt x="401" y="3240"/>
                    <a:pt x="398" y="3240"/>
                  </a:cubicBezTo>
                  <a:cubicBezTo>
                    <a:pt x="396" y="3237"/>
                    <a:pt x="393" y="3234"/>
                    <a:pt x="390" y="3231"/>
                  </a:cubicBezTo>
                  <a:cubicBezTo>
                    <a:pt x="379" y="3231"/>
                    <a:pt x="368" y="3231"/>
                    <a:pt x="357" y="3231"/>
                  </a:cubicBezTo>
                  <a:cubicBezTo>
                    <a:pt x="354" y="3229"/>
                    <a:pt x="352" y="3226"/>
                    <a:pt x="349" y="3223"/>
                  </a:cubicBezTo>
                  <a:cubicBezTo>
                    <a:pt x="349" y="3221"/>
                    <a:pt x="349" y="3217"/>
                    <a:pt x="349" y="3214"/>
                  </a:cubicBezTo>
                  <a:cubicBezTo>
                    <a:pt x="346" y="3212"/>
                    <a:pt x="344" y="3209"/>
                    <a:pt x="341" y="3206"/>
                  </a:cubicBezTo>
                  <a:cubicBezTo>
                    <a:pt x="341" y="3201"/>
                    <a:pt x="341" y="3195"/>
                    <a:pt x="341" y="3190"/>
                  </a:cubicBezTo>
                  <a:cubicBezTo>
                    <a:pt x="338" y="3187"/>
                    <a:pt x="335" y="3185"/>
                    <a:pt x="332" y="3182"/>
                  </a:cubicBezTo>
                  <a:cubicBezTo>
                    <a:pt x="330" y="3182"/>
                    <a:pt x="327" y="3182"/>
                    <a:pt x="324" y="3182"/>
                  </a:cubicBezTo>
                  <a:cubicBezTo>
                    <a:pt x="322" y="3179"/>
                    <a:pt x="318" y="3176"/>
                    <a:pt x="315" y="3173"/>
                  </a:cubicBezTo>
                  <a:cubicBezTo>
                    <a:pt x="315" y="3157"/>
                    <a:pt x="315" y="3140"/>
                    <a:pt x="315" y="3124"/>
                  </a:cubicBezTo>
                  <a:cubicBezTo>
                    <a:pt x="310" y="3118"/>
                    <a:pt x="304" y="3112"/>
                    <a:pt x="299" y="3107"/>
                  </a:cubicBezTo>
                  <a:cubicBezTo>
                    <a:pt x="299" y="3101"/>
                    <a:pt x="299" y="3096"/>
                    <a:pt x="299" y="3090"/>
                  </a:cubicBezTo>
                  <a:cubicBezTo>
                    <a:pt x="306" y="3082"/>
                    <a:pt x="315" y="3074"/>
                    <a:pt x="324" y="3066"/>
                  </a:cubicBezTo>
                  <a:cubicBezTo>
                    <a:pt x="326" y="3066"/>
                    <a:pt x="329" y="3066"/>
                    <a:pt x="332" y="3066"/>
                  </a:cubicBezTo>
                  <a:cubicBezTo>
                    <a:pt x="332" y="3058"/>
                    <a:pt x="332" y="3050"/>
                    <a:pt x="332" y="3041"/>
                  </a:cubicBezTo>
                  <a:cubicBezTo>
                    <a:pt x="330" y="3038"/>
                    <a:pt x="327" y="3035"/>
                    <a:pt x="324" y="3032"/>
                  </a:cubicBezTo>
                  <a:cubicBezTo>
                    <a:pt x="324" y="3024"/>
                    <a:pt x="324" y="3016"/>
                    <a:pt x="324" y="3007"/>
                  </a:cubicBezTo>
                  <a:cubicBezTo>
                    <a:pt x="318" y="3002"/>
                    <a:pt x="313" y="2996"/>
                    <a:pt x="307" y="2991"/>
                  </a:cubicBezTo>
                  <a:cubicBezTo>
                    <a:pt x="307" y="2988"/>
                    <a:pt x="307" y="2986"/>
                    <a:pt x="307" y="2983"/>
                  </a:cubicBezTo>
                  <a:cubicBezTo>
                    <a:pt x="302" y="2977"/>
                    <a:pt x="296" y="2972"/>
                    <a:pt x="291" y="2966"/>
                  </a:cubicBezTo>
                  <a:cubicBezTo>
                    <a:pt x="283" y="2966"/>
                    <a:pt x="275" y="2966"/>
                    <a:pt x="266" y="2966"/>
                  </a:cubicBezTo>
                  <a:cubicBezTo>
                    <a:pt x="260" y="2961"/>
                    <a:pt x="255" y="2955"/>
                    <a:pt x="249" y="2949"/>
                  </a:cubicBezTo>
                  <a:cubicBezTo>
                    <a:pt x="249" y="2941"/>
                    <a:pt x="249" y="2934"/>
                    <a:pt x="249" y="2925"/>
                  </a:cubicBezTo>
                  <a:cubicBezTo>
                    <a:pt x="247" y="2922"/>
                    <a:pt x="244" y="2919"/>
                    <a:pt x="241" y="2916"/>
                  </a:cubicBezTo>
                  <a:cubicBezTo>
                    <a:pt x="241" y="2914"/>
                    <a:pt x="241" y="2911"/>
                    <a:pt x="241" y="2908"/>
                  </a:cubicBezTo>
                  <a:cubicBezTo>
                    <a:pt x="239" y="2906"/>
                    <a:pt x="236" y="2903"/>
                    <a:pt x="233" y="2899"/>
                  </a:cubicBezTo>
                  <a:cubicBezTo>
                    <a:pt x="233" y="2895"/>
                    <a:pt x="233" y="2889"/>
                    <a:pt x="233" y="2883"/>
                  </a:cubicBezTo>
                  <a:cubicBezTo>
                    <a:pt x="240" y="2875"/>
                    <a:pt x="248" y="2867"/>
                    <a:pt x="257" y="2858"/>
                  </a:cubicBezTo>
                  <a:cubicBezTo>
                    <a:pt x="260" y="2858"/>
                    <a:pt x="263" y="2858"/>
                    <a:pt x="266" y="2858"/>
                  </a:cubicBezTo>
                  <a:cubicBezTo>
                    <a:pt x="266" y="2856"/>
                    <a:pt x="266" y="2853"/>
                    <a:pt x="266" y="2850"/>
                  </a:cubicBezTo>
                  <a:cubicBezTo>
                    <a:pt x="268" y="2848"/>
                    <a:pt x="271" y="2844"/>
                    <a:pt x="274" y="2841"/>
                  </a:cubicBezTo>
                  <a:cubicBezTo>
                    <a:pt x="274" y="2837"/>
                    <a:pt x="274" y="2831"/>
                    <a:pt x="274" y="2825"/>
                  </a:cubicBezTo>
                  <a:cubicBezTo>
                    <a:pt x="287" y="2812"/>
                    <a:pt x="301" y="2798"/>
                    <a:pt x="315" y="2784"/>
                  </a:cubicBezTo>
                  <a:cubicBezTo>
                    <a:pt x="318" y="2784"/>
                    <a:pt x="321" y="2784"/>
                    <a:pt x="324" y="2784"/>
                  </a:cubicBezTo>
                  <a:cubicBezTo>
                    <a:pt x="324" y="2782"/>
                    <a:pt x="324" y="2778"/>
                    <a:pt x="324" y="2775"/>
                  </a:cubicBezTo>
                  <a:cubicBezTo>
                    <a:pt x="326" y="2773"/>
                    <a:pt x="329" y="2771"/>
                    <a:pt x="332" y="2767"/>
                  </a:cubicBezTo>
                  <a:cubicBezTo>
                    <a:pt x="332" y="2765"/>
                    <a:pt x="332" y="2762"/>
                    <a:pt x="332" y="2759"/>
                  </a:cubicBezTo>
                  <a:cubicBezTo>
                    <a:pt x="334" y="2756"/>
                    <a:pt x="338" y="2754"/>
                    <a:pt x="341" y="2751"/>
                  </a:cubicBezTo>
                  <a:cubicBezTo>
                    <a:pt x="341" y="2743"/>
                    <a:pt x="341" y="2735"/>
                    <a:pt x="341" y="2726"/>
                  </a:cubicBezTo>
                  <a:cubicBezTo>
                    <a:pt x="343" y="2724"/>
                    <a:pt x="345" y="2720"/>
                    <a:pt x="349" y="2717"/>
                  </a:cubicBezTo>
                  <a:cubicBezTo>
                    <a:pt x="349" y="2715"/>
                    <a:pt x="349" y="2712"/>
                    <a:pt x="349" y="2709"/>
                  </a:cubicBezTo>
                  <a:cubicBezTo>
                    <a:pt x="351" y="2707"/>
                    <a:pt x="353" y="2704"/>
                    <a:pt x="357" y="2701"/>
                  </a:cubicBezTo>
                  <a:cubicBezTo>
                    <a:pt x="357" y="2698"/>
                    <a:pt x="357" y="2696"/>
                    <a:pt x="357" y="2693"/>
                  </a:cubicBezTo>
                  <a:cubicBezTo>
                    <a:pt x="368" y="2681"/>
                    <a:pt x="379" y="2670"/>
                    <a:pt x="390" y="2659"/>
                  </a:cubicBezTo>
                  <a:cubicBezTo>
                    <a:pt x="392" y="2659"/>
                    <a:pt x="395" y="2659"/>
                    <a:pt x="398" y="2659"/>
                  </a:cubicBezTo>
                  <a:cubicBezTo>
                    <a:pt x="398" y="2657"/>
                    <a:pt x="398" y="2654"/>
                    <a:pt x="398" y="2651"/>
                  </a:cubicBezTo>
                  <a:cubicBezTo>
                    <a:pt x="400" y="2649"/>
                    <a:pt x="403" y="2646"/>
                    <a:pt x="407" y="2642"/>
                  </a:cubicBezTo>
                  <a:cubicBezTo>
                    <a:pt x="407" y="2640"/>
                    <a:pt x="407" y="2638"/>
                    <a:pt x="407" y="2635"/>
                  </a:cubicBezTo>
                  <a:cubicBezTo>
                    <a:pt x="412" y="2629"/>
                    <a:pt x="418" y="2623"/>
                    <a:pt x="423" y="2618"/>
                  </a:cubicBezTo>
                  <a:cubicBezTo>
                    <a:pt x="429" y="2618"/>
                    <a:pt x="435" y="2618"/>
                    <a:pt x="440" y="2618"/>
                  </a:cubicBezTo>
                  <a:cubicBezTo>
                    <a:pt x="442" y="2615"/>
                    <a:pt x="445" y="2613"/>
                    <a:pt x="448" y="2610"/>
                  </a:cubicBezTo>
                  <a:cubicBezTo>
                    <a:pt x="454" y="2610"/>
                    <a:pt x="459" y="2610"/>
                    <a:pt x="465" y="2610"/>
                  </a:cubicBezTo>
                  <a:cubicBezTo>
                    <a:pt x="467" y="2608"/>
                    <a:pt x="470" y="2604"/>
                    <a:pt x="473" y="2601"/>
                  </a:cubicBezTo>
                  <a:cubicBezTo>
                    <a:pt x="475" y="2601"/>
                    <a:pt x="478" y="2601"/>
                    <a:pt x="481" y="2601"/>
                  </a:cubicBezTo>
                  <a:cubicBezTo>
                    <a:pt x="481" y="2593"/>
                    <a:pt x="481" y="2585"/>
                    <a:pt x="481" y="2577"/>
                  </a:cubicBezTo>
                  <a:cubicBezTo>
                    <a:pt x="487" y="2571"/>
                    <a:pt x="493" y="2565"/>
                    <a:pt x="498" y="2560"/>
                  </a:cubicBezTo>
                  <a:cubicBezTo>
                    <a:pt x="501" y="2560"/>
                    <a:pt x="503" y="2560"/>
                    <a:pt x="506" y="2560"/>
                  </a:cubicBezTo>
                  <a:cubicBezTo>
                    <a:pt x="508" y="2557"/>
                    <a:pt x="511" y="2555"/>
                    <a:pt x="514" y="2552"/>
                  </a:cubicBezTo>
                  <a:cubicBezTo>
                    <a:pt x="516" y="2552"/>
                    <a:pt x="520" y="2552"/>
                    <a:pt x="523" y="2552"/>
                  </a:cubicBezTo>
                  <a:cubicBezTo>
                    <a:pt x="528" y="2546"/>
                    <a:pt x="534" y="2541"/>
                    <a:pt x="539" y="2535"/>
                  </a:cubicBezTo>
                  <a:cubicBezTo>
                    <a:pt x="539" y="2533"/>
                    <a:pt x="539" y="2530"/>
                    <a:pt x="539" y="2527"/>
                  </a:cubicBezTo>
                  <a:cubicBezTo>
                    <a:pt x="542" y="2525"/>
                    <a:pt x="544" y="2522"/>
                    <a:pt x="547" y="2518"/>
                  </a:cubicBezTo>
                  <a:cubicBezTo>
                    <a:pt x="547" y="2516"/>
                    <a:pt x="547" y="2514"/>
                    <a:pt x="547" y="2511"/>
                  </a:cubicBezTo>
                  <a:cubicBezTo>
                    <a:pt x="550" y="2508"/>
                    <a:pt x="552" y="2505"/>
                    <a:pt x="555" y="2502"/>
                  </a:cubicBezTo>
                  <a:cubicBezTo>
                    <a:pt x="555" y="2486"/>
                    <a:pt x="555" y="2469"/>
                    <a:pt x="555" y="2452"/>
                  </a:cubicBezTo>
                  <a:cubicBezTo>
                    <a:pt x="553" y="2450"/>
                    <a:pt x="551" y="2447"/>
                    <a:pt x="547" y="2444"/>
                  </a:cubicBezTo>
                  <a:cubicBezTo>
                    <a:pt x="547" y="2436"/>
                    <a:pt x="547" y="2428"/>
                    <a:pt x="547" y="2419"/>
                  </a:cubicBezTo>
                  <a:cubicBezTo>
                    <a:pt x="550" y="2417"/>
                    <a:pt x="552" y="2414"/>
                    <a:pt x="555" y="2411"/>
                  </a:cubicBezTo>
                  <a:cubicBezTo>
                    <a:pt x="553" y="2409"/>
                    <a:pt x="551" y="2406"/>
                    <a:pt x="547" y="2402"/>
                  </a:cubicBezTo>
                  <a:cubicBezTo>
                    <a:pt x="547" y="2397"/>
                    <a:pt x="547" y="2391"/>
                    <a:pt x="547" y="2386"/>
                  </a:cubicBezTo>
                  <a:cubicBezTo>
                    <a:pt x="539" y="2378"/>
                    <a:pt x="532" y="2370"/>
                    <a:pt x="523" y="2361"/>
                  </a:cubicBezTo>
                  <a:cubicBezTo>
                    <a:pt x="523" y="2359"/>
                    <a:pt x="523" y="2356"/>
                    <a:pt x="523" y="2353"/>
                  </a:cubicBezTo>
                  <a:cubicBezTo>
                    <a:pt x="520" y="2351"/>
                    <a:pt x="517" y="2348"/>
                    <a:pt x="514" y="2344"/>
                  </a:cubicBezTo>
                  <a:cubicBezTo>
                    <a:pt x="514" y="2342"/>
                    <a:pt x="514" y="2340"/>
                    <a:pt x="514" y="2336"/>
                  </a:cubicBezTo>
                  <a:cubicBezTo>
                    <a:pt x="509" y="2331"/>
                    <a:pt x="504" y="2325"/>
                    <a:pt x="498" y="2320"/>
                  </a:cubicBezTo>
                  <a:cubicBezTo>
                    <a:pt x="498" y="2317"/>
                    <a:pt x="498" y="2315"/>
                    <a:pt x="498" y="2312"/>
                  </a:cubicBezTo>
                  <a:cubicBezTo>
                    <a:pt x="501" y="2309"/>
                    <a:pt x="503" y="2306"/>
                    <a:pt x="506" y="2303"/>
                  </a:cubicBezTo>
                  <a:cubicBezTo>
                    <a:pt x="506" y="2301"/>
                    <a:pt x="506" y="2298"/>
                    <a:pt x="506" y="2295"/>
                  </a:cubicBezTo>
                  <a:cubicBezTo>
                    <a:pt x="508" y="2293"/>
                    <a:pt x="511" y="2289"/>
                    <a:pt x="514" y="2286"/>
                  </a:cubicBezTo>
                  <a:cubicBezTo>
                    <a:pt x="514" y="2278"/>
                    <a:pt x="514" y="2270"/>
                    <a:pt x="514" y="2262"/>
                  </a:cubicBezTo>
                  <a:cubicBezTo>
                    <a:pt x="512" y="2259"/>
                    <a:pt x="509" y="2257"/>
                    <a:pt x="506" y="2254"/>
                  </a:cubicBezTo>
                  <a:cubicBezTo>
                    <a:pt x="506" y="2248"/>
                    <a:pt x="506" y="2243"/>
                    <a:pt x="506" y="2237"/>
                  </a:cubicBezTo>
                  <a:cubicBezTo>
                    <a:pt x="508" y="2235"/>
                    <a:pt x="511" y="2232"/>
                    <a:pt x="514" y="2229"/>
                  </a:cubicBezTo>
                  <a:cubicBezTo>
                    <a:pt x="514" y="2223"/>
                    <a:pt x="514" y="2218"/>
                    <a:pt x="514" y="2212"/>
                  </a:cubicBezTo>
                  <a:cubicBezTo>
                    <a:pt x="512" y="2210"/>
                    <a:pt x="509" y="2207"/>
                    <a:pt x="506" y="2204"/>
                  </a:cubicBezTo>
                  <a:cubicBezTo>
                    <a:pt x="506" y="2201"/>
                    <a:pt x="506" y="2199"/>
                    <a:pt x="506" y="2196"/>
                  </a:cubicBezTo>
                  <a:cubicBezTo>
                    <a:pt x="508" y="2193"/>
                    <a:pt x="511" y="2190"/>
                    <a:pt x="514" y="2187"/>
                  </a:cubicBezTo>
                  <a:cubicBezTo>
                    <a:pt x="514" y="2185"/>
                    <a:pt x="514" y="2182"/>
                    <a:pt x="514" y="2179"/>
                  </a:cubicBezTo>
                  <a:cubicBezTo>
                    <a:pt x="516" y="2177"/>
                    <a:pt x="520" y="2174"/>
                    <a:pt x="523" y="2171"/>
                  </a:cubicBezTo>
                  <a:cubicBezTo>
                    <a:pt x="523" y="2165"/>
                    <a:pt x="523" y="2160"/>
                    <a:pt x="523" y="2154"/>
                  </a:cubicBezTo>
                  <a:cubicBezTo>
                    <a:pt x="517" y="2149"/>
                    <a:pt x="512" y="2143"/>
                    <a:pt x="506" y="2138"/>
                  </a:cubicBezTo>
                  <a:cubicBezTo>
                    <a:pt x="506" y="2132"/>
                    <a:pt x="506" y="2126"/>
                    <a:pt x="506" y="2121"/>
                  </a:cubicBezTo>
                  <a:cubicBezTo>
                    <a:pt x="504" y="2119"/>
                    <a:pt x="501" y="2116"/>
                    <a:pt x="498" y="2113"/>
                  </a:cubicBezTo>
                  <a:cubicBezTo>
                    <a:pt x="498" y="2105"/>
                    <a:pt x="498" y="2096"/>
                    <a:pt x="498" y="2088"/>
                  </a:cubicBezTo>
                  <a:cubicBezTo>
                    <a:pt x="503" y="2083"/>
                    <a:pt x="508" y="2077"/>
                    <a:pt x="514" y="2072"/>
                  </a:cubicBezTo>
                  <a:cubicBezTo>
                    <a:pt x="516" y="2072"/>
                    <a:pt x="520" y="2072"/>
                    <a:pt x="523" y="2072"/>
                  </a:cubicBezTo>
                  <a:cubicBezTo>
                    <a:pt x="523" y="2066"/>
                    <a:pt x="523" y="2060"/>
                    <a:pt x="523" y="2055"/>
                  </a:cubicBezTo>
                  <a:cubicBezTo>
                    <a:pt x="528" y="2049"/>
                    <a:pt x="534" y="2044"/>
                    <a:pt x="539" y="2038"/>
                  </a:cubicBezTo>
                  <a:cubicBezTo>
                    <a:pt x="539" y="2030"/>
                    <a:pt x="539" y="2022"/>
                    <a:pt x="539" y="2014"/>
                  </a:cubicBezTo>
                  <a:cubicBezTo>
                    <a:pt x="534" y="2008"/>
                    <a:pt x="528" y="2002"/>
                    <a:pt x="523" y="1997"/>
                  </a:cubicBezTo>
                  <a:cubicBezTo>
                    <a:pt x="520" y="1997"/>
                    <a:pt x="517" y="1997"/>
                    <a:pt x="514" y="1997"/>
                  </a:cubicBezTo>
                  <a:cubicBezTo>
                    <a:pt x="514" y="1986"/>
                    <a:pt x="514" y="1975"/>
                    <a:pt x="514" y="1963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A7DD9604-DC60-4D55-B242-B1A55542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99"/>
              <a:ext cx="890" cy="852"/>
            </a:xfrm>
            <a:custGeom>
              <a:avLst/>
              <a:gdLst>
                <a:gd name="T0" fmla="*/ 3613 w 3911"/>
                <a:gd name="T1" fmla="*/ 1342 h 3752"/>
                <a:gd name="T2" fmla="*/ 3629 w 3911"/>
                <a:gd name="T3" fmla="*/ 1185 h 3752"/>
                <a:gd name="T4" fmla="*/ 3662 w 3911"/>
                <a:gd name="T5" fmla="*/ 903 h 3752"/>
                <a:gd name="T6" fmla="*/ 3728 w 3911"/>
                <a:gd name="T7" fmla="*/ 729 h 3752"/>
                <a:gd name="T8" fmla="*/ 3853 w 3911"/>
                <a:gd name="T9" fmla="*/ 497 h 3752"/>
                <a:gd name="T10" fmla="*/ 3877 w 3911"/>
                <a:gd name="T11" fmla="*/ 298 h 3752"/>
                <a:gd name="T12" fmla="*/ 3853 w 3911"/>
                <a:gd name="T13" fmla="*/ 107 h 3752"/>
                <a:gd name="T14" fmla="*/ 3621 w 3911"/>
                <a:gd name="T15" fmla="*/ 75 h 3752"/>
                <a:gd name="T16" fmla="*/ 3356 w 3911"/>
                <a:gd name="T17" fmla="*/ 17 h 3752"/>
                <a:gd name="T18" fmla="*/ 3132 w 3911"/>
                <a:gd name="T19" fmla="*/ 58 h 3752"/>
                <a:gd name="T20" fmla="*/ 3148 w 3911"/>
                <a:gd name="T21" fmla="*/ 265 h 3752"/>
                <a:gd name="T22" fmla="*/ 2900 w 3911"/>
                <a:gd name="T23" fmla="*/ 356 h 3752"/>
                <a:gd name="T24" fmla="*/ 2867 w 3911"/>
                <a:gd name="T25" fmla="*/ 530 h 3752"/>
                <a:gd name="T26" fmla="*/ 2842 w 3911"/>
                <a:gd name="T27" fmla="*/ 613 h 3752"/>
                <a:gd name="T28" fmla="*/ 2734 w 3911"/>
                <a:gd name="T29" fmla="*/ 745 h 3752"/>
                <a:gd name="T30" fmla="*/ 2635 w 3911"/>
                <a:gd name="T31" fmla="*/ 878 h 3752"/>
                <a:gd name="T32" fmla="*/ 2660 w 3911"/>
                <a:gd name="T33" fmla="*/ 1027 h 3752"/>
                <a:gd name="T34" fmla="*/ 2511 w 3911"/>
                <a:gd name="T35" fmla="*/ 1143 h 3752"/>
                <a:gd name="T36" fmla="*/ 2254 w 3911"/>
                <a:gd name="T37" fmla="*/ 1110 h 3752"/>
                <a:gd name="T38" fmla="*/ 2088 w 3911"/>
                <a:gd name="T39" fmla="*/ 1127 h 3752"/>
                <a:gd name="T40" fmla="*/ 1856 w 3911"/>
                <a:gd name="T41" fmla="*/ 1209 h 3752"/>
                <a:gd name="T42" fmla="*/ 1633 w 3911"/>
                <a:gd name="T43" fmla="*/ 1135 h 3752"/>
                <a:gd name="T44" fmla="*/ 1517 w 3911"/>
                <a:gd name="T45" fmla="*/ 994 h 3752"/>
                <a:gd name="T46" fmla="*/ 1359 w 3911"/>
                <a:gd name="T47" fmla="*/ 969 h 3752"/>
                <a:gd name="T48" fmla="*/ 1119 w 3911"/>
                <a:gd name="T49" fmla="*/ 1027 h 3752"/>
                <a:gd name="T50" fmla="*/ 854 w 3911"/>
                <a:gd name="T51" fmla="*/ 1093 h 3752"/>
                <a:gd name="T52" fmla="*/ 688 w 3911"/>
                <a:gd name="T53" fmla="*/ 1185 h 3752"/>
                <a:gd name="T54" fmla="*/ 523 w 3911"/>
                <a:gd name="T55" fmla="*/ 1350 h 3752"/>
                <a:gd name="T56" fmla="*/ 365 w 3911"/>
                <a:gd name="T57" fmla="*/ 1483 h 3752"/>
                <a:gd name="T58" fmla="*/ 133 w 3911"/>
                <a:gd name="T59" fmla="*/ 1375 h 3752"/>
                <a:gd name="T60" fmla="*/ 9 w 3911"/>
                <a:gd name="T61" fmla="*/ 1458 h 3752"/>
                <a:gd name="T62" fmla="*/ 125 w 3911"/>
                <a:gd name="T63" fmla="*/ 1682 h 3752"/>
                <a:gd name="T64" fmla="*/ 299 w 3911"/>
                <a:gd name="T65" fmla="*/ 1823 h 3752"/>
                <a:gd name="T66" fmla="*/ 564 w 3911"/>
                <a:gd name="T67" fmla="*/ 1997 h 3752"/>
                <a:gd name="T68" fmla="*/ 812 w 3911"/>
                <a:gd name="T69" fmla="*/ 2129 h 3752"/>
                <a:gd name="T70" fmla="*/ 788 w 3911"/>
                <a:gd name="T71" fmla="*/ 2410 h 3752"/>
                <a:gd name="T72" fmla="*/ 746 w 3911"/>
                <a:gd name="T73" fmla="*/ 2609 h 3752"/>
                <a:gd name="T74" fmla="*/ 771 w 3911"/>
                <a:gd name="T75" fmla="*/ 2717 h 3752"/>
                <a:gd name="T76" fmla="*/ 928 w 3911"/>
                <a:gd name="T77" fmla="*/ 2866 h 3752"/>
                <a:gd name="T78" fmla="*/ 804 w 3911"/>
                <a:gd name="T79" fmla="*/ 3023 h 3752"/>
                <a:gd name="T80" fmla="*/ 978 w 3911"/>
                <a:gd name="T81" fmla="*/ 3139 h 3752"/>
                <a:gd name="T82" fmla="*/ 1152 w 3911"/>
                <a:gd name="T83" fmla="*/ 3173 h 3752"/>
                <a:gd name="T84" fmla="*/ 1350 w 3911"/>
                <a:gd name="T85" fmla="*/ 3098 h 3752"/>
                <a:gd name="T86" fmla="*/ 1517 w 3911"/>
                <a:gd name="T87" fmla="*/ 3214 h 3752"/>
                <a:gd name="T88" fmla="*/ 1650 w 3911"/>
                <a:gd name="T89" fmla="*/ 3495 h 3752"/>
                <a:gd name="T90" fmla="*/ 1732 w 3911"/>
                <a:gd name="T91" fmla="*/ 3694 h 3752"/>
                <a:gd name="T92" fmla="*/ 2154 w 3911"/>
                <a:gd name="T93" fmla="*/ 3662 h 3752"/>
                <a:gd name="T94" fmla="*/ 2494 w 3911"/>
                <a:gd name="T95" fmla="*/ 3711 h 3752"/>
                <a:gd name="T96" fmla="*/ 2775 w 3911"/>
                <a:gd name="T97" fmla="*/ 3678 h 3752"/>
                <a:gd name="T98" fmla="*/ 3099 w 3911"/>
                <a:gd name="T99" fmla="*/ 3670 h 3752"/>
                <a:gd name="T100" fmla="*/ 3322 w 3911"/>
                <a:gd name="T101" fmla="*/ 3604 h 3752"/>
                <a:gd name="T102" fmla="*/ 3513 w 3911"/>
                <a:gd name="T103" fmla="*/ 3305 h 3752"/>
                <a:gd name="T104" fmla="*/ 3430 w 3911"/>
                <a:gd name="T105" fmla="*/ 3115 h 3752"/>
                <a:gd name="T106" fmla="*/ 3455 w 3911"/>
                <a:gd name="T107" fmla="*/ 2899 h 3752"/>
                <a:gd name="T108" fmla="*/ 3240 w 3911"/>
                <a:gd name="T109" fmla="*/ 2783 h 3752"/>
                <a:gd name="T110" fmla="*/ 3298 w 3911"/>
                <a:gd name="T111" fmla="*/ 2576 h 3752"/>
                <a:gd name="T112" fmla="*/ 3463 w 3911"/>
                <a:gd name="T113" fmla="*/ 2584 h 3752"/>
                <a:gd name="T114" fmla="*/ 3555 w 3911"/>
                <a:gd name="T115" fmla="*/ 2410 h 3752"/>
                <a:gd name="T116" fmla="*/ 3695 w 3911"/>
                <a:gd name="T117" fmla="*/ 2369 h 3752"/>
                <a:gd name="T118" fmla="*/ 3728 w 3911"/>
                <a:gd name="T119" fmla="*/ 2179 h 3752"/>
                <a:gd name="T120" fmla="*/ 3687 w 3911"/>
                <a:gd name="T121" fmla="*/ 2013 h 3752"/>
                <a:gd name="T122" fmla="*/ 3720 w 3911"/>
                <a:gd name="T123" fmla="*/ 1764 h 3752"/>
                <a:gd name="T124" fmla="*/ 3695 w 3911"/>
                <a:gd name="T125" fmla="*/ 1574 h 3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1" h="3752">
                  <a:moveTo>
                    <a:pt x="3662" y="1508"/>
                  </a:moveTo>
                  <a:cubicBezTo>
                    <a:pt x="3662" y="1505"/>
                    <a:pt x="3662" y="1502"/>
                    <a:pt x="3662" y="1499"/>
                  </a:cubicBezTo>
                  <a:cubicBezTo>
                    <a:pt x="3664" y="1496"/>
                    <a:pt x="3668" y="1494"/>
                    <a:pt x="3671" y="1491"/>
                  </a:cubicBezTo>
                  <a:cubicBezTo>
                    <a:pt x="3665" y="1485"/>
                    <a:pt x="3660" y="1480"/>
                    <a:pt x="3654" y="1474"/>
                  </a:cubicBezTo>
                  <a:cubicBezTo>
                    <a:pt x="3660" y="1469"/>
                    <a:pt x="3665" y="1463"/>
                    <a:pt x="3671" y="1458"/>
                  </a:cubicBezTo>
                  <a:cubicBezTo>
                    <a:pt x="3671" y="1455"/>
                    <a:pt x="3671" y="1453"/>
                    <a:pt x="3671" y="1450"/>
                  </a:cubicBezTo>
                  <a:cubicBezTo>
                    <a:pt x="3668" y="1447"/>
                    <a:pt x="3665" y="1445"/>
                    <a:pt x="3662" y="1442"/>
                  </a:cubicBezTo>
                  <a:cubicBezTo>
                    <a:pt x="3662" y="1436"/>
                    <a:pt x="3662" y="1431"/>
                    <a:pt x="3662" y="1425"/>
                  </a:cubicBezTo>
                  <a:cubicBezTo>
                    <a:pt x="3669" y="1418"/>
                    <a:pt x="3671" y="1418"/>
                    <a:pt x="3671" y="1408"/>
                  </a:cubicBezTo>
                  <a:cubicBezTo>
                    <a:pt x="3671" y="1400"/>
                    <a:pt x="3671" y="1392"/>
                    <a:pt x="3671" y="1384"/>
                  </a:cubicBezTo>
                  <a:cubicBezTo>
                    <a:pt x="3668" y="1384"/>
                    <a:pt x="3665" y="1384"/>
                    <a:pt x="3662" y="1384"/>
                  </a:cubicBezTo>
                  <a:cubicBezTo>
                    <a:pt x="3660" y="1381"/>
                    <a:pt x="3657" y="1378"/>
                    <a:pt x="3654" y="1375"/>
                  </a:cubicBezTo>
                  <a:cubicBezTo>
                    <a:pt x="3643" y="1375"/>
                    <a:pt x="3632" y="1375"/>
                    <a:pt x="3621" y="1375"/>
                  </a:cubicBezTo>
                  <a:cubicBezTo>
                    <a:pt x="3618" y="1372"/>
                    <a:pt x="3616" y="1370"/>
                    <a:pt x="3613" y="1367"/>
                  </a:cubicBezTo>
                  <a:cubicBezTo>
                    <a:pt x="3610" y="1367"/>
                    <a:pt x="3607" y="1367"/>
                    <a:pt x="3604" y="1367"/>
                  </a:cubicBezTo>
                  <a:cubicBezTo>
                    <a:pt x="3604" y="1361"/>
                    <a:pt x="3604" y="1356"/>
                    <a:pt x="3604" y="1350"/>
                  </a:cubicBezTo>
                  <a:cubicBezTo>
                    <a:pt x="3606" y="1348"/>
                    <a:pt x="3609" y="1345"/>
                    <a:pt x="3613" y="1342"/>
                  </a:cubicBezTo>
                  <a:cubicBezTo>
                    <a:pt x="3621" y="1342"/>
                    <a:pt x="3629" y="1342"/>
                    <a:pt x="3637" y="1342"/>
                  </a:cubicBezTo>
                  <a:cubicBezTo>
                    <a:pt x="3640" y="1340"/>
                    <a:pt x="3642" y="1337"/>
                    <a:pt x="3645" y="1333"/>
                  </a:cubicBezTo>
                  <a:cubicBezTo>
                    <a:pt x="3640" y="1328"/>
                    <a:pt x="3634" y="1322"/>
                    <a:pt x="3629" y="1317"/>
                  </a:cubicBezTo>
                  <a:cubicBezTo>
                    <a:pt x="3629" y="1314"/>
                    <a:pt x="3629" y="1312"/>
                    <a:pt x="3629" y="1309"/>
                  </a:cubicBezTo>
                  <a:cubicBezTo>
                    <a:pt x="3631" y="1306"/>
                    <a:pt x="3634" y="1303"/>
                    <a:pt x="3637" y="1300"/>
                  </a:cubicBezTo>
                  <a:cubicBezTo>
                    <a:pt x="3635" y="1298"/>
                    <a:pt x="3632" y="1295"/>
                    <a:pt x="3629" y="1292"/>
                  </a:cubicBezTo>
                  <a:cubicBezTo>
                    <a:pt x="3631" y="1290"/>
                    <a:pt x="3634" y="1287"/>
                    <a:pt x="3637" y="1284"/>
                  </a:cubicBezTo>
                  <a:cubicBezTo>
                    <a:pt x="3637" y="1276"/>
                    <a:pt x="3637" y="1268"/>
                    <a:pt x="3637" y="1259"/>
                  </a:cubicBezTo>
                  <a:cubicBezTo>
                    <a:pt x="3635" y="1256"/>
                    <a:pt x="3632" y="1254"/>
                    <a:pt x="3629" y="1251"/>
                  </a:cubicBezTo>
                  <a:cubicBezTo>
                    <a:pt x="3626" y="1251"/>
                    <a:pt x="3624" y="1251"/>
                    <a:pt x="3621" y="1251"/>
                  </a:cubicBezTo>
                  <a:cubicBezTo>
                    <a:pt x="3621" y="1248"/>
                    <a:pt x="3621" y="1245"/>
                    <a:pt x="3621" y="1242"/>
                  </a:cubicBezTo>
                  <a:cubicBezTo>
                    <a:pt x="3629" y="1234"/>
                    <a:pt x="3636" y="1226"/>
                    <a:pt x="3645" y="1217"/>
                  </a:cubicBezTo>
                  <a:cubicBezTo>
                    <a:pt x="3643" y="1215"/>
                    <a:pt x="3640" y="1213"/>
                    <a:pt x="3637" y="1209"/>
                  </a:cubicBezTo>
                  <a:cubicBezTo>
                    <a:pt x="3635" y="1209"/>
                    <a:pt x="3632" y="1209"/>
                    <a:pt x="3629" y="1209"/>
                  </a:cubicBezTo>
                  <a:cubicBezTo>
                    <a:pt x="3626" y="1207"/>
                    <a:pt x="3624" y="1204"/>
                    <a:pt x="3621" y="1201"/>
                  </a:cubicBezTo>
                  <a:cubicBezTo>
                    <a:pt x="3621" y="1196"/>
                    <a:pt x="3621" y="1190"/>
                    <a:pt x="3621" y="1185"/>
                  </a:cubicBezTo>
                  <a:cubicBezTo>
                    <a:pt x="3623" y="1185"/>
                    <a:pt x="3625" y="1185"/>
                    <a:pt x="3629" y="1185"/>
                  </a:cubicBezTo>
                  <a:cubicBezTo>
                    <a:pt x="3631" y="1182"/>
                    <a:pt x="3634" y="1179"/>
                    <a:pt x="3637" y="1176"/>
                  </a:cubicBezTo>
                  <a:cubicBezTo>
                    <a:pt x="3635" y="1174"/>
                    <a:pt x="3632" y="1171"/>
                    <a:pt x="3629" y="1168"/>
                  </a:cubicBezTo>
                  <a:cubicBezTo>
                    <a:pt x="3626" y="1168"/>
                    <a:pt x="3624" y="1168"/>
                    <a:pt x="3621" y="1168"/>
                  </a:cubicBezTo>
                  <a:cubicBezTo>
                    <a:pt x="3621" y="1151"/>
                    <a:pt x="3621" y="1135"/>
                    <a:pt x="3621" y="1118"/>
                  </a:cubicBezTo>
                  <a:cubicBezTo>
                    <a:pt x="3623" y="1118"/>
                    <a:pt x="3625" y="1118"/>
                    <a:pt x="3629" y="1118"/>
                  </a:cubicBezTo>
                  <a:cubicBezTo>
                    <a:pt x="3631" y="1116"/>
                    <a:pt x="3634" y="1113"/>
                    <a:pt x="3637" y="1110"/>
                  </a:cubicBezTo>
                  <a:cubicBezTo>
                    <a:pt x="3637" y="1093"/>
                    <a:pt x="3637" y="1077"/>
                    <a:pt x="3637" y="1060"/>
                  </a:cubicBezTo>
                  <a:cubicBezTo>
                    <a:pt x="3643" y="1054"/>
                    <a:pt x="3648" y="1049"/>
                    <a:pt x="3654" y="1043"/>
                  </a:cubicBezTo>
                  <a:cubicBezTo>
                    <a:pt x="3654" y="1035"/>
                    <a:pt x="3654" y="1027"/>
                    <a:pt x="3654" y="1019"/>
                  </a:cubicBezTo>
                  <a:cubicBezTo>
                    <a:pt x="3656" y="1016"/>
                    <a:pt x="3659" y="1014"/>
                    <a:pt x="3662" y="1011"/>
                  </a:cubicBezTo>
                  <a:cubicBezTo>
                    <a:pt x="3662" y="1003"/>
                    <a:pt x="3662" y="995"/>
                    <a:pt x="3662" y="986"/>
                  </a:cubicBezTo>
                  <a:cubicBezTo>
                    <a:pt x="3660" y="984"/>
                    <a:pt x="3657" y="980"/>
                    <a:pt x="3654" y="977"/>
                  </a:cubicBezTo>
                  <a:cubicBezTo>
                    <a:pt x="3654" y="966"/>
                    <a:pt x="3654" y="955"/>
                    <a:pt x="3654" y="944"/>
                  </a:cubicBezTo>
                  <a:cubicBezTo>
                    <a:pt x="3656" y="942"/>
                    <a:pt x="3659" y="939"/>
                    <a:pt x="3662" y="936"/>
                  </a:cubicBezTo>
                  <a:cubicBezTo>
                    <a:pt x="3662" y="930"/>
                    <a:pt x="3662" y="925"/>
                    <a:pt x="3662" y="919"/>
                  </a:cubicBezTo>
                  <a:cubicBezTo>
                    <a:pt x="3664" y="917"/>
                    <a:pt x="3668" y="914"/>
                    <a:pt x="3671" y="911"/>
                  </a:cubicBezTo>
                  <a:cubicBezTo>
                    <a:pt x="3668" y="909"/>
                    <a:pt x="3665" y="906"/>
                    <a:pt x="3662" y="903"/>
                  </a:cubicBezTo>
                  <a:cubicBezTo>
                    <a:pt x="3662" y="895"/>
                    <a:pt x="3662" y="887"/>
                    <a:pt x="3662" y="878"/>
                  </a:cubicBezTo>
                  <a:cubicBezTo>
                    <a:pt x="3664" y="876"/>
                    <a:pt x="3668" y="873"/>
                    <a:pt x="3671" y="870"/>
                  </a:cubicBezTo>
                  <a:cubicBezTo>
                    <a:pt x="3668" y="868"/>
                    <a:pt x="3665" y="864"/>
                    <a:pt x="3662" y="861"/>
                  </a:cubicBezTo>
                  <a:cubicBezTo>
                    <a:pt x="3662" y="859"/>
                    <a:pt x="3662" y="856"/>
                    <a:pt x="3662" y="853"/>
                  </a:cubicBezTo>
                  <a:cubicBezTo>
                    <a:pt x="3664" y="851"/>
                    <a:pt x="3668" y="848"/>
                    <a:pt x="3671" y="845"/>
                  </a:cubicBezTo>
                  <a:cubicBezTo>
                    <a:pt x="3671" y="842"/>
                    <a:pt x="3671" y="840"/>
                    <a:pt x="3671" y="837"/>
                  </a:cubicBezTo>
                  <a:cubicBezTo>
                    <a:pt x="3668" y="834"/>
                    <a:pt x="3665" y="832"/>
                    <a:pt x="3662" y="829"/>
                  </a:cubicBezTo>
                  <a:cubicBezTo>
                    <a:pt x="3662" y="826"/>
                    <a:pt x="3662" y="823"/>
                    <a:pt x="3662" y="820"/>
                  </a:cubicBezTo>
                  <a:cubicBezTo>
                    <a:pt x="3656" y="820"/>
                    <a:pt x="3651" y="820"/>
                    <a:pt x="3645" y="820"/>
                  </a:cubicBezTo>
                  <a:cubicBezTo>
                    <a:pt x="3643" y="817"/>
                    <a:pt x="3640" y="815"/>
                    <a:pt x="3637" y="812"/>
                  </a:cubicBezTo>
                  <a:cubicBezTo>
                    <a:pt x="3645" y="804"/>
                    <a:pt x="3653" y="795"/>
                    <a:pt x="3662" y="786"/>
                  </a:cubicBezTo>
                  <a:cubicBezTo>
                    <a:pt x="3662" y="776"/>
                    <a:pt x="3662" y="765"/>
                    <a:pt x="3662" y="754"/>
                  </a:cubicBezTo>
                  <a:cubicBezTo>
                    <a:pt x="3673" y="754"/>
                    <a:pt x="3684" y="754"/>
                    <a:pt x="3695" y="754"/>
                  </a:cubicBezTo>
                  <a:cubicBezTo>
                    <a:pt x="3698" y="751"/>
                    <a:pt x="3700" y="748"/>
                    <a:pt x="3703" y="745"/>
                  </a:cubicBezTo>
                  <a:cubicBezTo>
                    <a:pt x="3709" y="745"/>
                    <a:pt x="3714" y="745"/>
                    <a:pt x="3720" y="745"/>
                  </a:cubicBezTo>
                  <a:cubicBezTo>
                    <a:pt x="3720" y="743"/>
                    <a:pt x="3720" y="740"/>
                    <a:pt x="3720" y="737"/>
                  </a:cubicBezTo>
                  <a:cubicBezTo>
                    <a:pt x="3722" y="735"/>
                    <a:pt x="3725" y="732"/>
                    <a:pt x="3728" y="729"/>
                  </a:cubicBezTo>
                  <a:cubicBezTo>
                    <a:pt x="3728" y="721"/>
                    <a:pt x="3728" y="713"/>
                    <a:pt x="3728" y="704"/>
                  </a:cubicBezTo>
                  <a:cubicBezTo>
                    <a:pt x="3730" y="704"/>
                    <a:pt x="3734" y="704"/>
                    <a:pt x="3737" y="704"/>
                  </a:cubicBezTo>
                  <a:cubicBezTo>
                    <a:pt x="3745" y="696"/>
                    <a:pt x="3753" y="688"/>
                    <a:pt x="3761" y="679"/>
                  </a:cubicBezTo>
                  <a:cubicBezTo>
                    <a:pt x="3761" y="677"/>
                    <a:pt x="3761" y="674"/>
                    <a:pt x="3761" y="671"/>
                  </a:cubicBezTo>
                  <a:cubicBezTo>
                    <a:pt x="3764" y="669"/>
                    <a:pt x="3767" y="666"/>
                    <a:pt x="3770" y="662"/>
                  </a:cubicBezTo>
                  <a:cubicBezTo>
                    <a:pt x="3770" y="652"/>
                    <a:pt x="3770" y="641"/>
                    <a:pt x="3770" y="630"/>
                  </a:cubicBezTo>
                  <a:cubicBezTo>
                    <a:pt x="3772" y="630"/>
                    <a:pt x="3775" y="630"/>
                    <a:pt x="3778" y="630"/>
                  </a:cubicBezTo>
                  <a:cubicBezTo>
                    <a:pt x="3780" y="627"/>
                    <a:pt x="3783" y="624"/>
                    <a:pt x="3786" y="621"/>
                  </a:cubicBezTo>
                  <a:cubicBezTo>
                    <a:pt x="3788" y="621"/>
                    <a:pt x="3792" y="621"/>
                    <a:pt x="3795" y="621"/>
                  </a:cubicBezTo>
                  <a:cubicBezTo>
                    <a:pt x="3797" y="623"/>
                    <a:pt x="3799" y="627"/>
                    <a:pt x="3803" y="630"/>
                  </a:cubicBezTo>
                  <a:cubicBezTo>
                    <a:pt x="3816" y="630"/>
                    <a:pt x="3830" y="630"/>
                    <a:pt x="3844" y="630"/>
                  </a:cubicBezTo>
                  <a:cubicBezTo>
                    <a:pt x="3844" y="624"/>
                    <a:pt x="3844" y="619"/>
                    <a:pt x="3844" y="613"/>
                  </a:cubicBezTo>
                  <a:cubicBezTo>
                    <a:pt x="3842" y="611"/>
                    <a:pt x="3839" y="608"/>
                    <a:pt x="3836" y="604"/>
                  </a:cubicBezTo>
                  <a:cubicBezTo>
                    <a:pt x="3836" y="580"/>
                    <a:pt x="3836" y="555"/>
                    <a:pt x="3836" y="530"/>
                  </a:cubicBezTo>
                  <a:cubicBezTo>
                    <a:pt x="3838" y="528"/>
                    <a:pt x="3841" y="525"/>
                    <a:pt x="3844" y="522"/>
                  </a:cubicBezTo>
                  <a:cubicBezTo>
                    <a:pt x="3844" y="516"/>
                    <a:pt x="3844" y="511"/>
                    <a:pt x="3844" y="505"/>
                  </a:cubicBezTo>
                  <a:cubicBezTo>
                    <a:pt x="3846" y="503"/>
                    <a:pt x="3850" y="500"/>
                    <a:pt x="3853" y="497"/>
                  </a:cubicBezTo>
                  <a:cubicBezTo>
                    <a:pt x="3855" y="497"/>
                    <a:pt x="3858" y="497"/>
                    <a:pt x="3861" y="497"/>
                  </a:cubicBezTo>
                  <a:cubicBezTo>
                    <a:pt x="3861" y="495"/>
                    <a:pt x="3861" y="491"/>
                    <a:pt x="3861" y="488"/>
                  </a:cubicBezTo>
                  <a:cubicBezTo>
                    <a:pt x="3863" y="486"/>
                    <a:pt x="3866" y="484"/>
                    <a:pt x="3869" y="480"/>
                  </a:cubicBezTo>
                  <a:cubicBezTo>
                    <a:pt x="3872" y="480"/>
                    <a:pt x="3874" y="480"/>
                    <a:pt x="3877" y="480"/>
                  </a:cubicBezTo>
                  <a:cubicBezTo>
                    <a:pt x="3880" y="478"/>
                    <a:pt x="3882" y="476"/>
                    <a:pt x="3885" y="472"/>
                  </a:cubicBezTo>
                  <a:cubicBezTo>
                    <a:pt x="3885" y="456"/>
                    <a:pt x="3885" y="439"/>
                    <a:pt x="3885" y="422"/>
                  </a:cubicBezTo>
                  <a:cubicBezTo>
                    <a:pt x="3883" y="420"/>
                    <a:pt x="3881" y="418"/>
                    <a:pt x="3877" y="414"/>
                  </a:cubicBezTo>
                  <a:cubicBezTo>
                    <a:pt x="3877" y="412"/>
                    <a:pt x="3877" y="409"/>
                    <a:pt x="3877" y="406"/>
                  </a:cubicBezTo>
                  <a:cubicBezTo>
                    <a:pt x="3883" y="400"/>
                    <a:pt x="3889" y="394"/>
                    <a:pt x="3894" y="389"/>
                  </a:cubicBezTo>
                  <a:cubicBezTo>
                    <a:pt x="3897" y="389"/>
                    <a:pt x="3899" y="389"/>
                    <a:pt x="3902" y="389"/>
                  </a:cubicBezTo>
                  <a:cubicBezTo>
                    <a:pt x="3902" y="381"/>
                    <a:pt x="3902" y="373"/>
                    <a:pt x="3902" y="364"/>
                  </a:cubicBezTo>
                  <a:cubicBezTo>
                    <a:pt x="3904" y="362"/>
                    <a:pt x="3908" y="360"/>
                    <a:pt x="3911" y="356"/>
                  </a:cubicBezTo>
                  <a:cubicBezTo>
                    <a:pt x="3908" y="354"/>
                    <a:pt x="3905" y="351"/>
                    <a:pt x="3902" y="348"/>
                  </a:cubicBezTo>
                  <a:cubicBezTo>
                    <a:pt x="3902" y="342"/>
                    <a:pt x="3902" y="336"/>
                    <a:pt x="3902" y="331"/>
                  </a:cubicBezTo>
                  <a:cubicBezTo>
                    <a:pt x="3897" y="326"/>
                    <a:pt x="3891" y="321"/>
                    <a:pt x="3885" y="315"/>
                  </a:cubicBezTo>
                  <a:cubicBezTo>
                    <a:pt x="3885" y="313"/>
                    <a:pt x="3885" y="309"/>
                    <a:pt x="3885" y="306"/>
                  </a:cubicBezTo>
                  <a:cubicBezTo>
                    <a:pt x="3883" y="304"/>
                    <a:pt x="3881" y="301"/>
                    <a:pt x="3877" y="298"/>
                  </a:cubicBezTo>
                  <a:cubicBezTo>
                    <a:pt x="3866" y="298"/>
                    <a:pt x="3855" y="298"/>
                    <a:pt x="3844" y="298"/>
                  </a:cubicBezTo>
                  <a:cubicBezTo>
                    <a:pt x="3844" y="285"/>
                    <a:pt x="3844" y="271"/>
                    <a:pt x="3844" y="257"/>
                  </a:cubicBezTo>
                  <a:cubicBezTo>
                    <a:pt x="3838" y="257"/>
                    <a:pt x="3833" y="257"/>
                    <a:pt x="3827" y="257"/>
                  </a:cubicBezTo>
                  <a:cubicBezTo>
                    <a:pt x="3827" y="251"/>
                    <a:pt x="3827" y="246"/>
                    <a:pt x="3827" y="240"/>
                  </a:cubicBezTo>
                  <a:cubicBezTo>
                    <a:pt x="3833" y="235"/>
                    <a:pt x="3838" y="229"/>
                    <a:pt x="3844" y="224"/>
                  </a:cubicBezTo>
                  <a:cubicBezTo>
                    <a:pt x="3844" y="221"/>
                    <a:pt x="3844" y="219"/>
                    <a:pt x="3844" y="216"/>
                  </a:cubicBezTo>
                  <a:cubicBezTo>
                    <a:pt x="3842" y="216"/>
                    <a:pt x="3839" y="216"/>
                    <a:pt x="3836" y="216"/>
                  </a:cubicBezTo>
                  <a:cubicBezTo>
                    <a:pt x="3834" y="213"/>
                    <a:pt x="3831" y="210"/>
                    <a:pt x="3827" y="207"/>
                  </a:cubicBezTo>
                  <a:cubicBezTo>
                    <a:pt x="3825" y="207"/>
                    <a:pt x="3823" y="207"/>
                    <a:pt x="3819" y="207"/>
                  </a:cubicBezTo>
                  <a:cubicBezTo>
                    <a:pt x="3819" y="201"/>
                    <a:pt x="3819" y="196"/>
                    <a:pt x="3819" y="190"/>
                  </a:cubicBezTo>
                  <a:cubicBezTo>
                    <a:pt x="3822" y="188"/>
                    <a:pt x="3824" y="185"/>
                    <a:pt x="3827" y="182"/>
                  </a:cubicBezTo>
                  <a:cubicBezTo>
                    <a:pt x="3827" y="180"/>
                    <a:pt x="3827" y="177"/>
                    <a:pt x="3827" y="174"/>
                  </a:cubicBezTo>
                  <a:cubicBezTo>
                    <a:pt x="3830" y="172"/>
                    <a:pt x="3833" y="169"/>
                    <a:pt x="3836" y="165"/>
                  </a:cubicBezTo>
                  <a:cubicBezTo>
                    <a:pt x="3836" y="158"/>
                    <a:pt x="3836" y="150"/>
                    <a:pt x="3836" y="141"/>
                  </a:cubicBezTo>
                  <a:cubicBezTo>
                    <a:pt x="3838" y="138"/>
                    <a:pt x="3841" y="135"/>
                    <a:pt x="3844" y="132"/>
                  </a:cubicBezTo>
                  <a:cubicBezTo>
                    <a:pt x="3844" y="127"/>
                    <a:pt x="3844" y="122"/>
                    <a:pt x="3844" y="116"/>
                  </a:cubicBezTo>
                  <a:cubicBezTo>
                    <a:pt x="3846" y="114"/>
                    <a:pt x="3850" y="111"/>
                    <a:pt x="3853" y="107"/>
                  </a:cubicBezTo>
                  <a:cubicBezTo>
                    <a:pt x="3847" y="102"/>
                    <a:pt x="3842" y="96"/>
                    <a:pt x="3836" y="91"/>
                  </a:cubicBezTo>
                  <a:cubicBezTo>
                    <a:pt x="3831" y="96"/>
                    <a:pt x="3825" y="102"/>
                    <a:pt x="3819" y="107"/>
                  </a:cubicBezTo>
                  <a:cubicBezTo>
                    <a:pt x="3819" y="115"/>
                    <a:pt x="3819" y="123"/>
                    <a:pt x="3819" y="132"/>
                  </a:cubicBezTo>
                  <a:cubicBezTo>
                    <a:pt x="3814" y="132"/>
                    <a:pt x="3808" y="132"/>
                    <a:pt x="3803" y="132"/>
                  </a:cubicBezTo>
                  <a:cubicBezTo>
                    <a:pt x="3800" y="130"/>
                    <a:pt x="3798" y="127"/>
                    <a:pt x="3795" y="124"/>
                  </a:cubicBezTo>
                  <a:cubicBezTo>
                    <a:pt x="3789" y="124"/>
                    <a:pt x="3784" y="124"/>
                    <a:pt x="3778" y="124"/>
                  </a:cubicBezTo>
                  <a:cubicBezTo>
                    <a:pt x="3776" y="122"/>
                    <a:pt x="3773" y="119"/>
                    <a:pt x="3770" y="116"/>
                  </a:cubicBezTo>
                  <a:cubicBezTo>
                    <a:pt x="3762" y="116"/>
                    <a:pt x="3753" y="116"/>
                    <a:pt x="3745" y="116"/>
                  </a:cubicBezTo>
                  <a:cubicBezTo>
                    <a:pt x="3742" y="114"/>
                    <a:pt x="3740" y="111"/>
                    <a:pt x="3737" y="107"/>
                  </a:cubicBezTo>
                  <a:cubicBezTo>
                    <a:pt x="3729" y="107"/>
                    <a:pt x="3721" y="107"/>
                    <a:pt x="3712" y="107"/>
                  </a:cubicBezTo>
                  <a:cubicBezTo>
                    <a:pt x="3710" y="105"/>
                    <a:pt x="3706" y="103"/>
                    <a:pt x="3703" y="99"/>
                  </a:cubicBezTo>
                  <a:cubicBezTo>
                    <a:pt x="3698" y="99"/>
                    <a:pt x="3692" y="99"/>
                    <a:pt x="3687" y="99"/>
                  </a:cubicBezTo>
                  <a:cubicBezTo>
                    <a:pt x="3684" y="97"/>
                    <a:pt x="3682" y="94"/>
                    <a:pt x="3679" y="91"/>
                  </a:cubicBezTo>
                  <a:cubicBezTo>
                    <a:pt x="3671" y="91"/>
                    <a:pt x="3663" y="91"/>
                    <a:pt x="3654" y="91"/>
                  </a:cubicBezTo>
                  <a:cubicBezTo>
                    <a:pt x="3652" y="88"/>
                    <a:pt x="3648" y="86"/>
                    <a:pt x="3645" y="83"/>
                  </a:cubicBezTo>
                  <a:cubicBezTo>
                    <a:pt x="3640" y="83"/>
                    <a:pt x="3634" y="83"/>
                    <a:pt x="3629" y="83"/>
                  </a:cubicBezTo>
                  <a:cubicBezTo>
                    <a:pt x="3626" y="80"/>
                    <a:pt x="3624" y="78"/>
                    <a:pt x="3621" y="75"/>
                  </a:cubicBezTo>
                  <a:cubicBezTo>
                    <a:pt x="3615" y="75"/>
                    <a:pt x="3609" y="75"/>
                    <a:pt x="3604" y="75"/>
                  </a:cubicBezTo>
                  <a:cubicBezTo>
                    <a:pt x="3602" y="72"/>
                    <a:pt x="3599" y="69"/>
                    <a:pt x="3596" y="66"/>
                  </a:cubicBezTo>
                  <a:cubicBezTo>
                    <a:pt x="3588" y="66"/>
                    <a:pt x="3580" y="66"/>
                    <a:pt x="3571" y="66"/>
                  </a:cubicBezTo>
                  <a:cubicBezTo>
                    <a:pt x="3569" y="64"/>
                    <a:pt x="3566" y="61"/>
                    <a:pt x="3563" y="58"/>
                  </a:cubicBezTo>
                  <a:cubicBezTo>
                    <a:pt x="3557" y="58"/>
                    <a:pt x="3551" y="58"/>
                    <a:pt x="3546" y="58"/>
                  </a:cubicBezTo>
                  <a:cubicBezTo>
                    <a:pt x="3543" y="56"/>
                    <a:pt x="3541" y="53"/>
                    <a:pt x="3538" y="49"/>
                  </a:cubicBezTo>
                  <a:cubicBezTo>
                    <a:pt x="3527" y="49"/>
                    <a:pt x="3516" y="49"/>
                    <a:pt x="3505" y="49"/>
                  </a:cubicBezTo>
                  <a:cubicBezTo>
                    <a:pt x="3502" y="47"/>
                    <a:pt x="3500" y="45"/>
                    <a:pt x="3497" y="41"/>
                  </a:cubicBezTo>
                  <a:cubicBezTo>
                    <a:pt x="3491" y="41"/>
                    <a:pt x="3485" y="41"/>
                    <a:pt x="3480" y="41"/>
                  </a:cubicBezTo>
                  <a:cubicBezTo>
                    <a:pt x="3477" y="39"/>
                    <a:pt x="3474" y="36"/>
                    <a:pt x="3471" y="33"/>
                  </a:cubicBezTo>
                  <a:cubicBezTo>
                    <a:pt x="3469" y="33"/>
                    <a:pt x="3466" y="33"/>
                    <a:pt x="3463" y="33"/>
                  </a:cubicBezTo>
                  <a:cubicBezTo>
                    <a:pt x="3463" y="22"/>
                    <a:pt x="3463" y="11"/>
                    <a:pt x="3463" y="0"/>
                  </a:cubicBezTo>
                  <a:cubicBezTo>
                    <a:pt x="3452" y="0"/>
                    <a:pt x="3441" y="0"/>
                    <a:pt x="3430" y="0"/>
                  </a:cubicBezTo>
                  <a:cubicBezTo>
                    <a:pt x="3427" y="2"/>
                    <a:pt x="3425" y="5"/>
                    <a:pt x="3422" y="8"/>
                  </a:cubicBezTo>
                  <a:cubicBezTo>
                    <a:pt x="3416" y="8"/>
                    <a:pt x="3411" y="8"/>
                    <a:pt x="3405" y="8"/>
                  </a:cubicBezTo>
                  <a:cubicBezTo>
                    <a:pt x="3403" y="10"/>
                    <a:pt x="3400" y="14"/>
                    <a:pt x="3397" y="17"/>
                  </a:cubicBezTo>
                  <a:cubicBezTo>
                    <a:pt x="3384" y="17"/>
                    <a:pt x="3370" y="17"/>
                    <a:pt x="3356" y="17"/>
                  </a:cubicBezTo>
                  <a:cubicBezTo>
                    <a:pt x="3353" y="19"/>
                    <a:pt x="3350" y="22"/>
                    <a:pt x="3347" y="25"/>
                  </a:cubicBezTo>
                  <a:cubicBezTo>
                    <a:pt x="3342" y="25"/>
                    <a:pt x="3336" y="25"/>
                    <a:pt x="3330" y="25"/>
                  </a:cubicBezTo>
                  <a:cubicBezTo>
                    <a:pt x="3328" y="27"/>
                    <a:pt x="3326" y="30"/>
                    <a:pt x="3322" y="33"/>
                  </a:cubicBezTo>
                  <a:cubicBezTo>
                    <a:pt x="3314" y="33"/>
                    <a:pt x="3307" y="33"/>
                    <a:pt x="3298" y="33"/>
                  </a:cubicBezTo>
                  <a:cubicBezTo>
                    <a:pt x="3295" y="35"/>
                    <a:pt x="3292" y="38"/>
                    <a:pt x="3289" y="41"/>
                  </a:cubicBezTo>
                  <a:cubicBezTo>
                    <a:pt x="3281" y="34"/>
                    <a:pt x="3273" y="26"/>
                    <a:pt x="3264" y="17"/>
                  </a:cubicBezTo>
                  <a:cubicBezTo>
                    <a:pt x="3259" y="17"/>
                    <a:pt x="3253" y="17"/>
                    <a:pt x="3248" y="17"/>
                  </a:cubicBezTo>
                  <a:cubicBezTo>
                    <a:pt x="3245" y="19"/>
                    <a:pt x="3243" y="22"/>
                    <a:pt x="3240" y="25"/>
                  </a:cubicBezTo>
                  <a:cubicBezTo>
                    <a:pt x="3237" y="25"/>
                    <a:pt x="3234" y="25"/>
                    <a:pt x="3231" y="25"/>
                  </a:cubicBezTo>
                  <a:cubicBezTo>
                    <a:pt x="3226" y="30"/>
                    <a:pt x="3221" y="36"/>
                    <a:pt x="3215" y="41"/>
                  </a:cubicBezTo>
                  <a:cubicBezTo>
                    <a:pt x="3207" y="41"/>
                    <a:pt x="3198" y="41"/>
                    <a:pt x="3190" y="41"/>
                  </a:cubicBezTo>
                  <a:cubicBezTo>
                    <a:pt x="3187" y="44"/>
                    <a:pt x="3185" y="46"/>
                    <a:pt x="3182" y="49"/>
                  </a:cubicBezTo>
                  <a:cubicBezTo>
                    <a:pt x="3176" y="49"/>
                    <a:pt x="3171" y="49"/>
                    <a:pt x="3165" y="49"/>
                  </a:cubicBezTo>
                  <a:cubicBezTo>
                    <a:pt x="3163" y="47"/>
                    <a:pt x="3160" y="45"/>
                    <a:pt x="3157" y="41"/>
                  </a:cubicBezTo>
                  <a:cubicBezTo>
                    <a:pt x="3155" y="44"/>
                    <a:pt x="3152" y="46"/>
                    <a:pt x="3148" y="49"/>
                  </a:cubicBezTo>
                  <a:cubicBezTo>
                    <a:pt x="3146" y="49"/>
                    <a:pt x="3144" y="49"/>
                    <a:pt x="3140" y="49"/>
                  </a:cubicBezTo>
                  <a:cubicBezTo>
                    <a:pt x="3138" y="52"/>
                    <a:pt x="3135" y="55"/>
                    <a:pt x="3132" y="58"/>
                  </a:cubicBezTo>
                  <a:cubicBezTo>
                    <a:pt x="3129" y="58"/>
                    <a:pt x="3127" y="58"/>
                    <a:pt x="3124" y="58"/>
                  </a:cubicBezTo>
                  <a:cubicBezTo>
                    <a:pt x="3121" y="61"/>
                    <a:pt x="3119" y="63"/>
                    <a:pt x="3116" y="66"/>
                  </a:cubicBezTo>
                  <a:cubicBezTo>
                    <a:pt x="3116" y="68"/>
                    <a:pt x="3116" y="72"/>
                    <a:pt x="3116" y="75"/>
                  </a:cubicBezTo>
                  <a:cubicBezTo>
                    <a:pt x="3118" y="77"/>
                    <a:pt x="3120" y="80"/>
                    <a:pt x="3124" y="83"/>
                  </a:cubicBezTo>
                  <a:cubicBezTo>
                    <a:pt x="3124" y="85"/>
                    <a:pt x="3124" y="88"/>
                    <a:pt x="3124" y="91"/>
                  </a:cubicBezTo>
                  <a:cubicBezTo>
                    <a:pt x="3126" y="93"/>
                    <a:pt x="3128" y="96"/>
                    <a:pt x="3132" y="99"/>
                  </a:cubicBezTo>
                  <a:cubicBezTo>
                    <a:pt x="3132" y="107"/>
                    <a:pt x="3132" y="115"/>
                    <a:pt x="3132" y="124"/>
                  </a:cubicBezTo>
                  <a:cubicBezTo>
                    <a:pt x="3134" y="127"/>
                    <a:pt x="3137" y="129"/>
                    <a:pt x="3140" y="132"/>
                  </a:cubicBezTo>
                  <a:cubicBezTo>
                    <a:pt x="3140" y="138"/>
                    <a:pt x="3140" y="143"/>
                    <a:pt x="3140" y="149"/>
                  </a:cubicBezTo>
                  <a:cubicBezTo>
                    <a:pt x="3143" y="151"/>
                    <a:pt x="3145" y="154"/>
                    <a:pt x="3148" y="158"/>
                  </a:cubicBezTo>
                  <a:cubicBezTo>
                    <a:pt x="3148" y="168"/>
                    <a:pt x="3148" y="179"/>
                    <a:pt x="3148" y="190"/>
                  </a:cubicBezTo>
                  <a:cubicBezTo>
                    <a:pt x="3151" y="193"/>
                    <a:pt x="3154" y="196"/>
                    <a:pt x="3157" y="199"/>
                  </a:cubicBezTo>
                  <a:cubicBezTo>
                    <a:pt x="3157" y="207"/>
                    <a:pt x="3157" y="215"/>
                    <a:pt x="3157" y="224"/>
                  </a:cubicBezTo>
                  <a:cubicBezTo>
                    <a:pt x="3159" y="226"/>
                    <a:pt x="3162" y="228"/>
                    <a:pt x="3165" y="231"/>
                  </a:cubicBezTo>
                  <a:cubicBezTo>
                    <a:pt x="3165" y="239"/>
                    <a:pt x="3165" y="248"/>
                    <a:pt x="3165" y="257"/>
                  </a:cubicBezTo>
                  <a:cubicBezTo>
                    <a:pt x="3163" y="257"/>
                    <a:pt x="3160" y="257"/>
                    <a:pt x="3157" y="257"/>
                  </a:cubicBezTo>
                  <a:cubicBezTo>
                    <a:pt x="3155" y="259"/>
                    <a:pt x="3152" y="262"/>
                    <a:pt x="3148" y="265"/>
                  </a:cubicBezTo>
                  <a:cubicBezTo>
                    <a:pt x="3143" y="265"/>
                    <a:pt x="3137" y="265"/>
                    <a:pt x="3132" y="265"/>
                  </a:cubicBezTo>
                  <a:cubicBezTo>
                    <a:pt x="3129" y="267"/>
                    <a:pt x="3127" y="270"/>
                    <a:pt x="3124" y="274"/>
                  </a:cubicBezTo>
                  <a:cubicBezTo>
                    <a:pt x="3116" y="274"/>
                    <a:pt x="3108" y="274"/>
                    <a:pt x="3099" y="274"/>
                  </a:cubicBezTo>
                  <a:cubicBezTo>
                    <a:pt x="3097" y="276"/>
                    <a:pt x="3093" y="278"/>
                    <a:pt x="3090" y="282"/>
                  </a:cubicBezTo>
                  <a:cubicBezTo>
                    <a:pt x="3085" y="282"/>
                    <a:pt x="3079" y="282"/>
                    <a:pt x="3074" y="282"/>
                  </a:cubicBezTo>
                  <a:cubicBezTo>
                    <a:pt x="3071" y="284"/>
                    <a:pt x="3069" y="286"/>
                    <a:pt x="3066" y="290"/>
                  </a:cubicBezTo>
                  <a:cubicBezTo>
                    <a:pt x="3060" y="290"/>
                    <a:pt x="3054" y="290"/>
                    <a:pt x="3049" y="290"/>
                  </a:cubicBezTo>
                  <a:cubicBezTo>
                    <a:pt x="3043" y="295"/>
                    <a:pt x="3038" y="301"/>
                    <a:pt x="3032" y="306"/>
                  </a:cubicBezTo>
                  <a:cubicBezTo>
                    <a:pt x="3013" y="306"/>
                    <a:pt x="2994" y="306"/>
                    <a:pt x="2974" y="306"/>
                  </a:cubicBezTo>
                  <a:cubicBezTo>
                    <a:pt x="2972" y="309"/>
                    <a:pt x="2969" y="312"/>
                    <a:pt x="2966" y="315"/>
                  </a:cubicBezTo>
                  <a:cubicBezTo>
                    <a:pt x="2958" y="315"/>
                    <a:pt x="2950" y="315"/>
                    <a:pt x="2942" y="315"/>
                  </a:cubicBezTo>
                  <a:cubicBezTo>
                    <a:pt x="2939" y="317"/>
                    <a:pt x="2936" y="320"/>
                    <a:pt x="2933" y="323"/>
                  </a:cubicBezTo>
                  <a:cubicBezTo>
                    <a:pt x="2930" y="323"/>
                    <a:pt x="2928" y="323"/>
                    <a:pt x="2925" y="323"/>
                  </a:cubicBezTo>
                  <a:cubicBezTo>
                    <a:pt x="2923" y="325"/>
                    <a:pt x="2919" y="328"/>
                    <a:pt x="2916" y="331"/>
                  </a:cubicBezTo>
                  <a:cubicBezTo>
                    <a:pt x="2914" y="331"/>
                    <a:pt x="2911" y="331"/>
                    <a:pt x="2908" y="331"/>
                  </a:cubicBezTo>
                  <a:cubicBezTo>
                    <a:pt x="2908" y="336"/>
                    <a:pt x="2908" y="342"/>
                    <a:pt x="2908" y="348"/>
                  </a:cubicBezTo>
                  <a:cubicBezTo>
                    <a:pt x="2906" y="350"/>
                    <a:pt x="2903" y="353"/>
                    <a:pt x="2900" y="356"/>
                  </a:cubicBezTo>
                  <a:cubicBezTo>
                    <a:pt x="2900" y="359"/>
                    <a:pt x="2900" y="361"/>
                    <a:pt x="2900" y="364"/>
                  </a:cubicBezTo>
                  <a:cubicBezTo>
                    <a:pt x="2905" y="364"/>
                    <a:pt x="2911" y="364"/>
                    <a:pt x="2916" y="364"/>
                  </a:cubicBezTo>
                  <a:cubicBezTo>
                    <a:pt x="2916" y="372"/>
                    <a:pt x="2916" y="380"/>
                    <a:pt x="2916" y="389"/>
                  </a:cubicBezTo>
                  <a:cubicBezTo>
                    <a:pt x="2919" y="391"/>
                    <a:pt x="2922" y="394"/>
                    <a:pt x="2925" y="398"/>
                  </a:cubicBezTo>
                  <a:cubicBezTo>
                    <a:pt x="2925" y="406"/>
                    <a:pt x="2925" y="414"/>
                    <a:pt x="2925" y="422"/>
                  </a:cubicBezTo>
                  <a:cubicBezTo>
                    <a:pt x="2927" y="425"/>
                    <a:pt x="2930" y="428"/>
                    <a:pt x="2933" y="431"/>
                  </a:cubicBezTo>
                  <a:cubicBezTo>
                    <a:pt x="2933" y="439"/>
                    <a:pt x="2933" y="447"/>
                    <a:pt x="2933" y="456"/>
                  </a:cubicBezTo>
                  <a:cubicBezTo>
                    <a:pt x="2935" y="458"/>
                    <a:pt x="2938" y="460"/>
                    <a:pt x="2942" y="464"/>
                  </a:cubicBezTo>
                  <a:cubicBezTo>
                    <a:pt x="2942" y="469"/>
                    <a:pt x="2942" y="475"/>
                    <a:pt x="2942" y="480"/>
                  </a:cubicBezTo>
                  <a:cubicBezTo>
                    <a:pt x="2944" y="483"/>
                    <a:pt x="2946" y="485"/>
                    <a:pt x="2950" y="488"/>
                  </a:cubicBezTo>
                  <a:cubicBezTo>
                    <a:pt x="2950" y="494"/>
                    <a:pt x="2950" y="499"/>
                    <a:pt x="2950" y="505"/>
                  </a:cubicBezTo>
                  <a:cubicBezTo>
                    <a:pt x="2947" y="505"/>
                    <a:pt x="2945" y="505"/>
                    <a:pt x="2942" y="505"/>
                  </a:cubicBezTo>
                  <a:cubicBezTo>
                    <a:pt x="2939" y="507"/>
                    <a:pt x="2936" y="511"/>
                    <a:pt x="2933" y="514"/>
                  </a:cubicBezTo>
                  <a:cubicBezTo>
                    <a:pt x="2923" y="514"/>
                    <a:pt x="2911" y="514"/>
                    <a:pt x="2900" y="514"/>
                  </a:cubicBezTo>
                  <a:cubicBezTo>
                    <a:pt x="2898" y="516"/>
                    <a:pt x="2895" y="519"/>
                    <a:pt x="2892" y="522"/>
                  </a:cubicBezTo>
                  <a:cubicBezTo>
                    <a:pt x="2886" y="522"/>
                    <a:pt x="2880" y="522"/>
                    <a:pt x="2875" y="522"/>
                  </a:cubicBezTo>
                  <a:cubicBezTo>
                    <a:pt x="2872" y="524"/>
                    <a:pt x="2870" y="527"/>
                    <a:pt x="2867" y="530"/>
                  </a:cubicBezTo>
                  <a:cubicBezTo>
                    <a:pt x="2864" y="530"/>
                    <a:pt x="2862" y="530"/>
                    <a:pt x="2859" y="530"/>
                  </a:cubicBezTo>
                  <a:cubicBezTo>
                    <a:pt x="2857" y="533"/>
                    <a:pt x="2853" y="535"/>
                    <a:pt x="2850" y="538"/>
                  </a:cubicBezTo>
                  <a:cubicBezTo>
                    <a:pt x="2839" y="538"/>
                    <a:pt x="2828" y="538"/>
                    <a:pt x="2817" y="538"/>
                  </a:cubicBezTo>
                  <a:cubicBezTo>
                    <a:pt x="2814" y="541"/>
                    <a:pt x="2812" y="543"/>
                    <a:pt x="2809" y="546"/>
                  </a:cubicBezTo>
                  <a:cubicBezTo>
                    <a:pt x="2793" y="546"/>
                    <a:pt x="2776" y="546"/>
                    <a:pt x="2760" y="546"/>
                  </a:cubicBezTo>
                  <a:cubicBezTo>
                    <a:pt x="2754" y="542"/>
                    <a:pt x="2748" y="536"/>
                    <a:pt x="2743" y="530"/>
                  </a:cubicBezTo>
                  <a:cubicBezTo>
                    <a:pt x="2740" y="533"/>
                    <a:pt x="2737" y="535"/>
                    <a:pt x="2734" y="538"/>
                  </a:cubicBezTo>
                  <a:cubicBezTo>
                    <a:pt x="2732" y="538"/>
                    <a:pt x="2729" y="538"/>
                    <a:pt x="2726" y="538"/>
                  </a:cubicBezTo>
                  <a:cubicBezTo>
                    <a:pt x="2726" y="544"/>
                    <a:pt x="2726" y="550"/>
                    <a:pt x="2726" y="555"/>
                  </a:cubicBezTo>
                  <a:cubicBezTo>
                    <a:pt x="2729" y="557"/>
                    <a:pt x="2731" y="560"/>
                    <a:pt x="2734" y="563"/>
                  </a:cubicBezTo>
                  <a:cubicBezTo>
                    <a:pt x="2745" y="563"/>
                    <a:pt x="2756" y="563"/>
                    <a:pt x="2767" y="563"/>
                  </a:cubicBezTo>
                  <a:cubicBezTo>
                    <a:pt x="2773" y="569"/>
                    <a:pt x="2779" y="574"/>
                    <a:pt x="2784" y="580"/>
                  </a:cubicBezTo>
                  <a:cubicBezTo>
                    <a:pt x="2784" y="582"/>
                    <a:pt x="2784" y="585"/>
                    <a:pt x="2784" y="588"/>
                  </a:cubicBezTo>
                  <a:cubicBezTo>
                    <a:pt x="2790" y="593"/>
                    <a:pt x="2795" y="599"/>
                    <a:pt x="2801" y="604"/>
                  </a:cubicBezTo>
                  <a:cubicBezTo>
                    <a:pt x="2809" y="604"/>
                    <a:pt x="2817" y="604"/>
                    <a:pt x="2826" y="604"/>
                  </a:cubicBezTo>
                  <a:cubicBezTo>
                    <a:pt x="2828" y="607"/>
                    <a:pt x="2830" y="610"/>
                    <a:pt x="2833" y="613"/>
                  </a:cubicBezTo>
                  <a:cubicBezTo>
                    <a:pt x="2836" y="613"/>
                    <a:pt x="2839" y="613"/>
                    <a:pt x="2842" y="613"/>
                  </a:cubicBezTo>
                  <a:cubicBezTo>
                    <a:pt x="2842" y="616"/>
                    <a:pt x="2842" y="618"/>
                    <a:pt x="2842" y="621"/>
                  </a:cubicBezTo>
                  <a:cubicBezTo>
                    <a:pt x="2845" y="623"/>
                    <a:pt x="2847" y="627"/>
                    <a:pt x="2850" y="630"/>
                  </a:cubicBezTo>
                  <a:cubicBezTo>
                    <a:pt x="2850" y="635"/>
                    <a:pt x="2850" y="640"/>
                    <a:pt x="2850" y="646"/>
                  </a:cubicBezTo>
                  <a:cubicBezTo>
                    <a:pt x="2848" y="648"/>
                    <a:pt x="2845" y="651"/>
                    <a:pt x="2842" y="654"/>
                  </a:cubicBezTo>
                  <a:cubicBezTo>
                    <a:pt x="2845" y="657"/>
                    <a:pt x="2847" y="659"/>
                    <a:pt x="2850" y="662"/>
                  </a:cubicBezTo>
                  <a:cubicBezTo>
                    <a:pt x="2853" y="662"/>
                    <a:pt x="2856" y="662"/>
                    <a:pt x="2859" y="662"/>
                  </a:cubicBezTo>
                  <a:cubicBezTo>
                    <a:pt x="2859" y="668"/>
                    <a:pt x="2859" y="674"/>
                    <a:pt x="2859" y="679"/>
                  </a:cubicBezTo>
                  <a:cubicBezTo>
                    <a:pt x="2856" y="682"/>
                    <a:pt x="2853" y="685"/>
                    <a:pt x="2850" y="687"/>
                  </a:cubicBezTo>
                  <a:cubicBezTo>
                    <a:pt x="2830" y="687"/>
                    <a:pt x="2811" y="687"/>
                    <a:pt x="2792" y="687"/>
                  </a:cubicBezTo>
                  <a:cubicBezTo>
                    <a:pt x="2792" y="690"/>
                    <a:pt x="2792" y="693"/>
                    <a:pt x="2792" y="696"/>
                  </a:cubicBezTo>
                  <a:cubicBezTo>
                    <a:pt x="2789" y="699"/>
                    <a:pt x="2787" y="701"/>
                    <a:pt x="2784" y="704"/>
                  </a:cubicBezTo>
                  <a:cubicBezTo>
                    <a:pt x="2781" y="701"/>
                    <a:pt x="2778" y="698"/>
                    <a:pt x="2775" y="696"/>
                  </a:cubicBezTo>
                  <a:cubicBezTo>
                    <a:pt x="2772" y="696"/>
                    <a:pt x="2770" y="696"/>
                    <a:pt x="2767" y="696"/>
                  </a:cubicBezTo>
                  <a:cubicBezTo>
                    <a:pt x="2767" y="701"/>
                    <a:pt x="2767" y="707"/>
                    <a:pt x="2767" y="712"/>
                  </a:cubicBezTo>
                  <a:cubicBezTo>
                    <a:pt x="2765" y="712"/>
                    <a:pt x="2763" y="713"/>
                    <a:pt x="2760" y="713"/>
                  </a:cubicBezTo>
                  <a:cubicBezTo>
                    <a:pt x="2752" y="720"/>
                    <a:pt x="2743" y="728"/>
                    <a:pt x="2734" y="737"/>
                  </a:cubicBezTo>
                  <a:cubicBezTo>
                    <a:pt x="2734" y="740"/>
                    <a:pt x="2734" y="742"/>
                    <a:pt x="2734" y="745"/>
                  </a:cubicBezTo>
                  <a:cubicBezTo>
                    <a:pt x="2732" y="748"/>
                    <a:pt x="2729" y="751"/>
                    <a:pt x="2726" y="754"/>
                  </a:cubicBezTo>
                  <a:cubicBezTo>
                    <a:pt x="2726" y="762"/>
                    <a:pt x="2726" y="770"/>
                    <a:pt x="2726" y="779"/>
                  </a:cubicBezTo>
                  <a:cubicBezTo>
                    <a:pt x="2721" y="779"/>
                    <a:pt x="2715" y="779"/>
                    <a:pt x="2709" y="779"/>
                  </a:cubicBezTo>
                  <a:cubicBezTo>
                    <a:pt x="2709" y="784"/>
                    <a:pt x="2709" y="790"/>
                    <a:pt x="2709" y="795"/>
                  </a:cubicBezTo>
                  <a:cubicBezTo>
                    <a:pt x="2707" y="798"/>
                    <a:pt x="2705" y="800"/>
                    <a:pt x="2701" y="803"/>
                  </a:cubicBezTo>
                  <a:cubicBezTo>
                    <a:pt x="2701" y="806"/>
                    <a:pt x="2701" y="809"/>
                    <a:pt x="2701" y="812"/>
                  </a:cubicBezTo>
                  <a:cubicBezTo>
                    <a:pt x="2696" y="812"/>
                    <a:pt x="2690" y="812"/>
                    <a:pt x="2685" y="812"/>
                  </a:cubicBezTo>
                  <a:cubicBezTo>
                    <a:pt x="2682" y="814"/>
                    <a:pt x="2679" y="817"/>
                    <a:pt x="2676" y="820"/>
                  </a:cubicBezTo>
                  <a:cubicBezTo>
                    <a:pt x="2676" y="825"/>
                    <a:pt x="2676" y="831"/>
                    <a:pt x="2676" y="837"/>
                  </a:cubicBezTo>
                  <a:cubicBezTo>
                    <a:pt x="2666" y="837"/>
                    <a:pt x="2655" y="837"/>
                    <a:pt x="2643" y="837"/>
                  </a:cubicBezTo>
                  <a:cubicBezTo>
                    <a:pt x="2641" y="834"/>
                    <a:pt x="2638" y="832"/>
                    <a:pt x="2635" y="829"/>
                  </a:cubicBezTo>
                  <a:cubicBezTo>
                    <a:pt x="2632" y="831"/>
                    <a:pt x="2630" y="833"/>
                    <a:pt x="2627" y="837"/>
                  </a:cubicBezTo>
                  <a:cubicBezTo>
                    <a:pt x="2624" y="837"/>
                    <a:pt x="2621" y="837"/>
                    <a:pt x="2618" y="837"/>
                  </a:cubicBezTo>
                  <a:cubicBezTo>
                    <a:pt x="2618" y="842"/>
                    <a:pt x="2618" y="848"/>
                    <a:pt x="2618" y="853"/>
                  </a:cubicBezTo>
                  <a:cubicBezTo>
                    <a:pt x="2620" y="856"/>
                    <a:pt x="2624" y="858"/>
                    <a:pt x="2627" y="861"/>
                  </a:cubicBezTo>
                  <a:cubicBezTo>
                    <a:pt x="2627" y="864"/>
                    <a:pt x="2627" y="867"/>
                    <a:pt x="2627" y="870"/>
                  </a:cubicBezTo>
                  <a:cubicBezTo>
                    <a:pt x="2629" y="872"/>
                    <a:pt x="2632" y="875"/>
                    <a:pt x="2635" y="878"/>
                  </a:cubicBezTo>
                  <a:cubicBezTo>
                    <a:pt x="2635" y="880"/>
                    <a:pt x="2635" y="883"/>
                    <a:pt x="2635" y="887"/>
                  </a:cubicBezTo>
                  <a:cubicBezTo>
                    <a:pt x="2637" y="889"/>
                    <a:pt x="2640" y="891"/>
                    <a:pt x="2643" y="895"/>
                  </a:cubicBezTo>
                  <a:cubicBezTo>
                    <a:pt x="2649" y="895"/>
                    <a:pt x="2655" y="895"/>
                    <a:pt x="2660" y="895"/>
                  </a:cubicBezTo>
                  <a:cubicBezTo>
                    <a:pt x="2665" y="900"/>
                    <a:pt x="2670" y="906"/>
                    <a:pt x="2676" y="911"/>
                  </a:cubicBezTo>
                  <a:cubicBezTo>
                    <a:pt x="2678" y="911"/>
                    <a:pt x="2682" y="911"/>
                    <a:pt x="2685" y="911"/>
                  </a:cubicBezTo>
                  <a:cubicBezTo>
                    <a:pt x="2687" y="914"/>
                    <a:pt x="2690" y="916"/>
                    <a:pt x="2693" y="919"/>
                  </a:cubicBezTo>
                  <a:cubicBezTo>
                    <a:pt x="2693" y="927"/>
                    <a:pt x="2693" y="935"/>
                    <a:pt x="2693" y="944"/>
                  </a:cubicBezTo>
                  <a:cubicBezTo>
                    <a:pt x="2687" y="944"/>
                    <a:pt x="2682" y="944"/>
                    <a:pt x="2676" y="944"/>
                  </a:cubicBezTo>
                  <a:cubicBezTo>
                    <a:pt x="2676" y="946"/>
                    <a:pt x="2676" y="949"/>
                    <a:pt x="2676" y="953"/>
                  </a:cubicBezTo>
                  <a:cubicBezTo>
                    <a:pt x="2678" y="955"/>
                    <a:pt x="2682" y="957"/>
                    <a:pt x="2685" y="961"/>
                  </a:cubicBezTo>
                  <a:cubicBezTo>
                    <a:pt x="2685" y="963"/>
                    <a:pt x="2685" y="966"/>
                    <a:pt x="2685" y="969"/>
                  </a:cubicBezTo>
                  <a:cubicBezTo>
                    <a:pt x="2682" y="972"/>
                    <a:pt x="2679" y="974"/>
                    <a:pt x="2676" y="977"/>
                  </a:cubicBezTo>
                  <a:cubicBezTo>
                    <a:pt x="2676" y="980"/>
                    <a:pt x="2676" y="983"/>
                    <a:pt x="2676" y="986"/>
                  </a:cubicBezTo>
                  <a:cubicBezTo>
                    <a:pt x="2674" y="988"/>
                    <a:pt x="2671" y="991"/>
                    <a:pt x="2668" y="994"/>
                  </a:cubicBezTo>
                  <a:cubicBezTo>
                    <a:pt x="2668" y="996"/>
                    <a:pt x="2668" y="999"/>
                    <a:pt x="2668" y="1002"/>
                  </a:cubicBezTo>
                  <a:cubicBezTo>
                    <a:pt x="2666" y="1004"/>
                    <a:pt x="2663" y="1008"/>
                    <a:pt x="2660" y="1011"/>
                  </a:cubicBezTo>
                  <a:cubicBezTo>
                    <a:pt x="2660" y="1016"/>
                    <a:pt x="2660" y="1022"/>
                    <a:pt x="2660" y="1027"/>
                  </a:cubicBezTo>
                  <a:cubicBezTo>
                    <a:pt x="2663" y="1030"/>
                    <a:pt x="2665" y="1032"/>
                    <a:pt x="2668" y="1035"/>
                  </a:cubicBezTo>
                  <a:cubicBezTo>
                    <a:pt x="2666" y="1038"/>
                    <a:pt x="2663" y="1040"/>
                    <a:pt x="2660" y="1043"/>
                  </a:cubicBezTo>
                  <a:cubicBezTo>
                    <a:pt x="2660" y="1046"/>
                    <a:pt x="2660" y="1049"/>
                    <a:pt x="2660" y="1052"/>
                  </a:cubicBezTo>
                  <a:cubicBezTo>
                    <a:pt x="2658" y="1054"/>
                    <a:pt x="2655" y="1057"/>
                    <a:pt x="2651" y="1060"/>
                  </a:cubicBezTo>
                  <a:cubicBezTo>
                    <a:pt x="2651" y="1062"/>
                    <a:pt x="2651" y="1066"/>
                    <a:pt x="2651" y="1069"/>
                  </a:cubicBezTo>
                  <a:cubicBezTo>
                    <a:pt x="2649" y="1071"/>
                    <a:pt x="2647" y="1074"/>
                    <a:pt x="2643" y="1077"/>
                  </a:cubicBezTo>
                  <a:cubicBezTo>
                    <a:pt x="2641" y="1077"/>
                    <a:pt x="2638" y="1077"/>
                    <a:pt x="2635" y="1077"/>
                  </a:cubicBezTo>
                  <a:cubicBezTo>
                    <a:pt x="2632" y="1079"/>
                    <a:pt x="2630" y="1082"/>
                    <a:pt x="2627" y="1085"/>
                  </a:cubicBezTo>
                  <a:cubicBezTo>
                    <a:pt x="2621" y="1085"/>
                    <a:pt x="2616" y="1085"/>
                    <a:pt x="2610" y="1085"/>
                  </a:cubicBezTo>
                  <a:cubicBezTo>
                    <a:pt x="2608" y="1088"/>
                    <a:pt x="2605" y="1090"/>
                    <a:pt x="2602" y="1093"/>
                  </a:cubicBezTo>
                  <a:cubicBezTo>
                    <a:pt x="2602" y="1096"/>
                    <a:pt x="2602" y="1098"/>
                    <a:pt x="2602" y="1101"/>
                  </a:cubicBezTo>
                  <a:cubicBezTo>
                    <a:pt x="2591" y="1101"/>
                    <a:pt x="2580" y="1101"/>
                    <a:pt x="2569" y="1101"/>
                  </a:cubicBezTo>
                  <a:cubicBezTo>
                    <a:pt x="2566" y="1104"/>
                    <a:pt x="2564" y="1107"/>
                    <a:pt x="2561" y="1110"/>
                  </a:cubicBezTo>
                  <a:cubicBezTo>
                    <a:pt x="2558" y="1110"/>
                    <a:pt x="2555" y="1110"/>
                    <a:pt x="2552" y="1110"/>
                  </a:cubicBezTo>
                  <a:cubicBezTo>
                    <a:pt x="2546" y="1116"/>
                    <a:pt x="2541" y="1121"/>
                    <a:pt x="2535" y="1127"/>
                  </a:cubicBezTo>
                  <a:cubicBezTo>
                    <a:pt x="2533" y="1127"/>
                    <a:pt x="2531" y="1127"/>
                    <a:pt x="2527" y="1127"/>
                  </a:cubicBezTo>
                  <a:cubicBezTo>
                    <a:pt x="2522" y="1132"/>
                    <a:pt x="2516" y="1137"/>
                    <a:pt x="2511" y="1143"/>
                  </a:cubicBezTo>
                  <a:cubicBezTo>
                    <a:pt x="2508" y="1143"/>
                    <a:pt x="2506" y="1143"/>
                    <a:pt x="2503" y="1143"/>
                  </a:cubicBezTo>
                  <a:cubicBezTo>
                    <a:pt x="2500" y="1145"/>
                    <a:pt x="2497" y="1148"/>
                    <a:pt x="2494" y="1151"/>
                  </a:cubicBezTo>
                  <a:cubicBezTo>
                    <a:pt x="2472" y="1151"/>
                    <a:pt x="2450" y="1151"/>
                    <a:pt x="2428" y="1151"/>
                  </a:cubicBezTo>
                  <a:cubicBezTo>
                    <a:pt x="2422" y="1157"/>
                    <a:pt x="2417" y="1163"/>
                    <a:pt x="2411" y="1168"/>
                  </a:cubicBezTo>
                  <a:cubicBezTo>
                    <a:pt x="2406" y="1168"/>
                    <a:pt x="2400" y="1168"/>
                    <a:pt x="2395" y="1168"/>
                  </a:cubicBezTo>
                  <a:cubicBezTo>
                    <a:pt x="2392" y="1170"/>
                    <a:pt x="2390" y="1173"/>
                    <a:pt x="2387" y="1176"/>
                  </a:cubicBezTo>
                  <a:cubicBezTo>
                    <a:pt x="2381" y="1176"/>
                    <a:pt x="2375" y="1176"/>
                    <a:pt x="2370" y="1176"/>
                  </a:cubicBezTo>
                  <a:cubicBezTo>
                    <a:pt x="2370" y="1170"/>
                    <a:pt x="2370" y="1165"/>
                    <a:pt x="2370" y="1159"/>
                  </a:cubicBezTo>
                  <a:cubicBezTo>
                    <a:pt x="2359" y="1159"/>
                    <a:pt x="2348" y="1159"/>
                    <a:pt x="2337" y="1159"/>
                  </a:cubicBezTo>
                  <a:cubicBezTo>
                    <a:pt x="2334" y="1157"/>
                    <a:pt x="2332" y="1155"/>
                    <a:pt x="2329" y="1151"/>
                  </a:cubicBezTo>
                  <a:cubicBezTo>
                    <a:pt x="2326" y="1151"/>
                    <a:pt x="2323" y="1151"/>
                    <a:pt x="2320" y="1151"/>
                  </a:cubicBezTo>
                  <a:cubicBezTo>
                    <a:pt x="2315" y="1146"/>
                    <a:pt x="2309" y="1140"/>
                    <a:pt x="2304" y="1135"/>
                  </a:cubicBezTo>
                  <a:cubicBezTo>
                    <a:pt x="2304" y="1127"/>
                    <a:pt x="2304" y="1119"/>
                    <a:pt x="2304" y="1110"/>
                  </a:cubicBezTo>
                  <a:cubicBezTo>
                    <a:pt x="2302" y="1108"/>
                    <a:pt x="2298" y="1105"/>
                    <a:pt x="2295" y="1101"/>
                  </a:cubicBezTo>
                  <a:cubicBezTo>
                    <a:pt x="2293" y="1101"/>
                    <a:pt x="2290" y="1101"/>
                    <a:pt x="2287" y="1101"/>
                  </a:cubicBezTo>
                  <a:cubicBezTo>
                    <a:pt x="2285" y="1104"/>
                    <a:pt x="2282" y="1107"/>
                    <a:pt x="2278" y="1110"/>
                  </a:cubicBezTo>
                  <a:cubicBezTo>
                    <a:pt x="2271" y="1110"/>
                    <a:pt x="2263" y="1110"/>
                    <a:pt x="2254" y="1110"/>
                  </a:cubicBezTo>
                  <a:cubicBezTo>
                    <a:pt x="2254" y="1108"/>
                    <a:pt x="2254" y="1105"/>
                    <a:pt x="2254" y="1101"/>
                  </a:cubicBezTo>
                  <a:cubicBezTo>
                    <a:pt x="2251" y="1099"/>
                    <a:pt x="2249" y="1097"/>
                    <a:pt x="2246" y="1093"/>
                  </a:cubicBezTo>
                  <a:cubicBezTo>
                    <a:pt x="2243" y="1093"/>
                    <a:pt x="2240" y="1093"/>
                    <a:pt x="2237" y="1093"/>
                  </a:cubicBezTo>
                  <a:cubicBezTo>
                    <a:pt x="2237" y="1088"/>
                    <a:pt x="2237" y="1082"/>
                    <a:pt x="2237" y="1077"/>
                  </a:cubicBezTo>
                  <a:cubicBezTo>
                    <a:pt x="2232" y="1077"/>
                    <a:pt x="2226" y="1077"/>
                    <a:pt x="2220" y="1077"/>
                  </a:cubicBezTo>
                  <a:cubicBezTo>
                    <a:pt x="2218" y="1079"/>
                    <a:pt x="2216" y="1082"/>
                    <a:pt x="2212" y="1085"/>
                  </a:cubicBezTo>
                  <a:cubicBezTo>
                    <a:pt x="2207" y="1085"/>
                    <a:pt x="2201" y="1085"/>
                    <a:pt x="2196" y="1085"/>
                  </a:cubicBezTo>
                  <a:cubicBezTo>
                    <a:pt x="2193" y="1083"/>
                    <a:pt x="2191" y="1080"/>
                    <a:pt x="2188" y="1077"/>
                  </a:cubicBezTo>
                  <a:cubicBezTo>
                    <a:pt x="2185" y="1077"/>
                    <a:pt x="2182" y="1077"/>
                    <a:pt x="2179" y="1077"/>
                  </a:cubicBezTo>
                  <a:cubicBezTo>
                    <a:pt x="2171" y="1085"/>
                    <a:pt x="2163" y="1093"/>
                    <a:pt x="2154" y="1101"/>
                  </a:cubicBezTo>
                  <a:cubicBezTo>
                    <a:pt x="2152" y="1101"/>
                    <a:pt x="2150" y="1101"/>
                    <a:pt x="2146" y="1101"/>
                  </a:cubicBezTo>
                  <a:cubicBezTo>
                    <a:pt x="2144" y="1104"/>
                    <a:pt x="2141" y="1107"/>
                    <a:pt x="2138" y="1110"/>
                  </a:cubicBezTo>
                  <a:cubicBezTo>
                    <a:pt x="2135" y="1110"/>
                    <a:pt x="2133" y="1110"/>
                    <a:pt x="2130" y="1110"/>
                  </a:cubicBezTo>
                  <a:cubicBezTo>
                    <a:pt x="2127" y="1112"/>
                    <a:pt x="2124" y="1115"/>
                    <a:pt x="2121" y="1118"/>
                  </a:cubicBezTo>
                  <a:cubicBezTo>
                    <a:pt x="2116" y="1118"/>
                    <a:pt x="2111" y="1118"/>
                    <a:pt x="2105" y="1118"/>
                  </a:cubicBezTo>
                  <a:cubicBezTo>
                    <a:pt x="2103" y="1120"/>
                    <a:pt x="2100" y="1124"/>
                    <a:pt x="2096" y="1127"/>
                  </a:cubicBezTo>
                  <a:cubicBezTo>
                    <a:pt x="2094" y="1127"/>
                    <a:pt x="2092" y="1127"/>
                    <a:pt x="2088" y="1127"/>
                  </a:cubicBezTo>
                  <a:cubicBezTo>
                    <a:pt x="2086" y="1129"/>
                    <a:pt x="2083" y="1132"/>
                    <a:pt x="2080" y="1135"/>
                  </a:cubicBezTo>
                  <a:cubicBezTo>
                    <a:pt x="2074" y="1135"/>
                    <a:pt x="2069" y="1135"/>
                    <a:pt x="2063" y="1135"/>
                  </a:cubicBezTo>
                  <a:cubicBezTo>
                    <a:pt x="2055" y="1143"/>
                    <a:pt x="2047" y="1151"/>
                    <a:pt x="2038" y="1159"/>
                  </a:cubicBezTo>
                  <a:cubicBezTo>
                    <a:pt x="2036" y="1159"/>
                    <a:pt x="2034" y="1159"/>
                    <a:pt x="2030" y="1159"/>
                  </a:cubicBezTo>
                  <a:cubicBezTo>
                    <a:pt x="2019" y="1170"/>
                    <a:pt x="2008" y="1182"/>
                    <a:pt x="1997" y="1193"/>
                  </a:cubicBezTo>
                  <a:cubicBezTo>
                    <a:pt x="1991" y="1193"/>
                    <a:pt x="1986" y="1193"/>
                    <a:pt x="1980" y="1193"/>
                  </a:cubicBezTo>
                  <a:cubicBezTo>
                    <a:pt x="1972" y="1201"/>
                    <a:pt x="1964" y="1209"/>
                    <a:pt x="1956" y="1217"/>
                  </a:cubicBezTo>
                  <a:cubicBezTo>
                    <a:pt x="1956" y="1220"/>
                    <a:pt x="1956" y="1223"/>
                    <a:pt x="1956" y="1226"/>
                  </a:cubicBezTo>
                  <a:cubicBezTo>
                    <a:pt x="1953" y="1226"/>
                    <a:pt x="1951" y="1226"/>
                    <a:pt x="1948" y="1226"/>
                  </a:cubicBezTo>
                  <a:cubicBezTo>
                    <a:pt x="1942" y="1231"/>
                    <a:pt x="1937" y="1237"/>
                    <a:pt x="1931" y="1242"/>
                  </a:cubicBezTo>
                  <a:cubicBezTo>
                    <a:pt x="1923" y="1242"/>
                    <a:pt x="1914" y="1242"/>
                    <a:pt x="1906" y="1242"/>
                  </a:cubicBezTo>
                  <a:cubicBezTo>
                    <a:pt x="1903" y="1244"/>
                    <a:pt x="1901" y="1248"/>
                    <a:pt x="1898" y="1251"/>
                  </a:cubicBezTo>
                  <a:cubicBezTo>
                    <a:pt x="1892" y="1245"/>
                    <a:pt x="1886" y="1240"/>
                    <a:pt x="1881" y="1234"/>
                  </a:cubicBezTo>
                  <a:cubicBezTo>
                    <a:pt x="1879" y="1234"/>
                    <a:pt x="1876" y="1234"/>
                    <a:pt x="1873" y="1234"/>
                  </a:cubicBezTo>
                  <a:cubicBezTo>
                    <a:pt x="1871" y="1232"/>
                    <a:pt x="1867" y="1229"/>
                    <a:pt x="1864" y="1226"/>
                  </a:cubicBezTo>
                  <a:cubicBezTo>
                    <a:pt x="1864" y="1224"/>
                    <a:pt x="1864" y="1221"/>
                    <a:pt x="1864" y="1217"/>
                  </a:cubicBezTo>
                  <a:cubicBezTo>
                    <a:pt x="1862" y="1215"/>
                    <a:pt x="1859" y="1213"/>
                    <a:pt x="1856" y="1209"/>
                  </a:cubicBezTo>
                  <a:cubicBezTo>
                    <a:pt x="1854" y="1209"/>
                    <a:pt x="1852" y="1209"/>
                    <a:pt x="1848" y="1209"/>
                  </a:cubicBezTo>
                  <a:cubicBezTo>
                    <a:pt x="1837" y="1198"/>
                    <a:pt x="1826" y="1187"/>
                    <a:pt x="1815" y="1176"/>
                  </a:cubicBezTo>
                  <a:cubicBezTo>
                    <a:pt x="1813" y="1176"/>
                    <a:pt x="1809" y="1176"/>
                    <a:pt x="1806" y="1176"/>
                  </a:cubicBezTo>
                  <a:cubicBezTo>
                    <a:pt x="1801" y="1182"/>
                    <a:pt x="1796" y="1187"/>
                    <a:pt x="1790" y="1193"/>
                  </a:cubicBezTo>
                  <a:cubicBezTo>
                    <a:pt x="1785" y="1193"/>
                    <a:pt x="1779" y="1193"/>
                    <a:pt x="1774" y="1193"/>
                  </a:cubicBezTo>
                  <a:cubicBezTo>
                    <a:pt x="1774" y="1190"/>
                    <a:pt x="1774" y="1187"/>
                    <a:pt x="1774" y="1185"/>
                  </a:cubicBezTo>
                  <a:cubicBezTo>
                    <a:pt x="1768" y="1179"/>
                    <a:pt x="1762" y="1174"/>
                    <a:pt x="1757" y="1168"/>
                  </a:cubicBezTo>
                  <a:cubicBezTo>
                    <a:pt x="1746" y="1168"/>
                    <a:pt x="1735" y="1168"/>
                    <a:pt x="1723" y="1168"/>
                  </a:cubicBezTo>
                  <a:cubicBezTo>
                    <a:pt x="1720" y="1171"/>
                    <a:pt x="1718" y="1174"/>
                    <a:pt x="1715" y="1176"/>
                  </a:cubicBezTo>
                  <a:cubicBezTo>
                    <a:pt x="1710" y="1176"/>
                    <a:pt x="1704" y="1176"/>
                    <a:pt x="1699" y="1176"/>
                  </a:cubicBezTo>
                  <a:cubicBezTo>
                    <a:pt x="1693" y="1182"/>
                    <a:pt x="1688" y="1187"/>
                    <a:pt x="1682" y="1193"/>
                  </a:cubicBezTo>
                  <a:cubicBezTo>
                    <a:pt x="1673" y="1193"/>
                    <a:pt x="1665" y="1193"/>
                    <a:pt x="1657" y="1193"/>
                  </a:cubicBezTo>
                  <a:cubicBezTo>
                    <a:pt x="1657" y="1187"/>
                    <a:pt x="1657" y="1182"/>
                    <a:pt x="1657" y="1176"/>
                  </a:cubicBezTo>
                  <a:cubicBezTo>
                    <a:pt x="1654" y="1173"/>
                    <a:pt x="1652" y="1171"/>
                    <a:pt x="1649" y="1168"/>
                  </a:cubicBezTo>
                  <a:cubicBezTo>
                    <a:pt x="1649" y="1165"/>
                    <a:pt x="1649" y="1162"/>
                    <a:pt x="1649" y="1159"/>
                  </a:cubicBezTo>
                  <a:cubicBezTo>
                    <a:pt x="1644" y="1154"/>
                    <a:pt x="1638" y="1148"/>
                    <a:pt x="1633" y="1143"/>
                  </a:cubicBezTo>
                  <a:cubicBezTo>
                    <a:pt x="1633" y="1140"/>
                    <a:pt x="1633" y="1137"/>
                    <a:pt x="1633" y="1135"/>
                  </a:cubicBezTo>
                  <a:cubicBezTo>
                    <a:pt x="1630" y="1132"/>
                    <a:pt x="1626" y="1129"/>
                    <a:pt x="1624" y="1127"/>
                  </a:cubicBezTo>
                  <a:cubicBezTo>
                    <a:pt x="1621" y="1127"/>
                    <a:pt x="1618" y="1127"/>
                    <a:pt x="1616" y="1127"/>
                  </a:cubicBezTo>
                  <a:cubicBezTo>
                    <a:pt x="1613" y="1130"/>
                    <a:pt x="1610" y="1132"/>
                    <a:pt x="1607" y="1135"/>
                  </a:cubicBezTo>
                  <a:cubicBezTo>
                    <a:pt x="1604" y="1135"/>
                    <a:pt x="1602" y="1135"/>
                    <a:pt x="1599" y="1135"/>
                  </a:cubicBezTo>
                  <a:cubicBezTo>
                    <a:pt x="1596" y="1138"/>
                    <a:pt x="1594" y="1140"/>
                    <a:pt x="1591" y="1143"/>
                  </a:cubicBezTo>
                  <a:cubicBezTo>
                    <a:pt x="1586" y="1143"/>
                    <a:pt x="1580" y="1143"/>
                    <a:pt x="1575" y="1143"/>
                  </a:cubicBezTo>
                  <a:cubicBezTo>
                    <a:pt x="1572" y="1140"/>
                    <a:pt x="1568" y="1137"/>
                    <a:pt x="1566" y="1135"/>
                  </a:cubicBezTo>
                  <a:cubicBezTo>
                    <a:pt x="1566" y="1126"/>
                    <a:pt x="1566" y="1118"/>
                    <a:pt x="1566" y="1110"/>
                  </a:cubicBezTo>
                  <a:cubicBezTo>
                    <a:pt x="1563" y="1107"/>
                    <a:pt x="1560" y="1104"/>
                    <a:pt x="1558" y="1101"/>
                  </a:cubicBezTo>
                  <a:cubicBezTo>
                    <a:pt x="1558" y="1098"/>
                    <a:pt x="1558" y="1096"/>
                    <a:pt x="1558" y="1093"/>
                  </a:cubicBezTo>
                  <a:cubicBezTo>
                    <a:pt x="1555" y="1090"/>
                    <a:pt x="1552" y="1088"/>
                    <a:pt x="1549" y="1085"/>
                  </a:cubicBezTo>
                  <a:cubicBezTo>
                    <a:pt x="1549" y="1082"/>
                    <a:pt x="1549" y="1079"/>
                    <a:pt x="1549" y="1077"/>
                  </a:cubicBezTo>
                  <a:cubicBezTo>
                    <a:pt x="1546" y="1074"/>
                    <a:pt x="1544" y="1071"/>
                    <a:pt x="1541" y="1069"/>
                  </a:cubicBezTo>
                  <a:cubicBezTo>
                    <a:pt x="1541" y="1063"/>
                    <a:pt x="1541" y="1058"/>
                    <a:pt x="1541" y="1052"/>
                  </a:cubicBezTo>
                  <a:cubicBezTo>
                    <a:pt x="1536" y="1046"/>
                    <a:pt x="1530" y="1041"/>
                    <a:pt x="1525" y="1035"/>
                  </a:cubicBezTo>
                  <a:cubicBezTo>
                    <a:pt x="1525" y="1024"/>
                    <a:pt x="1525" y="1013"/>
                    <a:pt x="1525" y="1002"/>
                  </a:cubicBezTo>
                  <a:cubicBezTo>
                    <a:pt x="1521" y="999"/>
                    <a:pt x="1519" y="996"/>
                    <a:pt x="1517" y="994"/>
                  </a:cubicBezTo>
                  <a:cubicBezTo>
                    <a:pt x="1517" y="988"/>
                    <a:pt x="1517" y="983"/>
                    <a:pt x="1517" y="977"/>
                  </a:cubicBezTo>
                  <a:cubicBezTo>
                    <a:pt x="1511" y="972"/>
                    <a:pt x="1506" y="966"/>
                    <a:pt x="1500" y="961"/>
                  </a:cubicBezTo>
                  <a:cubicBezTo>
                    <a:pt x="1500" y="955"/>
                    <a:pt x="1500" y="949"/>
                    <a:pt x="1500" y="944"/>
                  </a:cubicBezTo>
                  <a:cubicBezTo>
                    <a:pt x="1497" y="941"/>
                    <a:pt x="1494" y="938"/>
                    <a:pt x="1492" y="936"/>
                  </a:cubicBezTo>
                  <a:cubicBezTo>
                    <a:pt x="1492" y="930"/>
                    <a:pt x="1492" y="925"/>
                    <a:pt x="1492" y="919"/>
                  </a:cubicBezTo>
                  <a:cubicBezTo>
                    <a:pt x="1489" y="916"/>
                    <a:pt x="1486" y="914"/>
                    <a:pt x="1483" y="911"/>
                  </a:cubicBezTo>
                  <a:cubicBezTo>
                    <a:pt x="1480" y="911"/>
                    <a:pt x="1478" y="911"/>
                    <a:pt x="1475" y="911"/>
                  </a:cubicBezTo>
                  <a:cubicBezTo>
                    <a:pt x="1470" y="906"/>
                    <a:pt x="1464" y="900"/>
                    <a:pt x="1459" y="895"/>
                  </a:cubicBezTo>
                  <a:cubicBezTo>
                    <a:pt x="1455" y="895"/>
                    <a:pt x="1452" y="895"/>
                    <a:pt x="1450" y="895"/>
                  </a:cubicBezTo>
                  <a:cubicBezTo>
                    <a:pt x="1441" y="903"/>
                    <a:pt x="1433" y="911"/>
                    <a:pt x="1425" y="919"/>
                  </a:cubicBezTo>
                  <a:cubicBezTo>
                    <a:pt x="1422" y="919"/>
                    <a:pt x="1420" y="919"/>
                    <a:pt x="1417" y="919"/>
                  </a:cubicBezTo>
                  <a:cubicBezTo>
                    <a:pt x="1414" y="922"/>
                    <a:pt x="1411" y="926"/>
                    <a:pt x="1409" y="928"/>
                  </a:cubicBezTo>
                  <a:cubicBezTo>
                    <a:pt x="1409" y="934"/>
                    <a:pt x="1409" y="939"/>
                    <a:pt x="1409" y="944"/>
                  </a:cubicBezTo>
                  <a:cubicBezTo>
                    <a:pt x="1405" y="944"/>
                    <a:pt x="1403" y="944"/>
                    <a:pt x="1401" y="944"/>
                  </a:cubicBezTo>
                  <a:cubicBezTo>
                    <a:pt x="1395" y="949"/>
                    <a:pt x="1390" y="955"/>
                    <a:pt x="1384" y="961"/>
                  </a:cubicBezTo>
                  <a:cubicBezTo>
                    <a:pt x="1378" y="961"/>
                    <a:pt x="1373" y="961"/>
                    <a:pt x="1367" y="961"/>
                  </a:cubicBezTo>
                  <a:cubicBezTo>
                    <a:pt x="1364" y="964"/>
                    <a:pt x="1362" y="967"/>
                    <a:pt x="1359" y="969"/>
                  </a:cubicBezTo>
                  <a:cubicBezTo>
                    <a:pt x="1356" y="966"/>
                    <a:pt x="1353" y="963"/>
                    <a:pt x="1351" y="961"/>
                  </a:cubicBezTo>
                  <a:cubicBezTo>
                    <a:pt x="1342" y="961"/>
                    <a:pt x="1334" y="961"/>
                    <a:pt x="1326" y="961"/>
                  </a:cubicBezTo>
                  <a:cubicBezTo>
                    <a:pt x="1326" y="964"/>
                    <a:pt x="1326" y="967"/>
                    <a:pt x="1326" y="969"/>
                  </a:cubicBezTo>
                  <a:cubicBezTo>
                    <a:pt x="1323" y="973"/>
                    <a:pt x="1320" y="975"/>
                    <a:pt x="1318" y="977"/>
                  </a:cubicBezTo>
                  <a:cubicBezTo>
                    <a:pt x="1315" y="977"/>
                    <a:pt x="1312" y="977"/>
                    <a:pt x="1309" y="977"/>
                  </a:cubicBezTo>
                  <a:cubicBezTo>
                    <a:pt x="1306" y="981"/>
                    <a:pt x="1304" y="984"/>
                    <a:pt x="1301" y="986"/>
                  </a:cubicBezTo>
                  <a:cubicBezTo>
                    <a:pt x="1293" y="986"/>
                    <a:pt x="1285" y="986"/>
                    <a:pt x="1277" y="986"/>
                  </a:cubicBezTo>
                  <a:cubicBezTo>
                    <a:pt x="1273" y="989"/>
                    <a:pt x="1270" y="992"/>
                    <a:pt x="1268" y="994"/>
                  </a:cubicBezTo>
                  <a:cubicBezTo>
                    <a:pt x="1262" y="994"/>
                    <a:pt x="1257" y="994"/>
                    <a:pt x="1251" y="994"/>
                  </a:cubicBezTo>
                  <a:cubicBezTo>
                    <a:pt x="1248" y="997"/>
                    <a:pt x="1246" y="1000"/>
                    <a:pt x="1243" y="1002"/>
                  </a:cubicBezTo>
                  <a:cubicBezTo>
                    <a:pt x="1227" y="1002"/>
                    <a:pt x="1210" y="1002"/>
                    <a:pt x="1194" y="1002"/>
                  </a:cubicBezTo>
                  <a:cubicBezTo>
                    <a:pt x="1191" y="1005"/>
                    <a:pt x="1188" y="1008"/>
                    <a:pt x="1185" y="1011"/>
                  </a:cubicBezTo>
                  <a:cubicBezTo>
                    <a:pt x="1182" y="1011"/>
                    <a:pt x="1180" y="1011"/>
                    <a:pt x="1177" y="1011"/>
                  </a:cubicBezTo>
                  <a:cubicBezTo>
                    <a:pt x="1174" y="1014"/>
                    <a:pt x="1171" y="1016"/>
                    <a:pt x="1168" y="1019"/>
                  </a:cubicBezTo>
                  <a:cubicBezTo>
                    <a:pt x="1160" y="1019"/>
                    <a:pt x="1152" y="1019"/>
                    <a:pt x="1144" y="1019"/>
                  </a:cubicBezTo>
                  <a:cubicBezTo>
                    <a:pt x="1141" y="1022"/>
                    <a:pt x="1138" y="1025"/>
                    <a:pt x="1136" y="1027"/>
                  </a:cubicBezTo>
                  <a:cubicBezTo>
                    <a:pt x="1130" y="1027"/>
                    <a:pt x="1125" y="1027"/>
                    <a:pt x="1119" y="1027"/>
                  </a:cubicBezTo>
                  <a:cubicBezTo>
                    <a:pt x="1116" y="1031"/>
                    <a:pt x="1113" y="1033"/>
                    <a:pt x="1110" y="1035"/>
                  </a:cubicBezTo>
                  <a:cubicBezTo>
                    <a:pt x="1105" y="1035"/>
                    <a:pt x="1099" y="1035"/>
                    <a:pt x="1094" y="1035"/>
                  </a:cubicBezTo>
                  <a:cubicBezTo>
                    <a:pt x="1091" y="1039"/>
                    <a:pt x="1088" y="1041"/>
                    <a:pt x="1086" y="1043"/>
                  </a:cubicBezTo>
                  <a:cubicBezTo>
                    <a:pt x="1080" y="1043"/>
                    <a:pt x="1075" y="1043"/>
                    <a:pt x="1069" y="1043"/>
                  </a:cubicBezTo>
                  <a:cubicBezTo>
                    <a:pt x="1064" y="1049"/>
                    <a:pt x="1058" y="1054"/>
                    <a:pt x="1052" y="1060"/>
                  </a:cubicBezTo>
                  <a:cubicBezTo>
                    <a:pt x="1049" y="1060"/>
                    <a:pt x="1047" y="1060"/>
                    <a:pt x="1044" y="1060"/>
                  </a:cubicBezTo>
                  <a:cubicBezTo>
                    <a:pt x="1039" y="1066"/>
                    <a:pt x="1033" y="1071"/>
                    <a:pt x="1028" y="1077"/>
                  </a:cubicBezTo>
                  <a:cubicBezTo>
                    <a:pt x="1025" y="1077"/>
                    <a:pt x="1022" y="1077"/>
                    <a:pt x="1020" y="1077"/>
                  </a:cubicBezTo>
                  <a:cubicBezTo>
                    <a:pt x="1011" y="1085"/>
                    <a:pt x="1002" y="1093"/>
                    <a:pt x="994" y="1101"/>
                  </a:cubicBezTo>
                  <a:cubicBezTo>
                    <a:pt x="980" y="1101"/>
                    <a:pt x="967" y="1101"/>
                    <a:pt x="953" y="1101"/>
                  </a:cubicBezTo>
                  <a:cubicBezTo>
                    <a:pt x="950" y="1105"/>
                    <a:pt x="947" y="1108"/>
                    <a:pt x="945" y="1110"/>
                  </a:cubicBezTo>
                  <a:cubicBezTo>
                    <a:pt x="942" y="1110"/>
                    <a:pt x="939" y="1110"/>
                    <a:pt x="937" y="1110"/>
                  </a:cubicBezTo>
                  <a:cubicBezTo>
                    <a:pt x="934" y="1107"/>
                    <a:pt x="931" y="1104"/>
                    <a:pt x="928" y="1101"/>
                  </a:cubicBezTo>
                  <a:cubicBezTo>
                    <a:pt x="925" y="1101"/>
                    <a:pt x="923" y="1101"/>
                    <a:pt x="920" y="1101"/>
                  </a:cubicBezTo>
                  <a:cubicBezTo>
                    <a:pt x="915" y="1096"/>
                    <a:pt x="909" y="1090"/>
                    <a:pt x="904" y="1085"/>
                  </a:cubicBezTo>
                  <a:cubicBezTo>
                    <a:pt x="889" y="1085"/>
                    <a:pt x="876" y="1085"/>
                    <a:pt x="862" y="1085"/>
                  </a:cubicBezTo>
                  <a:cubicBezTo>
                    <a:pt x="859" y="1089"/>
                    <a:pt x="856" y="1091"/>
                    <a:pt x="854" y="1093"/>
                  </a:cubicBezTo>
                  <a:cubicBezTo>
                    <a:pt x="850" y="1093"/>
                    <a:pt x="848" y="1093"/>
                    <a:pt x="846" y="1093"/>
                  </a:cubicBezTo>
                  <a:cubicBezTo>
                    <a:pt x="842" y="1097"/>
                    <a:pt x="840" y="1099"/>
                    <a:pt x="838" y="1101"/>
                  </a:cubicBezTo>
                  <a:cubicBezTo>
                    <a:pt x="832" y="1101"/>
                    <a:pt x="827" y="1101"/>
                    <a:pt x="821" y="1101"/>
                  </a:cubicBezTo>
                  <a:cubicBezTo>
                    <a:pt x="818" y="1105"/>
                    <a:pt x="815" y="1108"/>
                    <a:pt x="812" y="1110"/>
                  </a:cubicBezTo>
                  <a:cubicBezTo>
                    <a:pt x="807" y="1110"/>
                    <a:pt x="801" y="1110"/>
                    <a:pt x="796" y="1110"/>
                  </a:cubicBezTo>
                  <a:cubicBezTo>
                    <a:pt x="792" y="1113"/>
                    <a:pt x="790" y="1116"/>
                    <a:pt x="788" y="1118"/>
                  </a:cubicBezTo>
                  <a:cubicBezTo>
                    <a:pt x="784" y="1118"/>
                    <a:pt x="782" y="1118"/>
                    <a:pt x="780" y="1118"/>
                  </a:cubicBezTo>
                  <a:cubicBezTo>
                    <a:pt x="776" y="1121"/>
                    <a:pt x="773" y="1124"/>
                    <a:pt x="771" y="1127"/>
                  </a:cubicBezTo>
                  <a:cubicBezTo>
                    <a:pt x="768" y="1127"/>
                    <a:pt x="765" y="1127"/>
                    <a:pt x="763" y="1127"/>
                  </a:cubicBezTo>
                  <a:cubicBezTo>
                    <a:pt x="757" y="1132"/>
                    <a:pt x="752" y="1138"/>
                    <a:pt x="746" y="1143"/>
                  </a:cubicBezTo>
                  <a:cubicBezTo>
                    <a:pt x="743" y="1143"/>
                    <a:pt x="741" y="1143"/>
                    <a:pt x="738" y="1143"/>
                  </a:cubicBezTo>
                  <a:cubicBezTo>
                    <a:pt x="735" y="1146"/>
                    <a:pt x="732" y="1149"/>
                    <a:pt x="730" y="1151"/>
                  </a:cubicBezTo>
                  <a:cubicBezTo>
                    <a:pt x="726" y="1151"/>
                    <a:pt x="724" y="1151"/>
                    <a:pt x="722" y="1151"/>
                  </a:cubicBezTo>
                  <a:cubicBezTo>
                    <a:pt x="718" y="1155"/>
                    <a:pt x="715" y="1157"/>
                    <a:pt x="713" y="1159"/>
                  </a:cubicBezTo>
                  <a:cubicBezTo>
                    <a:pt x="710" y="1159"/>
                    <a:pt x="707" y="1159"/>
                    <a:pt x="705" y="1159"/>
                  </a:cubicBezTo>
                  <a:cubicBezTo>
                    <a:pt x="699" y="1165"/>
                    <a:pt x="694" y="1171"/>
                    <a:pt x="688" y="1176"/>
                  </a:cubicBezTo>
                  <a:cubicBezTo>
                    <a:pt x="688" y="1179"/>
                    <a:pt x="688" y="1182"/>
                    <a:pt x="688" y="1185"/>
                  </a:cubicBezTo>
                  <a:cubicBezTo>
                    <a:pt x="679" y="1194"/>
                    <a:pt x="672" y="1202"/>
                    <a:pt x="664" y="1209"/>
                  </a:cubicBezTo>
                  <a:cubicBezTo>
                    <a:pt x="658" y="1209"/>
                    <a:pt x="652" y="1209"/>
                    <a:pt x="647" y="1209"/>
                  </a:cubicBezTo>
                  <a:cubicBezTo>
                    <a:pt x="644" y="1213"/>
                    <a:pt x="641" y="1215"/>
                    <a:pt x="638" y="1217"/>
                  </a:cubicBezTo>
                  <a:cubicBezTo>
                    <a:pt x="629" y="1217"/>
                    <a:pt x="621" y="1217"/>
                    <a:pt x="613" y="1217"/>
                  </a:cubicBezTo>
                  <a:cubicBezTo>
                    <a:pt x="610" y="1221"/>
                    <a:pt x="608" y="1224"/>
                    <a:pt x="606" y="1226"/>
                  </a:cubicBezTo>
                  <a:cubicBezTo>
                    <a:pt x="597" y="1226"/>
                    <a:pt x="589" y="1226"/>
                    <a:pt x="581" y="1226"/>
                  </a:cubicBezTo>
                  <a:cubicBezTo>
                    <a:pt x="578" y="1229"/>
                    <a:pt x="575" y="1232"/>
                    <a:pt x="572" y="1234"/>
                  </a:cubicBezTo>
                  <a:cubicBezTo>
                    <a:pt x="572" y="1240"/>
                    <a:pt x="572" y="1245"/>
                    <a:pt x="572" y="1251"/>
                  </a:cubicBezTo>
                  <a:cubicBezTo>
                    <a:pt x="569" y="1254"/>
                    <a:pt x="567" y="1256"/>
                    <a:pt x="564" y="1259"/>
                  </a:cubicBezTo>
                  <a:cubicBezTo>
                    <a:pt x="564" y="1270"/>
                    <a:pt x="564" y="1281"/>
                    <a:pt x="564" y="1292"/>
                  </a:cubicBezTo>
                  <a:cubicBezTo>
                    <a:pt x="570" y="1292"/>
                    <a:pt x="575" y="1292"/>
                    <a:pt x="581" y="1292"/>
                  </a:cubicBezTo>
                  <a:cubicBezTo>
                    <a:pt x="581" y="1301"/>
                    <a:pt x="581" y="1309"/>
                    <a:pt x="581" y="1317"/>
                  </a:cubicBezTo>
                  <a:cubicBezTo>
                    <a:pt x="578" y="1320"/>
                    <a:pt x="575" y="1323"/>
                    <a:pt x="572" y="1326"/>
                  </a:cubicBezTo>
                  <a:cubicBezTo>
                    <a:pt x="567" y="1326"/>
                    <a:pt x="561" y="1326"/>
                    <a:pt x="555" y="1326"/>
                  </a:cubicBezTo>
                  <a:cubicBezTo>
                    <a:pt x="552" y="1329"/>
                    <a:pt x="550" y="1331"/>
                    <a:pt x="547" y="1334"/>
                  </a:cubicBezTo>
                  <a:cubicBezTo>
                    <a:pt x="544" y="1334"/>
                    <a:pt x="541" y="1334"/>
                    <a:pt x="539" y="1334"/>
                  </a:cubicBezTo>
                  <a:cubicBezTo>
                    <a:pt x="533" y="1339"/>
                    <a:pt x="528" y="1345"/>
                    <a:pt x="523" y="1350"/>
                  </a:cubicBezTo>
                  <a:cubicBezTo>
                    <a:pt x="523" y="1353"/>
                    <a:pt x="523" y="1356"/>
                    <a:pt x="523" y="1358"/>
                  </a:cubicBezTo>
                  <a:cubicBezTo>
                    <a:pt x="514" y="1367"/>
                    <a:pt x="505" y="1376"/>
                    <a:pt x="497" y="1384"/>
                  </a:cubicBezTo>
                  <a:cubicBezTo>
                    <a:pt x="497" y="1387"/>
                    <a:pt x="497" y="1389"/>
                    <a:pt x="497" y="1392"/>
                  </a:cubicBezTo>
                  <a:cubicBezTo>
                    <a:pt x="492" y="1397"/>
                    <a:pt x="486" y="1403"/>
                    <a:pt x="481" y="1408"/>
                  </a:cubicBezTo>
                  <a:cubicBezTo>
                    <a:pt x="481" y="1417"/>
                    <a:pt x="481" y="1425"/>
                    <a:pt x="481" y="1433"/>
                  </a:cubicBezTo>
                  <a:cubicBezTo>
                    <a:pt x="478" y="1436"/>
                    <a:pt x="475" y="1439"/>
                    <a:pt x="473" y="1442"/>
                  </a:cubicBezTo>
                  <a:cubicBezTo>
                    <a:pt x="470" y="1442"/>
                    <a:pt x="467" y="1442"/>
                    <a:pt x="465" y="1442"/>
                  </a:cubicBezTo>
                  <a:cubicBezTo>
                    <a:pt x="462" y="1445"/>
                    <a:pt x="458" y="1447"/>
                    <a:pt x="456" y="1450"/>
                  </a:cubicBezTo>
                  <a:cubicBezTo>
                    <a:pt x="453" y="1450"/>
                    <a:pt x="450" y="1450"/>
                    <a:pt x="448" y="1450"/>
                  </a:cubicBezTo>
                  <a:cubicBezTo>
                    <a:pt x="448" y="1444"/>
                    <a:pt x="448" y="1438"/>
                    <a:pt x="448" y="1433"/>
                  </a:cubicBezTo>
                  <a:cubicBezTo>
                    <a:pt x="439" y="1433"/>
                    <a:pt x="431" y="1433"/>
                    <a:pt x="423" y="1433"/>
                  </a:cubicBezTo>
                  <a:cubicBezTo>
                    <a:pt x="423" y="1444"/>
                    <a:pt x="423" y="1455"/>
                    <a:pt x="423" y="1466"/>
                  </a:cubicBezTo>
                  <a:cubicBezTo>
                    <a:pt x="420" y="1466"/>
                    <a:pt x="417" y="1466"/>
                    <a:pt x="415" y="1466"/>
                  </a:cubicBezTo>
                  <a:cubicBezTo>
                    <a:pt x="412" y="1469"/>
                    <a:pt x="409" y="1472"/>
                    <a:pt x="407" y="1474"/>
                  </a:cubicBezTo>
                  <a:cubicBezTo>
                    <a:pt x="398" y="1474"/>
                    <a:pt x="390" y="1474"/>
                    <a:pt x="382" y="1474"/>
                  </a:cubicBezTo>
                  <a:cubicBezTo>
                    <a:pt x="379" y="1477"/>
                    <a:pt x="376" y="1481"/>
                    <a:pt x="373" y="1483"/>
                  </a:cubicBezTo>
                  <a:cubicBezTo>
                    <a:pt x="370" y="1483"/>
                    <a:pt x="368" y="1483"/>
                    <a:pt x="365" y="1483"/>
                  </a:cubicBezTo>
                  <a:cubicBezTo>
                    <a:pt x="365" y="1480"/>
                    <a:pt x="365" y="1477"/>
                    <a:pt x="365" y="1474"/>
                  </a:cubicBezTo>
                  <a:cubicBezTo>
                    <a:pt x="362" y="1471"/>
                    <a:pt x="359" y="1469"/>
                    <a:pt x="357" y="1466"/>
                  </a:cubicBezTo>
                  <a:cubicBezTo>
                    <a:pt x="351" y="1466"/>
                    <a:pt x="346" y="1466"/>
                    <a:pt x="340" y="1466"/>
                  </a:cubicBezTo>
                  <a:cubicBezTo>
                    <a:pt x="334" y="1461"/>
                    <a:pt x="329" y="1455"/>
                    <a:pt x="324" y="1450"/>
                  </a:cubicBezTo>
                  <a:cubicBezTo>
                    <a:pt x="318" y="1450"/>
                    <a:pt x="313" y="1450"/>
                    <a:pt x="307" y="1450"/>
                  </a:cubicBezTo>
                  <a:cubicBezTo>
                    <a:pt x="304" y="1446"/>
                    <a:pt x="301" y="1444"/>
                    <a:pt x="299" y="1442"/>
                  </a:cubicBezTo>
                  <a:cubicBezTo>
                    <a:pt x="295" y="1442"/>
                    <a:pt x="293" y="1442"/>
                    <a:pt x="291" y="1442"/>
                  </a:cubicBezTo>
                  <a:cubicBezTo>
                    <a:pt x="282" y="1433"/>
                    <a:pt x="274" y="1424"/>
                    <a:pt x="266" y="1416"/>
                  </a:cubicBezTo>
                  <a:cubicBezTo>
                    <a:pt x="257" y="1416"/>
                    <a:pt x="249" y="1416"/>
                    <a:pt x="241" y="1416"/>
                  </a:cubicBezTo>
                  <a:cubicBezTo>
                    <a:pt x="235" y="1411"/>
                    <a:pt x="229" y="1405"/>
                    <a:pt x="225" y="1400"/>
                  </a:cubicBezTo>
                  <a:cubicBezTo>
                    <a:pt x="221" y="1400"/>
                    <a:pt x="218" y="1400"/>
                    <a:pt x="216" y="1400"/>
                  </a:cubicBezTo>
                  <a:cubicBezTo>
                    <a:pt x="213" y="1396"/>
                    <a:pt x="210" y="1394"/>
                    <a:pt x="208" y="1392"/>
                  </a:cubicBezTo>
                  <a:cubicBezTo>
                    <a:pt x="202" y="1392"/>
                    <a:pt x="197" y="1392"/>
                    <a:pt x="191" y="1392"/>
                  </a:cubicBezTo>
                  <a:cubicBezTo>
                    <a:pt x="188" y="1388"/>
                    <a:pt x="186" y="1386"/>
                    <a:pt x="183" y="1384"/>
                  </a:cubicBezTo>
                  <a:cubicBezTo>
                    <a:pt x="172" y="1384"/>
                    <a:pt x="161" y="1384"/>
                    <a:pt x="150" y="1384"/>
                  </a:cubicBezTo>
                  <a:cubicBezTo>
                    <a:pt x="147" y="1380"/>
                    <a:pt x="144" y="1377"/>
                    <a:pt x="141" y="1375"/>
                  </a:cubicBezTo>
                  <a:cubicBezTo>
                    <a:pt x="138" y="1375"/>
                    <a:pt x="136" y="1375"/>
                    <a:pt x="133" y="1375"/>
                  </a:cubicBezTo>
                  <a:cubicBezTo>
                    <a:pt x="130" y="1372"/>
                    <a:pt x="128" y="1369"/>
                    <a:pt x="125" y="1367"/>
                  </a:cubicBezTo>
                  <a:cubicBezTo>
                    <a:pt x="120" y="1367"/>
                    <a:pt x="114" y="1367"/>
                    <a:pt x="109" y="1367"/>
                  </a:cubicBezTo>
                  <a:cubicBezTo>
                    <a:pt x="105" y="1364"/>
                    <a:pt x="102" y="1361"/>
                    <a:pt x="100" y="1358"/>
                  </a:cubicBezTo>
                  <a:cubicBezTo>
                    <a:pt x="97" y="1358"/>
                    <a:pt x="94" y="1358"/>
                    <a:pt x="92" y="1358"/>
                  </a:cubicBezTo>
                  <a:cubicBezTo>
                    <a:pt x="89" y="1355"/>
                    <a:pt x="86" y="1353"/>
                    <a:pt x="83" y="1350"/>
                  </a:cubicBezTo>
                  <a:cubicBezTo>
                    <a:pt x="80" y="1350"/>
                    <a:pt x="78" y="1350"/>
                    <a:pt x="75" y="1350"/>
                  </a:cubicBezTo>
                  <a:cubicBezTo>
                    <a:pt x="72" y="1347"/>
                    <a:pt x="70" y="1345"/>
                    <a:pt x="67" y="1342"/>
                  </a:cubicBezTo>
                  <a:cubicBezTo>
                    <a:pt x="62" y="1342"/>
                    <a:pt x="56" y="1342"/>
                    <a:pt x="51" y="1342"/>
                  </a:cubicBezTo>
                  <a:cubicBezTo>
                    <a:pt x="45" y="1337"/>
                    <a:pt x="39" y="1331"/>
                    <a:pt x="34" y="1326"/>
                  </a:cubicBezTo>
                  <a:cubicBezTo>
                    <a:pt x="31" y="1326"/>
                    <a:pt x="28" y="1326"/>
                    <a:pt x="26" y="1326"/>
                  </a:cubicBezTo>
                  <a:cubicBezTo>
                    <a:pt x="23" y="1329"/>
                    <a:pt x="20" y="1331"/>
                    <a:pt x="17" y="1334"/>
                  </a:cubicBezTo>
                  <a:cubicBezTo>
                    <a:pt x="17" y="1337"/>
                    <a:pt x="17" y="1340"/>
                    <a:pt x="17" y="1342"/>
                  </a:cubicBezTo>
                  <a:cubicBezTo>
                    <a:pt x="14" y="1345"/>
                    <a:pt x="12" y="1348"/>
                    <a:pt x="9" y="1350"/>
                  </a:cubicBezTo>
                  <a:cubicBezTo>
                    <a:pt x="9" y="1353"/>
                    <a:pt x="9" y="1356"/>
                    <a:pt x="9" y="1358"/>
                  </a:cubicBezTo>
                  <a:cubicBezTo>
                    <a:pt x="6" y="1361"/>
                    <a:pt x="3" y="1365"/>
                    <a:pt x="0" y="1367"/>
                  </a:cubicBezTo>
                  <a:cubicBezTo>
                    <a:pt x="0" y="1395"/>
                    <a:pt x="0" y="1423"/>
                    <a:pt x="0" y="1450"/>
                  </a:cubicBezTo>
                  <a:cubicBezTo>
                    <a:pt x="4" y="1453"/>
                    <a:pt x="7" y="1455"/>
                    <a:pt x="9" y="1458"/>
                  </a:cubicBezTo>
                  <a:cubicBezTo>
                    <a:pt x="9" y="1463"/>
                    <a:pt x="9" y="1469"/>
                    <a:pt x="9" y="1474"/>
                  </a:cubicBezTo>
                  <a:cubicBezTo>
                    <a:pt x="12" y="1477"/>
                    <a:pt x="15" y="1481"/>
                    <a:pt x="17" y="1483"/>
                  </a:cubicBezTo>
                  <a:cubicBezTo>
                    <a:pt x="17" y="1486"/>
                    <a:pt x="17" y="1489"/>
                    <a:pt x="17" y="1491"/>
                  </a:cubicBezTo>
                  <a:cubicBezTo>
                    <a:pt x="20" y="1494"/>
                    <a:pt x="24" y="1497"/>
                    <a:pt x="26" y="1499"/>
                  </a:cubicBezTo>
                  <a:cubicBezTo>
                    <a:pt x="26" y="1508"/>
                    <a:pt x="26" y="1516"/>
                    <a:pt x="26" y="1524"/>
                  </a:cubicBezTo>
                  <a:cubicBezTo>
                    <a:pt x="29" y="1528"/>
                    <a:pt x="31" y="1530"/>
                    <a:pt x="34" y="1532"/>
                  </a:cubicBezTo>
                  <a:cubicBezTo>
                    <a:pt x="34" y="1538"/>
                    <a:pt x="34" y="1543"/>
                    <a:pt x="34" y="1549"/>
                  </a:cubicBezTo>
                  <a:cubicBezTo>
                    <a:pt x="45" y="1560"/>
                    <a:pt x="56" y="1571"/>
                    <a:pt x="67" y="1582"/>
                  </a:cubicBezTo>
                  <a:cubicBezTo>
                    <a:pt x="70" y="1582"/>
                    <a:pt x="73" y="1582"/>
                    <a:pt x="75" y="1582"/>
                  </a:cubicBezTo>
                  <a:cubicBezTo>
                    <a:pt x="75" y="1586"/>
                    <a:pt x="75" y="1588"/>
                    <a:pt x="75" y="1590"/>
                  </a:cubicBezTo>
                  <a:cubicBezTo>
                    <a:pt x="84" y="1599"/>
                    <a:pt x="92" y="1607"/>
                    <a:pt x="100" y="1615"/>
                  </a:cubicBezTo>
                  <a:cubicBezTo>
                    <a:pt x="100" y="1618"/>
                    <a:pt x="100" y="1621"/>
                    <a:pt x="100" y="1624"/>
                  </a:cubicBezTo>
                  <a:cubicBezTo>
                    <a:pt x="103" y="1627"/>
                    <a:pt x="106" y="1629"/>
                    <a:pt x="109" y="1632"/>
                  </a:cubicBezTo>
                  <a:cubicBezTo>
                    <a:pt x="109" y="1635"/>
                    <a:pt x="109" y="1638"/>
                    <a:pt x="109" y="1640"/>
                  </a:cubicBezTo>
                  <a:cubicBezTo>
                    <a:pt x="112" y="1644"/>
                    <a:pt x="114" y="1646"/>
                    <a:pt x="117" y="1648"/>
                  </a:cubicBezTo>
                  <a:cubicBezTo>
                    <a:pt x="117" y="1657"/>
                    <a:pt x="117" y="1665"/>
                    <a:pt x="117" y="1673"/>
                  </a:cubicBezTo>
                  <a:cubicBezTo>
                    <a:pt x="120" y="1676"/>
                    <a:pt x="123" y="1679"/>
                    <a:pt x="125" y="1682"/>
                  </a:cubicBezTo>
                  <a:cubicBezTo>
                    <a:pt x="125" y="1685"/>
                    <a:pt x="125" y="1687"/>
                    <a:pt x="125" y="1690"/>
                  </a:cubicBezTo>
                  <a:cubicBezTo>
                    <a:pt x="134" y="1698"/>
                    <a:pt x="142" y="1706"/>
                    <a:pt x="150" y="1714"/>
                  </a:cubicBezTo>
                  <a:cubicBezTo>
                    <a:pt x="150" y="1718"/>
                    <a:pt x="150" y="1721"/>
                    <a:pt x="150" y="1723"/>
                  </a:cubicBezTo>
                  <a:cubicBezTo>
                    <a:pt x="153" y="1726"/>
                    <a:pt x="156" y="1729"/>
                    <a:pt x="158" y="1731"/>
                  </a:cubicBezTo>
                  <a:cubicBezTo>
                    <a:pt x="158" y="1734"/>
                    <a:pt x="158" y="1737"/>
                    <a:pt x="158" y="1740"/>
                  </a:cubicBezTo>
                  <a:cubicBezTo>
                    <a:pt x="161" y="1743"/>
                    <a:pt x="164" y="1745"/>
                    <a:pt x="167" y="1748"/>
                  </a:cubicBezTo>
                  <a:cubicBezTo>
                    <a:pt x="167" y="1751"/>
                    <a:pt x="167" y="1753"/>
                    <a:pt x="167" y="1756"/>
                  </a:cubicBezTo>
                  <a:cubicBezTo>
                    <a:pt x="170" y="1756"/>
                    <a:pt x="172" y="1756"/>
                    <a:pt x="175" y="1756"/>
                  </a:cubicBezTo>
                  <a:cubicBezTo>
                    <a:pt x="178" y="1759"/>
                    <a:pt x="181" y="1762"/>
                    <a:pt x="183" y="1764"/>
                  </a:cubicBezTo>
                  <a:cubicBezTo>
                    <a:pt x="183" y="1779"/>
                    <a:pt x="183" y="1792"/>
                    <a:pt x="183" y="1806"/>
                  </a:cubicBezTo>
                  <a:cubicBezTo>
                    <a:pt x="187" y="1809"/>
                    <a:pt x="189" y="1811"/>
                    <a:pt x="191" y="1814"/>
                  </a:cubicBezTo>
                  <a:cubicBezTo>
                    <a:pt x="202" y="1814"/>
                    <a:pt x="214" y="1814"/>
                    <a:pt x="225" y="1814"/>
                  </a:cubicBezTo>
                  <a:cubicBezTo>
                    <a:pt x="228" y="1817"/>
                    <a:pt x="230" y="1820"/>
                    <a:pt x="233" y="1823"/>
                  </a:cubicBezTo>
                  <a:cubicBezTo>
                    <a:pt x="236" y="1823"/>
                    <a:pt x="238" y="1823"/>
                    <a:pt x="241" y="1823"/>
                  </a:cubicBezTo>
                  <a:cubicBezTo>
                    <a:pt x="243" y="1820"/>
                    <a:pt x="246" y="1817"/>
                    <a:pt x="249" y="1814"/>
                  </a:cubicBezTo>
                  <a:cubicBezTo>
                    <a:pt x="263" y="1814"/>
                    <a:pt x="276" y="1814"/>
                    <a:pt x="291" y="1814"/>
                  </a:cubicBezTo>
                  <a:cubicBezTo>
                    <a:pt x="293" y="1816"/>
                    <a:pt x="295" y="1819"/>
                    <a:pt x="299" y="1823"/>
                  </a:cubicBezTo>
                  <a:cubicBezTo>
                    <a:pt x="307" y="1823"/>
                    <a:pt x="315" y="1823"/>
                    <a:pt x="324" y="1823"/>
                  </a:cubicBezTo>
                  <a:cubicBezTo>
                    <a:pt x="326" y="1825"/>
                    <a:pt x="329" y="1827"/>
                    <a:pt x="332" y="1830"/>
                  </a:cubicBezTo>
                  <a:cubicBezTo>
                    <a:pt x="349" y="1830"/>
                    <a:pt x="365" y="1830"/>
                    <a:pt x="382" y="1830"/>
                  </a:cubicBezTo>
                  <a:cubicBezTo>
                    <a:pt x="384" y="1833"/>
                    <a:pt x="387" y="1836"/>
                    <a:pt x="390" y="1839"/>
                  </a:cubicBezTo>
                  <a:cubicBezTo>
                    <a:pt x="396" y="1839"/>
                    <a:pt x="401" y="1839"/>
                    <a:pt x="407" y="1839"/>
                  </a:cubicBezTo>
                  <a:cubicBezTo>
                    <a:pt x="409" y="1842"/>
                    <a:pt x="412" y="1844"/>
                    <a:pt x="415" y="1847"/>
                  </a:cubicBezTo>
                  <a:cubicBezTo>
                    <a:pt x="417" y="1847"/>
                    <a:pt x="420" y="1847"/>
                    <a:pt x="423" y="1847"/>
                  </a:cubicBezTo>
                  <a:cubicBezTo>
                    <a:pt x="423" y="1869"/>
                    <a:pt x="423" y="1891"/>
                    <a:pt x="423" y="1913"/>
                  </a:cubicBezTo>
                  <a:cubicBezTo>
                    <a:pt x="421" y="1916"/>
                    <a:pt x="418" y="1919"/>
                    <a:pt x="415" y="1922"/>
                  </a:cubicBezTo>
                  <a:cubicBezTo>
                    <a:pt x="426" y="1932"/>
                    <a:pt x="437" y="1943"/>
                    <a:pt x="448" y="1954"/>
                  </a:cubicBezTo>
                  <a:cubicBezTo>
                    <a:pt x="448" y="1957"/>
                    <a:pt x="448" y="1960"/>
                    <a:pt x="448" y="1963"/>
                  </a:cubicBezTo>
                  <a:cubicBezTo>
                    <a:pt x="454" y="1969"/>
                    <a:pt x="459" y="1974"/>
                    <a:pt x="465" y="1980"/>
                  </a:cubicBezTo>
                  <a:cubicBezTo>
                    <a:pt x="470" y="1980"/>
                    <a:pt x="476" y="1980"/>
                    <a:pt x="481" y="1980"/>
                  </a:cubicBezTo>
                  <a:cubicBezTo>
                    <a:pt x="484" y="1982"/>
                    <a:pt x="486" y="1985"/>
                    <a:pt x="489" y="1988"/>
                  </a:cubicBezTo>
                  <a:cubicBezTo>
                    <a:pt x="495" y="1988"/>
                    <a:pt x="501" y="1988"/>
                    <a:pt x="506" y="1988"/>
                  </a:cubicBezTo>
                  <a:cubicBezTo>
                    <a:pt x="509" y="1990"/>
                    <a:pt x="511" y="1993"/>
                    <a:pt x="514" y="1997"/>
                  </a:cubicBezTo>
                  <a:cubicBezTo>
                    <a:pt x="531" y="1997"/>
                    <a:pt x="547" y="1997"/>
                    <a:pt x="564" y="1997"/>
                  </a:cubicBezTo>
                  <a:cubicBezTo>
                    <a:pt x="567" y="1999"/>
                    <a:pt x="569" y="2001"/>
                    <a:pt x="572" y="2005"/>
                  </a:cubicBezTo>
                  <a:cubicBezTo>
                    <a:pt x="613" y="2005"/>
                    <a:pt x="655" y="2005"/>
                    <a:pt x="696" y="2005"/>
                  </a:cubicBezTo>
                  <a:cubicBezTo>
                    <a:pt x="699" y="2007"/>
                    <a:pt x="702" y="2009"/>
                    <a:pt x="705" y="2013"/>
                  </a:cubicBezTo>
                  <a:cubicBezTo>
                    <a:pt x="707" y="2013"/>
                    <a:pt x="710" y="2013"/>
                    <a:pt x="713" y="2013"/>
                  </a:cubicBezTo>
                  <a:cubicBezTo>
                    <a:pt x="715" y="2010"/>
                    <a:pt x="718" y="2008"/>
                    <a:pt x="722" y="2005"/>
                  </a:cubicBezTo>
                  <a:cubicBezTo>
                    <a:pt x="727" y="2005"/>
                    <a:pt x="733" y="2005"/>
                    <a:pt x="738" y="2005"/>
                  </a:cubicBezTo>
                  <a:cubicBezTo>
                    <a:pt x="738" y="2010"/>
                    <a:pt x="738" y="2016"/>
                    <a:pt x="738" y="2021"/>
                  </a:cubicBezTo>
                  <a:cubicBezTo>
                    <a:pt x="743" y="2021"/>
                    <a:pt x="749" y="2021"/>
                    <a:pt x="754" y="2021"/>
                  </a:cubicBezTo>
                  <a:cubicBezTo>
                    <a:pt x="754" y="2024"/>
                    <a:pt x="754" y="2026"/>
                    <a:pt x="754" y="2029"/>
                  </a:cubicBezTo>
                  <a:cubicBezTo>
                    <a:pt x="760" y="2035"/>
                    <a:pt x="765" y="2040"/>
                    <a:pt x="771" y="2046"/>
                  </a:cubicBezTo>
                  <a:cubicBezTo>
                    <a:pt x="771" y="2052"/>
                    <a:pt x="771" y="2057"/>
                    <a:pt x="771" y="2063"/>
                  </a:cubicBezTo>
                  <a:cubicBezTo>
                    <a:pt x="776" y="2063"/>
                    <a:pt x="782" y="2063"/>
                    <a:pt x="788" y="2063"/>
                  </a:cubicBezTo>
                  <a:cubicBezTo>
                    <a:pt x="790" y="2065"/>
                    <a:pt x="792" y="2067"/>
                    <a:pt x="796" y="2071"/>
                  </a:cubicBezTo>
                  <a:cubicBezTo>
                    <a:pt x="796" y="2073"/>
                    <a:pt x="796" y="2076"/>
                    <a:pt x="796" y="2079"/>
                  </a:cubicBezTo>
                  <a:cubicBezTo>
                    <a:pt x="798" y="2082"/>
                    <a:pt x="801" y="2084"/>
                    <a:pt x="804" y="2087"/>
                  </a:cubicBezTo>
                  <a:cubicBezTo>
                    <a:pt x="804" y="2098"/>
                    <a:pt x="804" y="2110"/>
                    <a:pt x="804" y="2121"/>
                  </a:cubicBezTo>
                  <a:cubicBezTo>
                    <a:pt x="807" y="2123"/>
                    <a:pt x="809" y="2125"/>
                    <a:pt x="812" y="2129"/>
                  </a:cubicBezTo>
                  <a:cubicBezTo>
                    <a:pt x="812" y="2151"/>
                    <a:pt x="812" y="2173"/>
                    <a:pt x="812" y="2195"/>
                  </a:cubicBezTo>
                  <a:cubicBezTo>
                    <a:pt x="815" y="2198"/>
                    <a:pt x="818" y="2200"/>
                    <a:pt x="821" y="2203"/>
                  </a:cubicBezTo>
                  <a:cubicBezTo>
                    <a:pt x="821" y="2206"/>
                    <a:pt x="821" y="2208"/>
                    <a:pt x="821" y="2211"/>
                  </a:cubicBezTo>
                  <a:cubicBezTo>
                    <a:pt x="827" y="2217"/>
                    <a:pt x="832" y="2222"/>
                    <a:pt x="838" y="2228"/>
                  </a:cubicBezTo>
                  <a:cubicBezTo>
                    <a:pt x="838" y="2234"/>
                    <a:pt x="838" y="2239"/>
                    <a:pt x="838" y="2245"/>
                  </a:cubicBezTo>
                  <a:cubicBezTo>
                    <a:pt x="832" y="2250"/>
                    <a:pt x="827" y="2256"/>
                    <a:pt x="821" y="2261"/>
                  </a:cubicBezTo>
                  <a:cubicBezTo>
                    <a:pt x="821" y="2275"/>
                    <a:pt x="821" y="2288"/>
                    <a:pt x="821" y="2303"/>
                  </a:cubicBezTo>
                  <a:cubicBezTo>
                    <a:pt x="819" y="2305"/>
                    <a:pt x="815" y="2308"/>
                    <a:pt x="812" y="2311"/>
                  </a:cubicBezTo>
                  <a:cubicBezTo>
                    <a:pt x="812" y="2316"/>
                    <a:pt x="812" y="2322"/>
                    <a:pt x="812" y="2327"/>
                  </a:cubicBezTo>
                  <a:cubicBezTo>
                    <a:pt x="810" y="2330"/>
                    <a:pt x="807" y="2333"/>
                    <a:pt x="804" y="2336"/>
                  </a:cubicBezTo>
                  <a:cubicBezTo>
                    <a:pt x="804" y="2344"/>
                    <a:pt x="804" y="2352"/>
                    <a:pt x="804" y="2361"/>
                  </a:cubicBezTo>
                  <a:cubicBezTo>
                    <a:pt x="807" y="2363"/>
                    <a:pt x="809" y="2366"/>
                    <a:pt x="812" y="2369"/>
                  </a:cubicBezTo>
                  <a:cubicBezTo>
                    <a:pt x="812" y="2371"/>
                    <a:pt x="812" y="2374"/>
                    <a:pt x="812" y="2378"/>
                  </a:cubicBezTo>
                  <a:cubicBezTo>
                    <a:pt x="815" y="2380"/>
                    <a:pt x="818" y="2382"/>
                    <a:pt x="821" y="2385"/>
                  </a:cubicBezTo>
                  <a:cubicBezTo>
                    <a:pt x="821" y="2391"/>
                    <a:pt x="821" y="2397"/>
                    <a:pt x="821" y="2402"/>
                  </a:cubicBezTo>
                  <a:cubicBezTo>
                    <a:pt x="819" y="2405"/>
                    <a:pt x="811" y="2408"/>
                    <a:pt x="807" y="2411"/>
                  </a:cubicBezTo>
                  <a:cubicBezTo>
                    <a:pt x="799" y="2411"/>
                    <a:pt x="796" y="2410"/>
                    <a:pt x="788" y="2410"/>
                  </a:cubicBezTo>
                  <a:cubicBezTo>
                    <a:pt x="785" y="2412"/>
                    <a:pt x="783" y="2416"/>
                    <a:pt x="780" y="2419"/>
                  </a:cubicBezTo>
                  <a:cubicBezTo>
                    <a:pt x="761" y="2419"/>
                    <a:pt x="741" y="2419"/>
                    <a:pt x="722" y="2419"/>
                  </a:cubicBezTo>
                  <a:cubicBezTo>
                    <a:pt x="716" y="2424"/>
                    <a:pt x="710" y="2430"/>
                    <a:pt x="705" y="2436"/>
                  </a:cubicBezTo>
                  <a:cubicBezTo>
                    <a:pt x="705" y="2438"/>
                    <a:pt x="705" y="2440"/>
                    <a:pt x="705" y="2443"/>
                  </a:cubicBezTo>
                  <a:cubicBezTo>
                    <a:pt x="703" y="2446"/>
                    <a:pt x="699" y="2449"/>
                    <a:pt x="696" y="2452"/>
                  </a:cubicBezTo>
                  <a:cubicBezTo>
                    <a:pt x="696" y="2455"/>
                    <a:pt x="696" y="2457"/>
                    <a:pt x="696" y="2460"/>
                  </a:cubicBezTo>
                  <a:cubicBezTo>
                    <a:pt x="694" y="2463"/>
                    <a:pt x="691" y="2465"/>
                    <a:pt x="688" y="2468"/>
                  </a:cubicBezTo>
                  <a:cubicBezTo>
                    <a:pt x="688" y="2471"/>
                    <a:pt x="688" y="2474"/>
                    <a:pt x="688" y="2477"/>
                  </a:cubicBezTo>
                  <a:cubicBezTo>
                    <a:pt x="691" y="2479"/>
                    <a:pt x="693" y="2482"/>
                    <a:pt x="696" y="2485"/>
                  </a:cubicBezTo>
                  <a:cubicBezTo>
                    <a:pt x="696" y="2502"/>
                    <a:pt x="696" y="2518"/>
                    <a:pt x="696" y="2535"/>
                  </a:cubicBezTo>
                  <a:cubicBezTo>
                    <a:pt x="699" y="2537"/>
                    <a:pt x="702" y="2540"/>
                    <a:pt x="705" y="2543"/>
                  </a:cubicBezTo>
                  <a:cubicBezTo>
                    <a:pt x="705" y="2545"/>
                    <a:pt x="705" y="2548"/>
                    <a:pt x="705" y="2552"/>
                  </a:cubicBezTo>
                  <a:cubicBezTo>
                    <a:pt x="713" y="2560"/>
                    <a:pt x="721" y="2568"/>
                    <a:pt x="730" y="2576"/>
                  </a:cubicBezTo>
                  <a:cubicBezTo>
                    <a:pt x="730" y="2579"/>
                    <a:pt x="730" y="2581"/>
                    <a:pt x="730" y="2584"/>
                  </a:cubicBezTo>
                  <a:cubicBezTo>
                    <a:pt x="732" y="2587"/>
                    <a:pt x="735" y="2590"/>
                    <a:pt x="738" y="2593"/>
                  </a:cubicBezTo>
                  <a:cubicBezTo>
                    <a:pt x="738" y="2595"/>
                    <a:pt x="738" y="2598"/>
                    <a:pt x="738" y="2601"/>
                  </a:cubicBezTo>
                  <a:cubicBezTo>
                    <a:pt x="741" y="2603"/>
                    <a:pt x="743" y="2606"/>
                    <a:pt x="746" y="2609"/>
                  </a:cubicBezTo>
                  <a:cubicBezTo>
                    <a:pt x="746" y="2620"/>
                    <a:pt x="746" y="2631"/>
                    <a:pt x="746" y="2642"/>
                  </a:cubicBezTo>
                  <a:cubicBezTo>
                    <a:pt x="744" y="2645"/>
                    <a:pt x="741" y="2648"/>
                    <a:pt x="738" y="2651"/>
                  </a:cubicBezTo>
                  <a:cubicBezTo>
                    <a:pt x="725" y="2651"/>
                    <a:pt x="710" y="2651"/>
                    <a:pt x="696" y="2651"/>
                  </a:cubicBezTo>
                  <a:cubicBezTo>
                    <a:pt x="694" y="2649"/>
                    <a:pt x="691" y="2645"/>
                    <a:pt x="688" y="2642"/>
                  </a:cubicBezTo>
                  <a:cubicBezTo>
                    <a:pt x="667" y="2642"/>
                    <a:pt x="644" y="2642"/>
                    <a:pt x="622" y="2642"/>
                  </a:cubicBezTo>
                  <a:cubicBezTo>
                    <a:pt x="622" y="2648"/>
                    <a:pt x="622" y="2653"/>
                    <a:pt x="622" y="2659"/>
                  </a:cubicBezTo>
                  <a:cubicBezTo>
                    <a:pt x="628" y="2665"/>
                    <a:pt x="633" y="2670"/>
                    <a:pt x="638" y="2676"/>
                  </a:cubicBezTo>
                  <a:cubicBezTo>
                    <a:pt x="644" y="2676"/>
                    <a:pt x="649" y="2676"/>
                    <a:pt x="655" y="2676"/>
                  </a:cubicBezTo>
                  <a:cubicBezTo>
                    <a:pt x="658" y="2679"/>
                    <a:pt x="661" y="2681"/>
                    <a:pt x="664" y="2684"/>
                  </a:cubicBezTo>
                  <a:cubicBezTo>
                    <a:pt x="667" y="2684"/>
                    <a:pt x="669" y="2684"/>
                    <a:pt x="672" y="2684"/>
                  </a:cubicBezTo>
                  <a:cubicBezTo>
                    <a:pt x="675" y="2680"/>
                    <a:pt x="678" y="2678"/>
                    <a:pt x="680" y="2676"/>
                  </a:cubicBezTo>
                  <a:cubicBezTo>
                    <a:pt x="686" y="2676"/>
                    <a:pt x="691" y="2676"/>
                    <a:pt x="696" y="2676"/>
                  </a:cubicBezTo>
                  <a:cubicBezTo>
                    <a:pt x="699" y="2679"/>
                    <a:pt x="703" y="2681"/>
                    <a:pt x="705" y="2684"/>
                  </a:cubicBezTo>
                  <a:cubicBezTo>
                    <a:pt x="714" y="2684"/>
                    <a:pt x="722" y="2684"/>
                    <a:pt x="730" y="2684"/>
                  </a:cubicBezTo>
                  <a:cubicBezTo>
                    <a:pt x="733" y="2687"/>
                    <a:pt x="736" y="2690"/>
                    <a:pt x="738" y="2692"/>
                  </a:cubicBezTo>
                  <a:cubicBezTo>
                    <a:pt x="741" y="2692"/>
                    <a:pt x="744" y="2692"/>
                    <a:pt x="746" y="2692"/>
                  </a:cubicBezTo>
                  <a:cubicBezTo>
                    <a:pt x="755" y="2701"/>
                    <a:pt x="763" y="2709"/>
                    <a:pt x="771" y="2717"/>
                  </a:cubicBezTo>
                  <a:cubicBezTo>
                    <a:pt x="774" y="2717"/>
                    <a:pt x="777" y="2717"/>
                    <a:pt x="780" y="2717"/>
                  </a:cubicBezTo>
                  <a:cubicBezTo>
                    <a:pt x="780" y="2723"/>
                    <a:pt x="780" y="2728"/>
                    <a:pt x="780" y="2734"/>
                  </a:cubicBezTo>
                  <a:cubicBezTo>
                    <a:pt x="783" y="2734"/>
                    <a:pt x="785" y="2734"/>
                    <a:pt x="788" y="2734"/>
                  </a:cubicBezTo>
                  <a:cubicBezTo>
                    <a:pt x="793" y="2739"/>
                    <a:pt x="799" y="2745"/>
                    <a:pt x="804" y="2750"/>
                  </a:cubicBezTo>
                  <a:cubicBezTo>
                    <a:pt x="804" y="2754"/>
                    <a:pt x="804" y="2756"/>
                    <a:pt x="804" y="2758"/>
                  </a:cubicBezTo>
                  <a:cubicBezTo>
                    <a:pt x="813" y="2767"/>
                    <a:pt x="821" y="2775"/>
                    <a:pt x="829" y="2783"/>
                  </a:cubicBezTo>
                  <a:cubicBezTo>
                    <a:pt x="829" y="2786"/>
                    <a:pt x="829" y="2789"/>
                    <a:pt x="829" y="2792"/>
                  </a:cubicBezTo>
                  <a:cubicBezTo>
                    <a:pt x="832" y="2795"/>
                    <a:pt x="835" y="2797"/>
                    <a:pt x="838" y="2800"/>
                  </a:cubicBezTo>
                  <a:cubicBezTo>
                    <a:pt x="841" y="2800"/>
                    <a:pt x="843" y="2800"/>
                    <a:pt x="846" y="2800"/>
                  </a:cubicBezTo>
                  <a:cubicBezTo>
                    <a:pt x="851" y="2805"/>
                    <a:pt x="857" y="2811"/>
                    <a:pt x="862" y="2816"/>
                  </a:cubicBezTo>
                  <a:cubicBezTo>
                    <a:pt x="862" y="2820"/>
                    <a:pt x="862" y="2822"/>
                    <a:pt x="862" y="2824"/>
                  </a:cubicBezTo>
                  <a:cubicBezTo>
                    <a:pt x="868" y="2824"/>
                    <a:pt x="873" y="2824"/>
                    <a:pt x="879" y="2824"/>
                  </a:cubicBezTo>
                  <a:cubicBezTo>
                    <a:pt x="879" y="2830"/>
                    <a:pt x="879" y="2836"/>
                    <a:pt x="879" y="2841"/>
                  </a:cubicBezTo>
                  <a:cubicBezTo>
                    <a:pt x="882" y="2841"/>
                    <a:pt x="885" y="2841"/>
                    <a:pt x="887" y="2841"/>
                  </a:cubicBezTo>
                  <a:cubicBezTo>
                    <a:pt x="890" y="2844"/>
                    <a:pt x="893" y="2847"/>
                    <a:pt x="895" y="2850"/>
                  </a:cubicBezTo>
                  <a:cubicBezTo>
                    <a:pt x="900" y="2850"/>
                    <a:pt x="906" y="2850"/>
                    <a:pt x="912" y="2850"/>
                  </a:cubicBezTo>
                  <a:cubicBezTo>
                    <a:pt x="917" y="2855"/>
                    <a:pt x="923" y="2861"/>
                    <a:pt x="928" y="2866"/>
                  </a:cubicBezTo>
                  <a:cubicBezTo>
                    <a:pt x="928" y="2871"/>
                    <a:pt x="928" y="2877"/>
                    <a:pt x="928" y="2882"/>
                  </a:cubicBezTo>
                  <a:cubicBezTo>
                    <a:pt x="925" y="2886"/>
                    <a:pt x="923" y="2889"/>
                    <a:pt x="920" y="2891"/>
                  </a:cubicBezTo>
                  <a:cubicBezTo>
                    <a:pt x="915" y="2891"/>
                    <a:pt x="909" y="2891"/>
                    <a:pt x="904" y="2891"/>
                  </a:cubicBezTo>
                  <a:cubicBezTo>
                    <a:pt x="900" y="2894"/>
                    <a:pt x="897" y="2897"/>
                    <a:pt x="895" y="2899"/>
                  </a:cubicBezTo>
                  <a:cubicBezTo>
                    <a:pt x="892" y="2899"/>
                    <a:pt x="889" y="2899"/>
                    <a:pt x="887" y="2899"/>
                  </a:cubicBezTo>
                  <a:cubicBezTo>
                    <a:pt x="884" y="2902"/>
                    <a:pt x="881" y="2906"/>
                    <a:pt x="879" y="2908"/>
                  </a:cubicBezTo>
                  <a:cubicBezTo>
                    <a:pt x="879" y="2913"/>
                    <a:pt x="879" y="2919"/>
                    <a:pt x="879" y="2924"/>
                  </a:cubicBezTo>
                  <a:cubicBezTo>
                    <a:pt x="868" y="2935"/>
                    <a:pt x="857" y="2946"/>
                    <a:pt x="846" y="2957"/>
                  </a:cubicBezTo>
                  <a:cubicBezTo>
                    <a:pt x="840" y="2957"/>
                    <a:pt x="834" y="2957"/>
                    <a:pt x="829" y="2957"/>
                  </a:cubicBezTo>
                  <a:cubicBezTo>
                    <a:pt x="826" y="2960"/>
                    <a:pt x="823" y="2963"/>
                    <a:pt x="821" y="2965"/>
                  </a:cubicBezTo>
                  <a:cubicBezTo>
                    <a:pt x="815" y="2965"/>
                    <a:pt x="810" y="2965"/>
                    <a:pt x="804" y="2965"/>
                  </a:cubicBezTo>
                  <a:cubicBezTo>
                    <a:pt x="804" y="2968"/>
                    <a:pt x="804" y="2972"/>
                    <a:pt x="804" y="2974"/>
                  </a:cubicBezTo>
                  <a:cubicBezTo>
                    <a:pt x="807" y="2977"/>
                    <a:pt x="810" y="2979"/>
                    <a:pt x="812" y="2982"/>
                  </a:cubicBezTo>
                  <a:cubicBezTo>
                    <a:pt x="812" y="2985"/>
                    <a:pt x="812" y="2988"/>
                    <a:pt x="812" y="2991"/>
                  </a:cubicBezTo>
                  <a:cubicBezTo>
                    <a:pt x="815" y="2994"/>
                    <a:pt x="819" y="2996"/>
                    <a:pt x="821" y="2999"/>
                  </a:cubicBezTo>
                  <a:cubicBezTo>
                    <a:pt x="821" y="3002"/>
                    <a:pt x="821" y="3005"/>
                    <a:pt x="821" y="3007"/>
                  </a:cubicBezTo>
                  <a:cubicBezTo>
                    <a:pt x="815" y="3013"/>
                    <a:pt x="810" y="3018"/>
                    <a:pt x="804" y="3023"/>
                  </a:cubicBezTo>
                  <a:cubicBezTo>
                    <a:pt x="804" y="3026"/>
                    <a:pt x="804" y="3030"/>
                    <a:pt x="804" y="3032"/>
                  </a:cubicBezTo>
                  <a:cubicBezTo>
                    <a:pt x="807" y="3035"/>
                    <a:pt x="810" y="3037"/>
                    <a:pt x="812" y="3040"/>
                  </a:cubicBezTo>
                  <a:cubicBezTo>
                    <a:pt x="818" y="3034"/>
                    <a:pt x="823" y="3029"/>
                    <a:pt x="829" y="3023"/>
                  </a:cubicBezTo>
                  <a:cubicBezTo>
                    <a:pt x="829" y="3020"/>
                    <a:pt x="829" y="3018"/>
                    <a:pt x="829" y="3015"/>
                  </a:cubicBezTo>
                  <a:cubicBezTo>
                    <a:pt x="834" y="3010"/>
                    <a:pt x="840" y="3004"/>
                    <a:pt x="846" y="2999"/>
                  </a:cubicBezTo>
                  <a:cubicBezTo>
                    <a:pt x="851" y="2999"/>
                    <a:pt x="857" y="2999"/>
                    <a:pt x="862" y="2999"/>
                  </a:cubicBezTo>
                  <a:cubicBezTo>
                    <a:pt x="871" y="3007"/>
                    <a:pt x="879" y="3015"/>
                    <a:pt x="887" y="3023"/>
                  </a:cubicBezTo>
                  <a:cubicBezTo>
                    <a:pt x="887" y="3026"/>
                    <a:pt x="887" y="3030"/>
                    <a:pt x="887" y="3032"/>
                  </a:cubicBezTo>
                  <a:cubicBezTo>
                    <a:pt x="893" y="3037"/>
                    <a:pt x="898" y="3043"/>
                    <a:pt x="904" y="3049"/>
                  </a:cubicBezTo>
                  <a:cubicBezTo>
                    <a:pt x="904" y="3052"/>
                    <a:pt x="904" y="3054"/>
                    <a:pt x="904" y="3057"/>
                  </a:cubicBezTo>
                  <a:cubicBezTo>
                    <a:pt x="909" y="3062"/>
                    <a:pt x="915" y="3068"/>
                    <a:pt x="920" y="3073"/>
                  </a:cubicBezTo>
                  <a:cubicBezTo>
                    <a:pt x="920" y="3076"/>
                    <a:pt x="920" y="3079"/>
                    <a:pt x="920" y="3081"/>
                  </a:cubicBezTo>
                  <a:cubicBezTo>
                    <a:pt x="926" y="3087"/>
                    <a:pt x="931" y="3092"/>
                    <a:pt x="937" y="3098"/>
                  </a:cubicBezTo>
                  <a:cubicBezTo>
                    <a:pt x="937" y="3101"/>
                    <a:pt x="937" y="3104"/>
                    <a:pt x="937" y="3107"/>
                  </a:cubicBezTo>
                  <a:cubicBezTo>
                    <a:pt x="946" y="3115"/>
                    <a:pt x="954" y="3123"/>
                    <a:pt x="962" y="3131"/>
                  </a:cubicBezTo>
                  <a:cubicBezTo>
                    <a:pt x="965" y="3131"/>
                    <a:pt x="967" y="3131"/>
                    <a:pt x="970" y="3131"/>
                  </a:cubicBezTo>
                  <a:cubicBezTo>
                    <a:pt x="973" y="3135"/>
                    <a:pt x="976" y="3137"/>
                    <a:pt x="978" y="3139"/>
                  </a:cubicBezTo>
                  <a:cubicBezTo>
                    <a:pt x="982" y="3139"/>
                    <a:pt x="984" y="3139"/>
                    <a:pt x="986" y="3139"/>
                  </a:cubicBezTo>
                  <a:cubicBezTo>
                    <a:pt x="992" y="3145"/>
                    <a:pt x="997" y="3150"/>
                    <a:pt x="1003" y="3156"/>
                  </a:cubicBezTo>
                  <a:cubicBezTo>
                    <a:pt x="1003" y="3162"/>
                    <a:pt x="1003" y="3167"/>
                    <a:pt x="1003" y="3173"/>
                  </a:cubicBezTo>
                  <a:cubicBezTo>
                    <a:pt x="1009" y="3178"/>
                    <a:pt x="1014" y="3184"/>
                    <a:pt x="1020" y="3189"/>
                  </a:cubicBezTo>
                  <a:cubicBezTo>
                    <a:pt x="1020" y="3193"/>
                    <a:pt x="1020" y="3195"/>
                    <a:pt x="1020" y="3197"/>
                  </a:cubicBezTo>
                  <a:cubicBezTo>
                    <a:pt x="1023" y="3200"/>
                    <a:pt x="1025" y="3204"/>
                    <a:pt x="1028" y="3206"/>
                  </a:cubicBezTo>
                  <a:cubicBezTo>
                    <a:pt x="1028" y="3209"/>
                    <a:pt x="1028" y="3212"/>
                    <a:pt x="1028" y="3214"/>
                  </a:cubicBezTo>
                  <a:cubicBezTo>
                    <a:pt x="1039" y="3214"/>
                    <a:pt x="1050" y="3214"/>
                    <a:pt x="1061" y="3214"/>
                  </a:cubicBezTo>
                  <a:cubicBezTo>
                    <a:pt x="1064" y="3217"/>
                    <a:pt x="1067" y="3220"/>
                    <a:pt x="1069" y="3222"/>
                  </a:cubicBezTo>
                  <a:cubicBezTo>
                    <a:pt x="1075" y="3222"/>
                    <a:pt x="1080" y="3222"/>
                    <a:pt x="1086" y="3222"/>
                  </a:cubicBezTo>
                  <a:cubicBezTo>
                    <a:pt x="1089" y="3219"/>
                    <a:pt x="1091" y="3216"/>
                    <a:pt x="1094" y="3214"/>
                  </a:cubicBezTo>
                  <a:cubicBezTo>
                    <a:pt x="1097" y="3214"/>
                    <a:pt x="1100" y="3214"/>
                    <a:pt x="1102" y="3214"/>
                  </a:cubicBezTo>
                  <a:cubicBezTo>
                    <a:pt x="1106" y="3211"/>
                    <a:pt x="1108" y="3208"/>
                    <a:pt x="1110" y="3206"/>
                  </a:cubicBezTo>
                  <a:cubicBezTo>
                    <a:pt x="1119" y="3206"/>
                    <a:pt x="1128" y="3206"/>
                    <a:pt x="1136" y="3206"/>
                  </a:cubicBezTo>
                  <a:cubicBezTo>
                    <a:pt x="1136" y="3197"/>
                    <a:pt x="1136" y="3189"/>
                    <a:pt x="1136" y="3181"/>
                  </a:cubicBezTo>
                  <a:cubicBezTo>
                    <a:pt x="1139" y="3177"/>
                    <a:pt x="1141" y="3175"/>
                    <a:pt x="1144" y="3173"/>
                  </a:cubicBezTo>
                  <a:cubicBezTo>
                    <a:pt x="1147" y="3173"/>
                    <a:pt x="1149" y="3173"/>
                    <a:pt x="1152" y="3173"/>
                  </a:cubicBezTo>
                  <a:cubicBezTo>
                    <a:pt x="1155" y="3169"/>
                    <a:pt x="1158" y="3166"/>
                    <a:pt x="1160" y="3164"/>
                  </a:cubicBezTo>
                  <a:cubicBezTo>
                    <a:pt x="1166" y="3164"/>
                    <a:pt x="1172" y="3164"/>
                    <a:pt x="1177" y="3164"/>
                  </a:cubicBezTo>
                  <a:cubicBezTo>
                    <a:pt x="1177" y="3161"/>
                    <a:pt x="1177" y="3158"/>
                    <a:pt x="1177" y="3156"/>
                  </a:cubicBezTo>
                  <a:cubicBezTo>
                    <a:pt x="1188" y="3145"/>
                    <a:pt x="1199" y="3134"/>
                    <a:pt x="1210" y="3123"/>
                  </a:cubicBezTo>
                  <a:cubicBezTo>
                    <a:pt x="1213" y="3123"/>
                    <a:pt x="1216" y="3123"/>
                    <a:pt x="1218" y="3123"/>
                  </a:cubicBezTo>
                  <a:cubicBezTo>
                    <a:pt x="1222" y="3119"/>
                    <a:pt x="1224" y="3117"/>
                    <a:pt x="1226" y="3115"/>
                  </a:cubicBezTo>
                  <a:cubicBezTo>
                    <a:pt x="1230" y="3115"/>
                    <a:pt x="1233" y="3115"/>
                    <a:pt x="1235" y="3115"/>
                  </a:cubicBezTo>
                  <a:cubicBezTo>
                    <a:pt x="1238" y="3111"/>
                    <a:pt x="1241" y="3109"/>
                    <a:pt x="1243" y="3107"/>
                  </a:cubicBezTo>
                  <a:cubicBezTo>
                    <a:pt x="1254" y="3107"/>
                    <a:pt x="1265" y="3107"/>
                    <a:pt x="1277" y="3107"/>
                  </a:cubicBezTo>
                  <a:cubicBezTo>
                    <a:pt x="1277" y="3103"/>
                    <a:pt x="1277" y="3100"/>
                    <a:pt x="1277" y="3098"/>
                  </a:cubicBezTo>
                  <a:cubicBezTo>
                    <a:pt x="1280" y="3095"/>
                    <a:pt x="1282" y="3092"/>
                    <a:pt x="1284" y="3090"/>
                  </a:cubicBezTo>
                  <a:cubicBezTo>
                    <a:pt x="1284" y="3087"/>
                    <a:pt x="1284" y="3084"/>
                    <a:pt x="1284" y="3081"/>
                  </a:cubicBezTo>
                  <a:cubicBezTo>
                    <a:pt x="1288" y="3078"/>
                    <a:pt x="1291" y="3076"/>
                    <a:pt x="1293" y="3073"/>
                  </a:cubicBezTo>
                  <a:cubicBezTo>
                    <a:pt x="1302" y="3073"/>
                    <a:pt x="1310" y="3073"/>
                    <a:pt x="1318" y="3073"/>
                  </a:cubicBezTo>
                  <a:cubicBezTo>
                    <a:pt x="1323" y="3079"/>
                    <a:pt x="1329" y="3084"/>
                    <a:pt x="1335" y="3090"/>
                  </a:cubicBezTo>
                  <a:cubicBezTo>
                    <a:pt x="1338" y="3090"/>
                    <a:pt x="1340" y="3090"/>
                    <a:pt x="1343" y="3090"/>
                  </a:cubicBezTo>
                  <a:cubicBezTo>
                    <a:pt x="1346" y="3093"/>
                    <a:pt x="1348" y="3096"/>
                    <a:pt x="1350" y="3098"/>
                  </a:cubicBezTo>
                  <a:cubicBezTo>
                    <a:pt x="1354" y="3098"/>
                    <a:pt x="1357" y="3098"/>
                    <a:pt x="1359" y="3098"/>
                  </a:cubicBezTo>
                  <a:cubicBezTo>
                    <a:pt x="1362" y="3101"/>
                    <a:pt x="1365" y="3104"/>
                    <a:pt x="1367" y="3107"/>
                  </a:cubicBezTo>
                  <a:cubicBezTo>
                    <a:pt x="1376" y="3107"/>
                    <a:pt x="1385" y="3107"/>
                    <a:pt x="1393" y="3107"/>
                  </a:cubicBezTo>
                  <a:cubicBezTo>
                    <a:pt x="1396" y="3110"/>
                    <a:pt x="1398" y="3112"/>
                    <a:pt x="1401" y="3115"/>
                  </a:cubicBezTo>
                  <a:cubicBezTo>
                    <a:pt x="1404" y="3115"/>
                    <a:pt x="1406" y="3115"/>
                    <a:pt x="1409" y="3115"/>
                  </a:cubicBezTo>
                  <a:cubicBezTo>
                    <a:pt x="1414" y="3120"/>
                    <a:pt x="1420" y="3126"/>
                    <a:pt x="1425" y="3131"/>
                  </a:cubicBezTo>
                  <a:cubicBezTo>
                    <a:pt x="1440" y="3131"/>
                    <a:pt x="1453" y="3131"/>
                    <a:pt x="1467" y="3131"/>
                  </a:cubicBezTo>
                  <a:cubicBezTo>
                    <a:pt x="1475" y="3123"/>
                    <a:pt x="1484" y="3115"/>
                    <a:pt x="1492" y="3107"/>
                  </a:cubicBezTo>
                  <a:cubicBezTo>
                    <a:pt x="1503" y="3107"/>
                    <a:pt x="1514" y="3107"/>
                    <a:pt x="1525" y="3107"/>
                  </a:cubicBezTo>
                  <a:cubicBezTo>
                    <a:pt x="1528" y="3110"/>
                    <a:pt x="1531" y="3112"/>
                    <a:pt x="1533" y="3115"/>
                  </a:cubicBezTo>
                  <a:cubicBezTo>
                    <a:pt x="1537" y="3115"/>
                    <a:pt x="1539" y="3115"/>
                    <a:pt x="1541" y="3115"/>
                  </a:cubicBezTo>
                  <a:cubicBezTo>
                    <a:pt x="1541" y="3118"/>
                    <a:pt x="1541" y="3120"/>
                    <a:pt x="1541" y="3123"/>
                  </a:cubicBezTo>
                  <a:cubicBezTo>
                    <a:pt x="1544" y="3126"/>
                    <a:pt x="1547" y="3129"/>
                    <a:pt x="1549" y="3131"/>
                  </a:cubicBezTo>
                  <a:cubicBezTo>
                    <a:pt x="1549" y="3140"/>
                    <a:pt x="1549" y="3148"/>
                    <a:pt x="1549" y="3156"/>
                  </a:cubicBezTo>
                  <a:cubicBezTo>
                    <a:pt x="1541" y="3165"/>
                    <a:pt x="1533" y="3173"/>
                    <a:pt x="1525" y="3181"/>
                  </a:cubicBezTo>
                  <a:cubicBezTo>
                    <a:pt x="1522" y="3181"/>
                    <a:pt x="1519" y="3181"/>
                    <a:pt x="1517" y="3181"/>
                  </a:cubicBezTo>
                  <a:cubicBezTo>
                    <a:pt x="1517" y="3192"/>
                    <a:pt x="1517" y="3203"/>
                    <a:pt x="1517" y="3214"/>
                  </a:cubicBezTo>
                  <a:cubicBezTo>
                    <a:pt x="1520" y="3217"/>
                    <a:pt x="1522" y="3220"/>
                    <a:pt x="1525" y="3222"/>
                  </a:cubicBezTo>
                  <a:cubicBezTo>
                    <a:pt x="1525" y="3225"/>
                    <a:pt x="1525" y="3228"/>
                    <a:pt x="1525" y="3231"/>
                  </a:cubicBezTo>
                  <a:cubicBezTo>
                    <a:pt x="1528" y="3234"/>
                    <a:pt x="1531" y="3236"/>
                    <a:pt x="1533" y="3239"/>
                  </a:cubicBezTo>
                  <a:cubicBezTo>
                    <a:pt x="1533" y="3250"/>
                    <a:pt x="1533" y="3261"/>
                    <a:pt x="1533" y="3272"/>
                  </a:cubicBezTo>
                  <a:cubicBezTo>
                    <a:pt x="1537" y="3275"/>
                    <a:pt x="1539" y="3278"/>
                    <a:pt x="1541" y="3280"/>
                  </a:cubicBezTo>
                  <a:cubicBezTo>
                    <a:pt x="1541" y="3286"/>
                    <a:pt x="1541" y="3291"/>
                    <a:pt x="1541" y="3297"/>
                  </a:cubicBezTo>
                  <a:cubicBezTo>
                    <a:pt x="1545" y="3300"/>
                    <a:pt x="1547" y="3303"/>
                    <a:pt x="1549" y="3305"/>
                  </a:cubicBezTo>
                  <a:cubicBezTo>
                    <a:pt x="1549" y="3309"/>
                    <a:pt x="1549" y="3311"/>
                    <a:pt x="1549" y="3313"/>
                  </a:cubicBezTo>
                  <a:cubicBezTo>
                    <a:pt x="1553" y="3317"/>
                    <a:pt x="1556" y="3319"/>
                    <a:pt x="1558" y="3321"/>
                  </a:cubicBezTo>
                  <a:cubicBezTo>
                    <a:pt x="1558" y="3327"/>
                    <a:pt x="1558" y="3332"/>
                    <a:pt x="1558" y="3338"/>
                  </a:cubicBezTo>
                  <a:cubicBezTo>
                    <a:pt x="1555" y="3341"/>
                    <a:pt x="1552" y="3344"/>
                    <a:pt x="1549" y="3347"/>
                  </a:cubicBezTo>
                  <a:cubicBezTo>
                    <a:pt x="1549" y="3386"/>
                    <a:pt x="1549" y="3425"/>
                    <a:pt x="1549" y="3463"/>
                  </a:cubicBezTo>
                  <a:cubicBezTo>
                    <a:pt x="1553" y="3466"/>
                    <a:pt x="1556" y="3468"/>
                    <a:pt x="1558" y="3471"/>
                  </a:cubicBezTo>
                  <a:cubicBezTo>
                    <a:pt x="1558" y="3474"/>
                    <a:pt x="1558" y="3476"/>
                    <a:pt x="1558" y="3479"/>
                  </a:cubicBezTo>
                  <a:cubicBezTo>
                    <a:pt x="1578" y="3479"/>
                    <a:pt x="1597" y="3479"/>
                    <a:pt x="1616" y="3479"/>
                  </a:cubicBezTo>
                  <a:cubicBezTo>
                    <a:pt x="1619" y="3476"/>
                    <a:pt x="1622" y="3473"/>
                    <a:pt x="1624" y="3471"/>
                  </a:cubicBezTo>
                  <a:cubicBezTo>
                    <a:pt x="1633" y="3480"/>
                    <a:pt x="1642" y="3487"/>
                    <a:pt x="1650" y="3495"/>
                  </a:cubicBezTo>
                  <a:cubicBezTo>
                    <a:pt x="1650" y="3501"/>
                    <a:pt x="1650" y="3507"/>
                    <a:pt x="1650" y="3512"/>
                  </a:cubicBezTo>
                  <a:cubicBezTo>
                    <a:pt x="1646" y="3515"/>
                    <a:pt x="1643" y="3518"/>
                    <a:pt x="1641" y="3520"/>
                  </a:cubicBezTo>
                  <a:cubicBezTo>
                    <a:pt x="1641" y="3526"/>
                    <a:pt x="1641" y="3531"/>
                    <a:pt x="1641" y="3537"/>
                  </a:cubicBezTo>
                  <a:cubicBezTo>
                    <a:pt x="1638" y="3540"/>
                    <a:pt x="1635" y="3543"/>
                    <a:pt x="1633" y="3546"/>
                  </a:cubicBezTo>
                  <a:cubicBezTo>
                    <a:pt x="1633" y="3549"/>
                    <a:pt x="1633" y="3551"/>
                    <a:pt x="1633" y="3553"/>
                  </a:cubicBezTo>
                  <a:cubicBezTo>
                    <a:pt x="1630" y="3557"/>
                    <a:pt x="1626" y="3560"/>
                    <a:pt x="1624" y="3562"/>
                  </a:cubicBezTo>
                  <a:cubicBezTo>
                    <a:pt x="1624" y="3568"/>
                    <a:pt x="1624" y="3573"/>
                    <a:pt x="1624" y="3578"/>
                  </a:cubicBezTo>
                  <a:cubicBezTo>
                    <a:pt x="1627" y="3581"/>
                    <a:pt x="1630" y="3584"/>
                    <a:pt x="1633" y="3587"/>
                  </a:cubicBezTo>
                  <a:cubicBezTo>
                    <a:pt x="1633" y="3590"/>
                    <a:pt x="1633" y="3592"/>
                    <a:pt x="1633" y="3595"/>
                  </a:cubicBezTo>
                  <a:cubicBezTo>
                    <a:pt x="1633" y="3598"/>
                    <a:pt x="1633" y="3601"/>
                    <a:pt x="1633" y="3604"/>
                  </a:cubicBezTo>
                  <a:cubicBezTo>
                    <a:pt x="1636" y="3607"/>
                    <a:pt x="1638" y="3609"/>
                    <a:pt x="1641" y="3612"/>
                  </a:cubicBezTo>
                  <a:cubicBezTo>
                    <a:pt x="1641" y="3615"/>
                    <a:pt x="1641" y="3617"/>
                    <a:pt x="1641" y="3619"/>
                  </a:cubicBezTo>
                  <a:cubicBezTo>
                    <a:pt x="1657" y="3636"/>
                    <a:pt x="1674" y="3653"/>
                    <a:pt x="1691" y="3670"/>
                  </a:cubicBezTo>
                  <a:cubicBezTo>
                    <a:pt x="1694" y="3670"/>
                    <a:pt x="1696" y="3670"/>
                    <a:pt x="1699" y="3670"/>
                  </a:cubicBezTo>
                  <a:cubicBezTo>
                    <a:pt x="1704" y="3675"/>
                    <a:pt x="1710" y="3681"/>
                    <a:pt x="1716" y="3686"/>
                  </a:cubicBezTo>
                  <a:cubicBezTo>
                    <a:pt x="1719" y="3686"/>
                    <a:pt x="1721" y="3686"/>
                    <a:pt x="1723" y="3686"/>
                  </a:cubicBezTo>
                  <a:cubicBezTo>
                    <a:pt x="1727" y="3689"/>
                    <a:pt x="1730" y="3692"/>
                    <a:pt x="1732" y="3694"/>
                  </a:cubicBezTo>
                  <a:cubicBezTo>
                    <a:pt x="1738" y="3694"/>
                    <a:pt x="1743" y="3694"/>
                    <a:pt x="1749" y="3694"/>
                  </a:cubicBezTo>
                  <a:cubicBezTo>
                    <a:pt x="1752" y="3697"/>
                    <a:pt x="1754" y="3701"/>
                    <a:pt x="1757" y="3703"/>
                  </a:cubicBezTo>
                  <a:cubicBezTo>
                    <a:pt x="1762" y="3703"/>
                    <a:pt x="1768" y="3703"/>
                    <a:pt x="1774" y="3703"/>
                  </a:cubicBezTo>
                  <a:cubicBezTo>
                    <a:pt x="1777" y="3706"/>
                    <a:pt x="1779" y="3709"/>
                    <a:pt x="1782" y="3711"/>
                  </a:cubicBezTo>
                  <a:cubicBezTo>
                    <a:pt x="1837" y="3711"/>
                    <a:pt x="1893" y="3711"/>
                    <a:pt x="1948" y="3711"/>
                  </a:cubicBezTo>
                  <a:cubicBezTo>
                    <a:pt x="1951" y="3708"/>
                    <a:pt x="1953" y="3705"/>
                    <a:pt x="1956" y="3703"/>
                  </a:cubicBezTo>
                  <a:cubicBezTo>
                    <a:pt x="1976" y="3703"/>
                    <a:pt x="1995" y="3703"/>
                    <a:pt x="2014" y="3703"/>
                  </a:cubicBezTo>
                  <a:cubicBezTo>
                    <a:pt x="2017" y="3700"/>
                    <a:pt x="2019" y="3697"/>
                    <a:pt x="2022" y="3694"/>
                  </a:cubicBezTo>
                  <a:cubicBezTo>
                    <a:pt x="2027" y="3694"/>
                    <a:pt x="2033" y="3694"/>
                    <a:pt x="2038" y="3694"/>
                  </a:cubicBezTo>
                  <a:cubicBezTo>
                    <a:pt x="2042" y="3691"/>
                    <a:pt x="2045" y="3689"/>
                    <a:pt x="2047" y="3686"/>
                  </a:cubicBezTo>
                  <a:cubicBezTo>
                    <a:pt x="2058" y="3686"/>
                    <a:pt x="2069" y="3686"/>
                    <a:pt x="2080" y="3686"/>
                  </a:cubicBezTo>
                  <a:cubicBezTo>
                    <a:pt x="2083" y="3683"/>
                    <a:pt x="2086" y="3680"/>
                    <a:pt x="2088" y="3678"/>
                  </a:cubicBezTo>
                  <a:cubicBezTo>
                    <a:pt x="2092" y="3678"/>
                    <a:pt x="2094" y="3678"/>
                    <a:pt x="2096" y="3678"/>
                  </a:cubicBezTo>
                  <a:cubicBezTo>
                    <a:pt x="2100" y="3674"/>
                    <a:pt x="2103" y="3672"/>
                    <a:pt x="2105" y="3670"/>
                  </a:cubicBezTo>
                  <a:cubicBezTo>
                    <a:pt x="2111" y="3670"/>
                    <a:pt x="2116" y="3670"/>
                    <a:pt x="2121" y="3670"/>
                  </a:cubicBezTo>
                  <a:cubicBezTo>
                    <a:pt x="2124" y="3666"/>
                    <a:pt x="2127" y="3664"/>
                    <a:pt x="2130" y="3662"/>
                  </a:cubicBezTo>
                  <a:cubicBezTo>
                    <a:pt x="2139" y="3662"/>
                    <a:pt x="2146" y="3662"/>
                    <a:pt x="2154" y="3662"/>
                  </a:cubicBezTo>
                  <a:cubicBezTo>
                    <a:pt x="2158" y="3658"/>
                    <a:pt x="2160" y="3655"/>
                    <a:pt x="2162" y="3653"/>
                  </a:cubicBezTo>
                  <a:cubicBezTo>
                    <a:pt x="2179" y="3653"/>
                    <a:pt x="2196" y="3653"/>
                    <a:pt x="2212" y="3653"/>
                  </a:cubicBezTo>
                  <a:cubicBezTo>
                    <a:pt x="2216" y="3650"/>
                    <a:pt x="2218" y="3647"/>
                    <a:pt x="2220" y="3645"/>
                  </a:cubicBezTo>
                  <a:cubicBezTo>
                    <a:pt x="2240" y="3645"/>
                    <a:pt x="2259" y="3645"/>
                    <a:pt x="2278" y="3645"/>
                  </a:cubicBezTo>
                  <a:cubicBezTo>
                    <a:pt x="2282" y="3642"/>
                    <a:pt x="2285" y="3639"/>
                    <a:pt x="2287" y="3636"/>
                  </a:cubicBezTo>
                  <a:cubicBezTo>
                    <a:pt x="2293" y="3636"/>
                    <a:pt x="2298" y="3636"/>
                    <a:pt x="2304" y="3636"/>
                  </a:cubicBezTo>
                  <a:cubicBezTo>
                    <a:pt x="2307" y="3633"/>
                    <a:pt x="2309" y="3631"/>
                    <a:pt x="2312" y="3628"/>
                  </a:cubicBezTo>
                  <a:cubicBezTo>
                    <a:pt x="2332" y="3628"/>
                    <a:pt x="2351" y="3628"/>
                    <a:pt x="2370" y="3628"/>
                  </a:cubicBezTo>
                  <a:cubicBezTo>
                    <a:pt x="2373" y="3631"/>
                    <a:pt x="2375" y="3634"/>
                    <a:pt x="2378" y="3636"/>
                  </a:cubicBezTo>
                  <a:cubicBezTo>
                    <a:pt x="2381" y="3636"/>
                    <a:pt x="2384" y="3636"/>
                    <a:pt x="2387" y="3636"/>
                  </a:cubicBezTo>
                  <a:cubicBezTo>
                    <a:pt x="2401" y="3650"/>
                    <a:pt x="2414" y="3664"/>
                    <a:pt x="2428" y="3678"/>
                  </a:cubicBezTo>
                  <a:cubicBezTo>
                    <a:pt x="2431" y="3678"/>
                    <a:pt x="2434" y="3678"/>
                    <a:pt x="2436" y="3678"/>
                  </a:cubicBezTo>
                  <a:cubicBezTo>
                    <a:pt x="2439" y="3681"/>
                    <a:pt x="2442" y="3684"/>
                    <a:pt x="2445" y="3686"/>
                  </a:cubicBezTo>
                  <a:cubicBezTo>
                    <a:pt x="2448" y="3686"/>
                    <a:pt x="2450" y="3686"/>
                    <a:pt x="2453" y="3686"/>
                  </a:cubicBezTo>
                  <a:cubicBezTo>
                    <a:pt x="2456" y="3689"/>
                    <a:pt x="2458" y="3692"/>
                    <a:pt x="2461" y="3694"/>
                  </a:cubicBezTo>
                  <a:cubicBezTo>
                    <a:pt x="2466" y="3694"/>
                    <a:pt x="2472" y="3694"/>
                    <a:pt x="2477" y="3694"/>
                  </a:cubicBezTo>
                  <a:cubicBezTo>
                    <a:pt x="2483" y="3700"/>
                    <a:pt x="2488" y="3705"/>
                    <a:pt x="2494" y="3711"/>
                  </a:cubicBezTo>
                  <a:cubicBezTo>
                    <a:pt x="2497" y="3711"/>
                    <a:pt x="2500" y="3711"/>
                    <a:pt x="2503" y="3711"/>
                  </a:cubicBezTo>
                  <a:cubicBezTo>
                    <a:pt x="2508" y="3716"/>
                    <a:pt x="2514" y="3722"/>
                    <a:pt x="2519" y="3728"/>
                  </a:cubicBezTo>
                  <a:cubicBezTo>
                    <a:pt x="2522" y="3728"/>
                    <a:pt x="2525" y="3728"/>
                    <a:pt x="2527" y="3728"/>
                  </a:cubicBezTo>
                  <a:cubicBezTo>
                    <a:pt x="2531" y="3731"/>
                    <a:pt x="2533" y="3733"/>
                    <a:pt x="2535" y="3736"/>
                  </a:cubicBezTo>
                  <a:cubicBezTo>
                    <a:pt x="2544" y="3736"/>
                    <a:pt x="2553" y="3736"/>
                    <a:pt x="2561" y="3736"/>
                  </a:cubicBezTo>
                  <a:cubicBezTo>
                    <a:pt x="2566" y="3741"/>
                    <a:pt x="2572" y="3747"/>
                    <a:pt x="2577" y="3752"/>
                  </a:cubicBezTo>
                  <a:cubicBezTo>
                    <a:pt x="2582" y="3752"/>
                    <a:pt x="2588" y="3752"/>
                    <a:pt x="2593" y="3752"/>
                  </a:cubicBezTo>
                  <a:cubicBezTo>
                    <a:pt x="2602" y="3744"/>
                    <a:pt x="2610" y="3736"/>
                    <a:pt x="2618" y="3728"/>
                  </a:cubicBezTo>
                  <a:cubicBezTo>
                    <a:pt x="2621" y="3728"/>
                    <a:pt x="2624" y="3728"/>
                    <a:pt x="2627" y="3728"/>
                  </a:cubicBezTo>
                  <a:cubicBezTo>
                    <a:pt x="2630" y="3724"/>
                    <a:pt x="2632" y="3722"/>
                    <a:pt x="2635" y="3720"/>
                  </a:cubicBezTo>
                  <a:cubicBezTo>
                    <a:pt x="2638" y="3720"/>
                    <a:pt x="2641" y="3720"/>
                    <a:pt x="2643" y="3720"/>
                  </a:cubicBezTo>
                  <a:cubicBezTo>
                    <a:pt x="2647" y="3716"/>
                    <a:pt x="2649" y="3713"/>
                    <a:pt x="2651" y="3711"/>
                  </a:cubicBezTo>
                  <a:cubicBezTo>
                    <a:pt x="2655" y="3711"/>
                    <a:pt x="2658" y="3711"/>
                    <a:pt x="2660" y="3711"/>
                  </a:cubicBezTo>
                  <a:cubicBezTo>
                    <a:pt x="2660" y="3703"/>
                    <a:pt x="2660" y="3695"/>
                    <a:pt x="2660" y="3686"/>
                  </a:cubicBezTo>
                  <a:cubicBezTo>
                    <a:pt x="2679" y="3686"/>
                    <a:pt x="2698" y="3686"/>
                    <a:pt x="2717" y="3686"/>
                  </a:cubicBezTo>
                  <a:cubicBezTo>
                    <a:pt x="2720" y="3684"/>
                    <a:pt x="2723" y="3681"/>
                    <a:pt x="2726" y="3678"/>
                  </a:cubicBezTo>
                  <a:cubicBezTo>
                    <a:pt x="2742" y="3678"/>
                    <a:pt x="2759" y="3678"/>
                    <a:pt x="2775" y="3678"/>
                  </a:cubicBezTo>
                  <a:cubicBezTo>
                    <a:pt x="2778" y="3680"/>
                    <a:pt x="2781" y="3683"/>
                    <a:pt x="2784" y="3686"/>
                  </a:cubicBezTo>
                  <a:cubicBezTo>
                    <a:pt x="2792" y="3686"/>
                    <a:pt x="2800" y="3686"/>
                    <a:pt x="2809" y="3686"/>
                  </a:cubicBezTo>
                  <a:cubicBezTo>
                    <a:pt x="2811" y="3689"/>
                    <a:pt x="2814" y="3691"/>
                    <a:pt x="2817" y="3694"/>
                  </a:cubicBezTo>
                  <a:cubicBezTo>
                    <a:pt x="2828" y="3694"/>
                    <a:pt x="2839" y="3694"/>
                    <a:pt x="2850" y="3694"/>
                  </a:cubicBezTo>
                  <a:cubicBezTo>
                    <a:pt x="2853" y="3697"/>
                    <a:pt x="2856" y="3700"/>
                    <a:pt x="2859" y="3703"/>
                  </a:cubicBezTo>
                  <a:cubicBezTo>
                    <a:pt x="2864" y="3703"/>
                    <a:pt x="2869" y="3703"/>
                    <a:pt x="2875" y="3703"/>
                  </a:cubicBezTo>
                  <a:cubicBezTo>
                    <a:pt x="2877" y="3705"/>
                    <a:pt x="2880" y="3708"/>
                    <a:pt x="2884" y="3711"/>
                  </a:cubicBezTo>
                  <a:cubicBezTo>
                    <a:pt x="2891" y="3711"/>
                    <a:pt x="2899" y="3711"/>
                    <a:pt x="2908" y="3711"/>
                  </a:cubicBezTo>
                  <a:cubicBezTo>
                    <a:pt x="2911" y="3709"/>
                    <a:pt x="2913" y="3706"/>
                    <a:pt x="2916" y="3703"/>
                  </a:cubicBezTo>
                  <a:cubicBezTo>
                    <a:pt x="2919" y="3703"/>
                    <a:pt x="2922" y="3703"/>
                    <a:pt x="2925" y="3703"/>
                  </a:cubicBezTo>
                  <a:cubicBezTo>
                    <a:pt x="2927" y="3701"/>
                    <a:pt x="2930" y="3697"/>
                    <a:pt x="2933" y="3694"/>
                  </a:cubicBezTo>
                  <a:cubicBezTo>
                    <a:pt x="2955" y="3694"/>
                    <a:pt x="2977" y="3694"/>
                    <a:pt x="3000" y="3694"/>
                  </a:cubicBezTo>
                  <a:cubicBezTo>
                    <a:pt x="3002" y="3692"/>
                    <a:pt x="3004" y="3689"/>
                    <a:pt x="3008" y="3686"/>
                  </a:cubicBezTo>
                  <a:cubicBezTo>
                    <a:pt x="3024" y="3686"/>
                    <a:pt x="3041" y="3686"/>
                    <a:pt x="3058" y="3686"/>
                  </a:cubicBezTo>
                  <a:cubicBezTo>
                    <a:pt x="3060" y="3684"/>
                    <a:pt x="3062" y="3681"/>
                    <a:pt x="3066" y="3678"/>
                  </a:cubicBezTo>
                  <a:cubicBezTo>
                    <a:pt x="3074" y="3678"/>
                    <a:pt x="3082" y="3678"/>
                    <a:pt x="3090" y="3678"/>
                  </a:cubicBezTo>
                  <a:cubicBezTo>
                    <a:pt x="3093" y="3675"/>
                    <a:pt x="3096" y="3673"/>
                    <a:pt x="3099" y="3670"/>
                  </a:cubicBezTo>
                  <a:cubicBezTo>
                    <a:pt x="3101" y="3670"/>
                    <a:pt x="3104" y="3670"/>
                    <a:pt x="3107" y="3670"/>
                  </a:cubicBezTo>
                  <a:cubicBezTo>
                    <a:pt x="3109" y="3667"/>
                    <a:pt x="3113" y="3665"/>
                    <a:pt x="3116" y="3662"/>
                  </a:cubicBezTo>
                  <a:cubicBezTo>
                    <a:pt x="3118" y="3662"/>
                    <a:pt x="3120" y="3662"/>
                    <a:pt x="3124" y="3662"/>
                  </a:cubicBezTo>
                  <a:cubicBezTo>
                    <a:pt x="3126" y="3659"/>
                    <a:pt x="3128" y="3656"/>
                    <a:pt x="3132" y="3653"/>
                  </a:cubicBezTo>
                  <a:cubicBezTo>
                    <a:pt x="3137" y="3653"/>
                    <a:pt x="3143" y="3653"/>
                    <a:pt x="3148" y="3653"/>
                  </a:cubicBezTo>
                  <a:cubicBezTo>
                    <a:pt x="3151" y="3650"/>
                    <a:pt x="3154" y="3648"/>
                    <a:pt x="3157" y="3645"/>
                  </a:cubicBezTo>
                  <a:cubicBezTo>
                    <a:pt x="3162" y="3645"/>
                    <a:pt x="3167" y="3645"/>
                    <a:pt x="3173" y="3645"/>
                  </a:cubicBezTo>
                  <a:cubicBezTo>
                    <a:pt x="3175" y="3647"/>
                    <a:pt x="3179" y="3650"/>
                    <a:pt x="3182" y="3653"/>
                  </a:cubicBezTo>
                  <a:cubicBezTo>
                    <a:pt x="3187" y="3653"/>
                    <a:pt x="3193" y="3653"/>
                    <a:pt x="3198" y="3653"/>
                  </a:cubicBezTo>
                  <a:cubicBezTo>
                    <a:pt x="3201" y="3655"/>
                    <a:pt x="3203" y="3658"/>
                    <a:pt x="3206" y="3662"/>
                  </a:cubicBezTo>
                  <a:cubicBezTo>
                    <a:pt x="3228" y="3662"/>
                    <a:pt x="3250" y="3662"/>
                    <a:pt x="3272" y="3662"/>
                  </a:cubicBezTo>
                  <a:cubicBezTo>
                    <a:pt x="3278" y="3656"/>
                    <a:pt x="3283" y="3650"/>
                    <a:pt x="3289" y="3645"/>
                  </a:cubicBezTo>
                  <a:cubicBezTo>
                    <a:pt x="3289" y="3643"/>
                    <a:pt x="3289" y="3639"/>
                    <a:pt x="3289" y="3636"/>
                  </a:cubicBezTo>
                  <a:cubicBezTo>
                    <a:pt x="3295" y="3631"/>
                    <a:pt x="3300" y="3625"/>
                    <a:pt x="3306" y="3619"/>
                  </a:cubicBezTo>
                  <a:cubicBezTo>
                    <a:pt x="3308" y="3619"/>
                    <a:pt x="3311" y="3619"/>
                    <a:pt x="3314" y="3619"/>
                  </a:cubicBezTo>
                  <a:cubicBezTo>
                    <a:pt x="3314" y="3617"/>
                    <a:pt x="3314" y="3615"/>
                    <a:pt x="3314" y="3612"/>
                  </a:cubicBezTo>
                  <a:cubicBezTo>
                    <a:pt x="3317" y="3609"/>
                    <a:pt x="3319" y="3607"/>
                    <a:pt x="3322" y="3604"/>
                  </a:cubicBezTo>
                  <a:cubicBezTo>
                    <a:pt x="3325" y="3604"/>
                    <a:pt x="3327" y="3604"/>
                    <a:pt x="3330" y="3604"/>
                  </a:cubicBezTo>
                  <a:cubicBezTo>
                    <a:pt x="3341" y="3592"/>
                    <a:pt x="3353" y="3581"/>
                    <a:pt x="3364" y="3570"/>
                  </a:cubicBezTo>
                  <a:cubicBezTo>
                    <a:pt x="3372" y="3570"/>
                    <a:pt x="3380" y="3570"/>
                    <a:pt x="3388" y="3570"/>
                  </a:cubicBezTo>
                  <a:cubicBezTo>
                    <a:pt x="3391" y="3568"/>
                    <a:pt x="3394" y="3565"/>
                    <a:pt x="3397" y="3562"/>
                  </a:cubicBezTo>
                  <a:cubicBezTo>
                    <a:pt x="3400" y="3562"/>
                    <a:pt x="3402" y="3562"/>
                    <a:pt x="3405" y="3562"/>
                  </a:cubicBezTo>
                  <a:cubicBezTo>
                    <a:pt x="3407" y="3560"/>
                    <a:pt x="3411" y="3557"/>
                    <a:pt x="3414" y="3553"/>
                  </a:cubicBezTo>
                  <a:cubicBezTo>
                    <a:pt x="3430" y="3553"/>
                    <a:pt x="3446" y="3553"/>
                    <a:pt x="3463" y="3553"/>
                  </a:cubicBezTo>
                  <a:cubicBezTo>
                    <a:pt x="3469" y="3548"/>
                    <a:pt x="3474" y="3542"/>
                    <a:pt x="3480" y="3537"/>
                  </a:cubicBezTo>
                  <a:cubicBezTo>
                    <a:pt x="3482" y="3537"/>
                    <a:pt x="3485" y="3537"/>
                    <a:pt x="3488" y="3537"/>
                  </a:cubicBezTo>
                  <a:cubicBezTo>
                    <a:pt x="3488" y="3529"/>
                    <a:pt x="3488" y="3521"/>
                    <a:pt x="3488" y="3512"/>
                  </a:cubicBezTo>
                  <a:cubicBezTo>
                    <a:pt x="3493" y="3507"/>
                    <a:pt x="3499" y="3501"/>
                    <a:pt x="3504" y="3495"/>
                  </a:cubicBezTo>
                  <a:cubicBezTo>
                    <a:pt x="3504" y="3476"/>
                    <a:pt x="3504" y="3457"/>
                    <a:pt x="3504" y="3437"/>
                  </a:cubicBezTo>
                  <a:cubicBezTo>
                    <a:pt x="3507" y="3435"/>
                    <a:pt x="3510" y="3433"/>
                    <a:pt x="3513" y="3429"/>
                  </a:cubicBezTo>
                  <a:cubicBezTo>
                    <a:pt x="3513" y="3408"/>
                    <a:pt x="3513" y="3386"/>
                    <a:pt x="3513" y="3363"/>
                  </a:cubicBezTo>
                  <a:cubicBezTo>
                    <a:pt x="3511" y="3361"/>
                    <a:pt x="3508" y="3358"/>
                    <a:pt x="3504" y="3355"/>
                  </a:cubicBezTo>
                  <a:cubicBezTo>
                    <a:pt x="3504" y="3341"/>
                    <a:pt x="3504" y="3328"/>
                    <a:pt x="3504" y="3313"/>
                  </a:cubicBezTo>
                  <a:cubicBezTo>
                    <a:pt x="3507" y="3311"/>
                    <a:pt x="3510" y="3309"/>
                    <a:pt x="3513" y="3305"/>
                  </a:cubicBezTo>
                  <a:cubicBezTo>
                    <a:pt x="3513" y="3300"/>
                    <a:pt x="3513" y="3294"/>
                    <a:pt x="3513" y="3289"/>
                  </a:cubicBezTo>
                  <a:cubicBezTo>
                    <a:pt x="3511" y="3286"/>
                    <a:pt x="3508" y="3283"/>
                    <a:pt x="3504" y="3280"/>
                  </a:cubicBezTo>
                  <a:cubicBezTo>
                    <a:pt x="3502" y="3280"/>
                    <a:pt x="3500" y="3280"/>
                    <a:pt x="3497" y="3280"/>
                  </a:cubicBezTo>
                  <a:cubicBezTo>
                    <a:pt x="3491" y="3275"/>
                    <a:pt x="3485" y="3270"/>
                    <a:pt x="3480" y="3264"/>
                  </a:cubicBezTo>
                  <a:cubicBezTo>
                    <a:pt x="3480" y="3262"/>
                    <a:pt x="3480" y="3259"/>
                    <a:pt x="3480" y="3255"/>
                  </a:cubicBezTo>
                  <a:cubicBezTo>
                    <a:pt x="3477" y="3253"/>
                    <a:pt x="3474" y="3251"/>
                    <a:pt x="3471" y="3247"/>
                  </a:cubicBezTo>
                  <a:cubicBezTo>
                    <a:pt x="3471" y="3245"/>
                    <a:pt x="3471" y="3242"/>
                    <a:pt x="3471" y="3239"/>
                  </a:cubicBezTo>
                  <a:cubicBezTo>
                    <a:pt x="3469" y="3236"/>
                    <a:pt x="3466" y="3234"/>
                    <a:pt x="3463" y="3231"/>
                  </a:cubicBezTo>
                  <a:cubicBezTo>
                    <a:pt x="3463" y="3225"/>
                    <a:pt x="3463" y="3220"/>
                    <a:pt x="3463" y="3214"/>
                  </a:cubicBezTo>
                  <a:cubicBezTo>
                    <a:pt x="3461" y="3212"/>
                    <a:pt x="3458" y="3209"/>
                    <a:pt x="3455" y="3206"/>
                  </a:cubicBezTo>
                  <a:cubicBezTo>
                    <a:pt x="3460" y="3200"/>
                    <a:pt x="3466" y="3195"/>
                    <a:pt x="3471" y="3189"/>
                  </a:cubicBezTo>
                  <a:cubicBezTo>
                    <a:pt x="3469" y="3187"/>
                    <a:pt x="3466" y="3184"/>
                    <a:pt x="3463" y="3181"/>
                  </a:cubicBezTo>
                  <a:cubicBezTo>
                    <a:pt x="3463" y="3175"/>
                    <a:pt x="3463" y="3169"/>
                    <a:pt x="3463" y="3164"/>
                  </a:cubicBezTo>
                  <a:cubicBezTo>
                    <a:pt x="3458" y="3159"/>
                    <a:pt x="3452" y="3154"/>
                    <a:pt x="3446" y="3148"/>
                  </a:cubicBezTo>
                  <a:cubicBezTo>
                    <a:pt x="3446" y="3146"/>
                    <a:pt x="3446" y="3142"/>
                    <a:pt x="3446" y="3139"/>
                  </a:cubicBezTo>
                  <a:cubicBezTo>
                    <a:pt x="3441" y="3134"/>
                    <a:pt x="3435" y="3128"/>
                    <a:pt x="3430" y="3123"/>
                  </a:cubicBezTo>
                  <a:cubicBezTo>
                    <a:pt x="3430" y="3120"/>
                    <a:pt x="3430" y="3118"/>
                    <a:pt x="3430" y="3115"/>
                  </a:cubicBezTo>
                  <a:cubicBezTo>
                    <a:pt x="3425" y="3109"/>
                    <a:pt x="3419" y="3103"/>
                    <a:pt x="3414" y="3098"/>
                  </a:cubicBezTo>
                  <a:cubicBezTo>
                    <a:pt x="3414" y="3096"/>
                    <a:pt x="3414" y="3093"/>
                    <a:pt x="3414" y="3090"/>
                  </a:cubicBezTo>
                  <a:cubicBezTo>
                    <a:pt x="3411" y="3088"/>
                    <a:pt x="3408" y="3084"/>
                    <a:pt x="3405" y="3081"/>
                  </a:cubicBezTo>
                  <a:cubicBezTo>
                    <a:pt x="3405" y="3071"/>
                    <a:pt x="3405" y="3060"/>
                    <a:pt x="3405" y="3049"/>
                  </a:cubicBezTo>
                  <a:cubicBezTo>
                    <a:pt x="3407" y="3046"/>
                    <a:pt x="3411" y="3043"/>
                    <a:pt x="3414" y="3040"/>
                  </a:cubicBezTo>
                  <a:cubicBezTo>
                    <a:pt x="3419" y="3040"/>
                    <a:pt x="3424" y="3040"/>
                    <a:pt x="3430" y="3040"/>
                  </a:cubicBezTo>
                  <a:cubicBezTo>
                    <a:pt x="3432" y="3037"/>
                    <a:pt x="3435" y="3035"/>
                    <a:pt x="3439" y="3032"/>
                  </a:cubicBezTo>
                  <a:cubicBezTo>
                    <a:pt x="3444" y="3032"/>
                    <a:pt x="3450" y="3032"/>
                    <a:pt x="3455" y="3032"/>
                  </a:cubicBezTo>
                  <a:cubicBezTo>
                    <a:pt x="3458" y="3030"/>
                    <a:pt x="3460" y="3026"/>
                    <a:pt x="3463" y="3023"/>
                  </a:cubicBezTo>
                  <a:cubicBezTo>
                    <a:pt x="3466" y="3023"/>
                    <a:pt x="3468" y="3023"/>
                    <a:pt x="3471" y="3023"/>
                  </a:cubicBezTo>
                  <a:cubicBezTo>
                    <a:pt x="3471" y="3015"/>
                    <a:pt x="3471" y="3007"/>
                    <a:pt x="3471" y="2998"/>
                  </a:cubicBezTo>
                  <a:cubicBezTo>
                    <a:pt x="3469" y="2996"/>
                    <a:pt x="3466" y="2994"/>
                    <a:pt x="3463" y="2991"/>
                  </a:cubicBezTo>
                  <a:cubicBezTo>
                    <a:pt x="3463" y="2988"/>
                    <a:pt x="3463" y="2985"/>
                    <a:pt x="3463" y="2982"/>
                  </a:cubicBezTo>
                  <a:cubicBezTo>
                    <a:pt x="3461" y="2979"/>
                    <a:pt x="3458" y="2977"/>
                    <a:pt x="3455" y="2974"/>
                  </a:cubicBezTo>
                  <a:cubicBezTo>
                    <a:pt x="3455" y="2955"/>
                    <a:pt x="3455" y="2936"/>
                    <a:pt x="3455" y="2916"/>
                  </a:cubicBezTo>
                  <a:cubicBezTo>
                    <a:pt x="3458" y="2913"/>
                    <a:pt x="3460" y="2911"/>
                    <a:pt x="3463" y="2908"/>
                  </a:cubicBezTo>
                  <a:cubicBezTo>
                    <a:pt x="3461" y="2905"/>
                    <a:pt x="3458" y="2902"/>
                    <a:pt x="3455" y="2899"/>
                  </a:cubicBezTo>
                  <a:cubicBezTo>
                    <a:pt x="3458" y="2897"/>
                    <a:pt x="3460" y="2894"/>
                    <a:pt x="3463" y="2891"/>
                  </a:cubicBezTo>
                  <a:cubicBezTo>
                    <a:pt x="3461" y="2889"/>
                    <a:pt x="3458" y="2886"/>
                    <a:pt x="3455" y="2882"/>
                  </a:cubicBezTo>
                  <a:cubicBezTo>
                    <a:pt x="3455" y="2880"/>
                    <a:pt x="3455" y="2878"/>
                    <a:pt x="3455" y="2874"/>
                  </a:cubicBezTo>
                  <a:cubicBezTo>
                    <a:pt x="3447" y="2874"/>
                    <a:pt x="3439" y="2874"/>
                    <a:pt x="3430" y="2874"/>
                  </a:cubicBezTo>
                  <a:cubicBezTo>
                    <a:pt x="3427" y="2877"/>
                    <a:pt x="3425" y="2879"/>
                    <a:pt x="3422" y="2882"/>
                  </a:cubicBezTo>
                  <a:cubicBezTo>
                    <a:pt x="3419" y="2882"/>
                    <a:pt x="3417" y="2882"/>
                    <a:pt x="3414" y="2882"/>
                  </a:cubicBezTo>
                  <a:cubicBezTo>
                    <a:pt x="3411" y="2880"/>
                    <a:pt x="3408" y="2878"/>
                    <a:pt x="3405" y="2874"/>
                  </a:cubicBezTo>
                  <a:cubicBezTo>
                    <a:pt x="3403" y="2874"/>
                    <a:pt x="3400" y="2874"/>
                    <a:pt x="3397" y="2874"/>
                  </a:cubicBezTo>
                  <a:cubicBezTo>
                    <a:pt x="3395" y="2872"/>
                    <a:pt x="3392" y="2869"/>
                    <a:pt x="3388" y="2866"/>
                  </a:cubicBezTo>
                  <a:cubicBezTo>
                    <a:pt x="3378" y="2866"/>
                    <a:pt x="3367" y="2866"/>
                    <a:pt x="3356" y="2866"/>
                  </a:cubicBezTo>
                  <a:cubicBezTo>
                    <a:pt x="3353" y="2863"/>
                    <a:pt x="3350" y="2861"/>
                    <a:pt x="3347" y="2858"/>
                  </a:cubicBezTo>
                  <a:cubicBezTo>
                    <a:pt x="3345" y="2858"/>
                    <a:pt x="3342" y="2858"/>
                    <a:pt x="3339" y="2858"/>
                  </a:cubicBezTo>
                  <a:cubicBezTo>
                    <a:pt x="3339" y="2852"/>
                    <a:pt x="3339" y="2847"/>
                    <a:pt x="3339" y="2841"/>
                  </a:cubicBezTo>
                  <a:cubicBezTo>
                    <a:pt x="3337" y="2839"/>
                    <a:pt x="3334" y="2836"/>
                    <a:pt x="3330" y="2833"/>
                  </a:cubicBezTo>
                  <a:cubicBezTo>
                    <a:pt x="3322" y="2833"/>
                    <a:pt x="3314" y="2833"/>
                    <a:pt x="3306" y="2833"/>
                  </a:cubicBezTo>
                  <a:cubicBezTo>
                    <a:pt x="3303" y="2836"/>
                    <a:pt x="3301" y="2838"/>
                    <a:pt x="3298" y="2841"/>
                  </a:cubicBezTo>
                  <a:cubicBezTo>
                    <a:pt x="3279" y="2822"/>
                    <a:pt x="3260" y="2803"/>
                    <a:pt x="3240" y="2783"/>
                  </a:cubicBezTo>
                  <a:cubicBezTo>
                    <a:pt x="3240" y="2781"/>
                    <a:pt x="3240" y="2778"/>
                    <a:pt x="3240" y="2775"/>
                  </a:cubicBezTo>
                  <a:cubicBezTo>
                    <a:pt x="3245" y="2770"/>
                    <a:pt x="3251" y="2764"/>
                    <a:pt x="3256" y="2758"/>
                  </a:cubicBezTo>
                  <a:cubicBezTo>
                    <a:pt x="3256" y="2745"/>
                    <a:pt x="3256" y="2731"/>
                    <a:pt x="3256" y="2717"/>
                  </a:cubicBezTo>
                  <a:cubicBezTo>
                    <a:pt x="3259" y="2715"/>
                    <a:pt x="3261" y="2711"/>
                    <a:pt x="3264" y="2708"/>
                  </a:cubicBezTo>
                  <a:cubicBezTo>
                    <a:pt x="3264" y="2700"/>
                    <a:pt x="3264" y="2692"/>
                    <a:pt x="3264" y="2684"/>
                  </a:cubicBezTo>
                  <a:cubicBezTo>
                    <a:pt x="3262" y="2681"/>
                    <a:pt x="3260" y="2679"/>
                    <a:pt x="3256" y="2676"/>
                  </a:cubicBezTo>
                  <a:cubicBezTo>
                    <a:pt x="3256" y="2673"/>
                    <a:pt x="3256" y="2670"/>
                    <a:pt x="3256" y="2667"/>
                  </a:cubicBezTo>
                  <a:cubicBezTo>
                    <a:pt x="3264" y="2667"/>
                    <a:pt x="3272" y="2667"/>
                    <a:pt x="3281" y="2667"/>
                  </a:cubicBezTo>
                  <a:cubicBezTo>
                    <a:pt x="3283" y="2665"/>
                    <a:pt x="3286" y="2662"/>
                    <a:pt x="3289" y="2659"/>
                  </a:cubicBezTo>
                  <a:cubicBezTo>
                    <a:pt x="3291" y="2659"/>
                    <a:pt x="3295" y="2659"/>
                    <a:pt x="3298" y="2659"/>
                  </a:cubicBezTo>
                  <a:cubicBezTo>
                    <a:pt x="3300" y="2657"/>
                    <a:pt x="3303" y="2654"/>
                    <a:pt x="3306" y="2651"/>
                  </a:cubicBezTo>
                  <a:cubicBezTo>
                    <a:pt x="3306" y="2649"/>
                    <a:pt x="3306" y="2645"/>
                    <a:pt x="3306" y="2642"/>
                  </a:cubicBezTo>
                  <a:cubicBezTo>
                    <a:pt x="3303" y="2640"/>
                    <a:pt x="3301" y="2638"/>
                    <a:pt x="3298" y="2634"/>
                  </a:cubicBezTo>
                  <a:cubicBezTo>
                    <a:pt x="3298" y="2629"/>
                    <a:pt x="3298" y="2623"/>
                    <a:pt x="3298" y="2618"/>
                  </a:cubicBezTo>
                  <a:cubicBezTo>
                    <a:pt x="3295" y="2615"/>
                    <a:pt x="3292" y="2612"/>
                    <a:pt x="3289" y="2609"/>
                  </a:cubicBezTo>
                  <a:cubicBezTo>
                    <a:pt x="3289" y="2601"/>
                    <a:pt x="3289" y="2593"/>
                    <a:pt x="3289" y="2584"/>
                  </a:cubicBezTo>
                  <a:cubicBezTo>
                    <a:pt x="3291" y="2582"/>
                    <a:pt x="3295" y="2579"/>
                    <a:pt x="3298" y="2576"/>
                  </a:cubicBezTo>
                  <a:cubicBezTo>
                    <a:pt x="3306" y="2576"/>
                    <a:pt x="3314" y="2576"/>
                    <a:pt x="3322" y="2576"/>
                  </a:cubicBezTo>
                  <a:cubicBezTo>
                    <a:pt x="3322" y="2574"/>
                    <a:pt x="3322" y="2571"/>
                    <a:pt x="3322" y="2568"/>
                  </a:cubicBezTo>
                  <a:cubicBezTo>
                    <a:pt x="3328" y="2563"/>
                    <a:pt x="3334" y="2557"/>
                    <a:pt x="3339" y="2552"/>
                  </a:cubicBezTo>
                  <a:cubicBezTo>
                    <a:pt x="3341" y="2554"/>
                    <a:pt x="3344" y="2556"/>
                    <a:pt x="3347" y="2560"/>
                  </a:cubicBezTo>
                  <a:cubicBezTo>
                    <a:pt x="3349" y="2560"/>
                    <a:pt x="3353" y="2560"/>
                    <a:pt x="3356" y="2560"/>
                  </a:cubicBezTo>
                  <a:cubicBezTo>
                    <a:pt x="3356" y="2554"/>
                    <a:pt x="3356" y="2548"/>
                    <a:pt x="3356" y="2543"/>
                  </a:cubicBezTo>
                  <a:cubicBezTo>
                    <a:pt x="3358" y="2541"/>
                    <a:pt x="3361" y="2538"/>
                    <a:pt x="3364" y="2535"/>
                  </a:cubicBezTo>
                  <a:cubicBezTo>
                    <a:pt x="3372" y="2535"/>
                    <a:pt x="3380" y="2535"/>
                    <a:pt x="3388" y="2535"/>
                  </a:cubicBezTo>
                  <a:cubicBezTo>
                    <a:pt x="3388" y="2541"/>
                    <a:pt x="3388" y="2546"/>
                    <a:pt x="3388" y="2552"/>
                  </a:cubicBezTo>
                  <a:cubicBezTo>
                    <a:pt x="3391" y="2554"/>
                    <a:pt x="3394" y="2556"/>
                    <a:pt x="3397" y="2560"/>
                  </a:cubicBezTo>
                  <a:cubicBezTo>
                    <a:pt x="3397" y="2571"/>
                    <a:pt x="3397" y="2582"/>
                    <a:pt x="3397" y="2593"/>
                  </a:cubicBezTo>
                  <a:cubicBezTo>
                    <a:pt x="3400" y="2595"/>
                    <a:pt x="3402" y="2598"/>
                    <a:pt x="3405" y="2601"/>
                  </a:cubicBezTo>
                  <a:cubicBezTo>
                    <a:pt x="3405" y="2603"/>
                    <a:pt x="3405" y="2606"/>
                    <a:pt x="3405" y="2609"/>
                  </a:cubicBezTo>
                  <a:cubicBezTo>
                    <a:pt x="3413" y="2609"/>
                    <a:pt x="3421" y="2609"/>
                    <a:pt x="3430" y="2609"/>
                  </a:cubicBezTo>
                  <a:cubicBezTo>
                    <a:pt x="3432" y="2607"/>
                    <a:pt x="3435" y="2604"/>
                    <a:pt x="3439" y="2601"/>
                  </a:cubicBezTo>
                  <a:cubicBezTo>
                    <a:pt x="3441" y="2601"/>
                    <a:pt x="3443" y="2601"/>
                    <a:pt x="3446" y="2601"/>
                  </a:cubicBezTo>
                  <a:cubicBezTo>
                    <a:pt x="3452" y="2595"/>
                    <a:pt x="3458" y="2590"/>
                    <a:pt x="3463" y="2584"/>
                  </a:cubicBezTo>
                  <a:cubicBezTo>
                    <a:pt x="3466" y="2584"/>
                    <a:pt x="3468" y="2584"/>
                    <a:pt x="3471" y="2584"/>
                  </a:cubicBezTo>
                  <a:cubicBezTo>
                    <a:pt x="3473" y="2582"/>
                    <a:pt x="3477" y="2579"/>
                    <a:pt x="3480" y="2576"/>
                  </a:cubicBezTo>
                  <a:cubicBezTo>
                    <a:pt x="3482" y="2576"/>
                    <a:pt x="3485" y="2576"/>
                    <a:pt x="3488" y="2576"/>
                  </a:cubicBezTo>
                  <a:cubicBezTo>
                    <a:pt x="3496" y="2568"/>
                    <a:pt x="3504" y="2560"/>
                    <a:pt x="3513" y="2552"/>
                  </a:cubicBezTo>
                  <a:cubicBezTo>
                    <a:pt x="3516" y="2552"/>
                    <a:pt x="3518" y="2552"/>
                    <a:pt x="3521" y="2552"/>
                  </a:cubicBezTo>
                  <a:cubicBezTo>
                    <a:pt x="3524" y="2549"/>
                    <a:pt x="3526" y="2546"/>
                    <a:pt x="3529" y="2543"/>
                  </a:cubicBezTo>
                  <a:cubicBezTo>
                    <a:pt x="3532" y="2543"/>
                    <a:pt x="3535" y="2543"/>
                    <a:pt x="3538" y="2543"/>
                  </a:cubicBezTo>
                  <a:cubicBezTo>
                    <a:pt x="3546" y="2535"/>
                    <a:pt x="3554" y="2527"/>
                    <a:pt x="3563" y="2518"/>
                  </a:cubicBezTo>
                  <a:cubicBezTo>
                    <a:pt x="3565" y="2518"/>
                    <a:pt x="3568" y="2518"/>
                    <a:pt x="3571" y="2518"/>
                  </a:cubicBezTo>
                  <a:cubicBezTo>
                    <a:pt x="3571" y="2516"/>
                    <a:pt x="3571" y="2513"/>
                    <a:pt x="3571" y="2510"/>
                  </a:cubicBezTo>
                  <a:cubicBezTo>
                    <a:pt x="3569" y="2507"/>
                    <a:pt x="3566" y="2505"/>
                    <a:pt x="3563" y="2502"/>
                  </a:cubicBezTo>
                  <a:cubicBezTo>
                    <a:pt x="3563" y="2494"/>
                    <a:pt x="3563" y="2486"/>
                    <a:pt x="3563" y="2477"/>
                  </a:cubicBezTo>
                  <a:cubicBezTo>
                    <a:pt x="3560" y="2475"/>
                    <a:pt x="3558" y="2471"/>
                    <a:pt x="3555" y="2468"/>
                  </a:cubicBezTo>
                  <a:cubicBezTo>
                    <a:pt x="3555" y="2466"/>
                    <a:pt x="3555" y="2463"/>
                    <a:pt x="3555" y="2460"/>
                  </a:cubicBezTo>
                  <a:cubicBezTo>
                    <a:pt x="3552" y="2458"/>
                    <a:pt x="3549" y="2455"/>
                    <a:pt x="3546" y="2452"/>
                  </a:cubicBezTo>
                  <a:cubicBezTo>
                    <a:pt x="3546" y="2441"/>
                    <a:pt x="3546" y="2430"/>
                    <a:pt x="3546" y="2419"/>
                  </a:cubicBezTo>
                  <a:cubicBezTo>
                    <a:pt x="3548" y="2416"/>
                    <a:pt x="3551" y="2413"/>
                    <a:pt x="3555" y="2410"/>
                  </a:cubicBezTo>
                  <a:cubicBezTo>
                    <a:pt x="3560" y="2410"/>
                    <a:pt x="3566" y="2410"/>
                    <a:pt x="3571" y="2410"/>
                  </a:cubicBezTo>
                  <a:cubicBezTo>
                    <a:pt x="3574" y="2408"/>
                    <a:pt x="3576" y="2405"/>
                    <a:pt x="3579" y="2402"/>
                  </a:cubicBezTo>
                  <a:cubicBezTo>
                    <a:pt x="3585" y="2402"/>
                    <a:pt x="3590" y="2402"/>
                    <a:pt x="3596" y="2402"/>
                  </a:cubicBezTo>
                  <a:cubicBezTo>
                    <a:pt x="3602" y="2408"/>
                    <a:pt x="3607" y="2413"/>
                    <a:pt x="3613" y="2419"/>
                  </a:cubicBezTo>
                  <a:cubicBezTo>
                    <a:pt x="3617" y="2419"/>
                    <a:pt x="3623" y="2419"/>
                    <a:pt x="3629" y="2419"/>
                  </a:cubicBezTo>
                  <a:cubicBezTo>
                    <a:pt x="3631" y="2421"/>
                    <a:pt x="3634" y="2424"/>
                    <a:pt x="3637" y="2427"/>
                  </a:cubicBezTo>
                  <a:cubicBezTo>
                    <a:pt x="3645" y="2427"/>
                    <a:pt x="3653" y="2427"/>
                    <a:pt x="3662" y="2427"/>
                  </a:cubicBezTo>
                  <a:cubicBezTo>
                    <a:pt x="3662" y="2421"/>
                    <a:pt x="3662" y="2416"/>
                    <a:pt x="3662" y="2410"/>
                  </a:cubicBezTo>
                  <a:cubicBezTo>
                    <a:pt x="3660" y="2408"/>
                    <a:pt x="3657" y="2405"/>
                    <a:pt x="3654" y="2402"/>
                  </a:cubicBezTo>
                  <a:cubicBezTo>
                    <a:pt x="3652" y="2402"/>
                    <a:pt x="3648" y="2402"/>
                    <a:pt x="3645" y="2402"/>
                  </a:cubicBezTo>
                  <a:cubicBezTo>
                    <a:pt x="3643" y="2400"/>
                    <a:pt x="3640" y="2397"/>
                    <a:pt x="3637" y="2394"/>
                  </a:cubicBezTo>
                  <a:cubicBezTo>
                    <a:pt x="3640" y="2392"/>
                    <a:pt x="3642" y="2389"/>
                    <a:pt x="3645" y="2385"/>
                  </a:cubicBezTo>
                  <a:cubicBezTo>
                    <a:pt x="3651" y="2385"/>
                    <a:pt x="3656" y="2385"/>
                    <a:pt x="3662" y="2385"/>
                  </a:cubicBezTo>
                  <a:cubicBezTo>
                    <a:pt x="3664" y="2388"/>
                    <a:pt x="3667" y="2391"/>
                    <a:pt x="3671" y="2394"/>
                  </a:cubicBezTo>
                  <a:cubicBezTo>
                    <a:pt x="3675" y="2394"/>
                    <a:pt x="3681" y="2394"/>
                    <a:pt x="3687" y="2394"/>
                  </a:cubicBezTo>
                  <a:cubicBezTo>
                    <a:pt x="3689" y="2392"/>
                    <a:pt x="3692" y="2389"/>
                    <a:pt x="3695" y="2385"/>
                  </a:cubicBezTo>
                  <a:cubicBezTo>
                    <a:pt x="3695" y="2380"/>
                    <a:pt x="3695" y="2374"/>
                    <a:pt x="3695" y="2369"/>
                  </a:cubicBezTo>
                  <a:cubicBezTo>
                    <a:pt x="3693" y="2366"/>
                    <a:pt x="3690" y="2364"/>
                    <a:pt x="3687" y="2361"/>
                  </a:cubicBezTo>
                  <a:cubicBezTo>
                    <a:pt x="3687" y="2347"/>
                    <a:pt x="3687" y="2334"/>
                    <a:pt x="3687" y="2319"/>
                  </a:cubicBezTo>
                  <a:cubicBezTo>
                    <a:pt x="3684" y="2317"/>
                    <a:pt x="3682" y="2314"/>
                    <a:pt x="3679" y="2311"/>
                  </a:cubicBezTo>
                  <a:cubicBezTo>
                    <a:pt x="3676" y="2311"/>
                    <a:pt x="3674" y="2311"/>
                    <a:pt x="3671" y="2311"/>
                  </a:cubicBezTo>
                  <a:cubicBezTo>
                    <a:pt x="3671" y="2306"/>
                    <a:pt x="3671" y="2300"/>
                    <a:pt x="3671" y="2295"/>
                  </a:cubicBezTo>
                  <a:cubicBezTo>
                    <a:pt x="3665" y="2295"/>
                    <a:pt x="3660" y="2295"/>
                    <a:pt x="3654" y="2295"/>
                  </a:cubicBezTo>
                  <a:cubicBezTo>
                    <a:pt x="3652" y="2292"/>
                    <a:pt x="3648" y="2289"/>
                    <a:pt x="3645" y="2286"/>
                  </a:cubicBezTo>
                  <a:cubicBezTo>
                    <a:pt x="3643" y="2286"/>
                    <a:pt x="3640" y="2286"/>
                    <a:pt x="3637" y="2286"/>
                  </a:cubicBezTo>
                  <a:cubicBezTo>
                    <a:pt x="3637" y="2273"/>
                    <a:pt x="3637" y="2259"/>
                    <a:pt x="3637" y="2245"/>
                  </a:cubicBezTo>
                  <a:cubicBezTo>
                    <a:pt x="3645" y="2245"/>
                    <a:pt x="3653" y="2245"/>
                    <a:pt x="3662" y="2245"/>
                  </a:cubicBezTo>
                  <a:cubicBezTo>
                    <a:pt x="3664" y="2247"/>
                    <a:pt x="3667" y="2250"/>
                    <a:pt x="3671" y="2253"/>
                  </a:cubicBezTo>
                  <a:cubicBezTo>
                    <a:pt x="3684" y="2253"/>
                    <a:pt x="3698" y="2253"/>
                    <a:pt x="3712" y="2253"/>
                  </a:cubicBezTo>
                  <a:cubicBezTo>
                    <a:pt x="3712" y="2248"/>
                    <a:pt x="3712" y="2242"/>
                    <a:pt x="3712" y="2237"/>
                  </a:cubicBezTo>
                  <a:cubicBezTo>
                    <a:pt x="3717" y="2231"/>
                    <a:pt x="3722" y="2226"/>
                    <a:pt x="3728" y="2220"/>
                  </a:cubicBezTo>
                  <a:cubicBezTo>
                    <a:pt x="3728" y="2212"/>
                    <a:pt x="3728" y="2204"/>
                    <a:pt x="3728" y="2195"/>
                  </a:cubicBezTo>
                  <a:cubicBezTo>
                    <a:pt x="3730" y="2193"/>
                    <a:pt x="3733" y="2190"/>
                    <a:pt x="3737" y="2187"/>
                  </a:cubicBezTo>
                  <a:cubicBezTo>
                    <a:pt x="3734" y="2184"/>
                    <a:pt x="3731" y="2182"/>
                    <a:pt x="3728" y="2179"/>
                  </a:cubicBezTo>
                  <a:cubicBezTo>
                    <a:pt x="3726" y="2179"/>
                    <a:pt x="3723" y="2179"/>
                    <a:pt x="3720" y="2179"/>
                  </a:cubicBezTo>
                  <a:cubicBezTo>
                    <a:pt x="3720" y="2176"/>
                    <a:pt x="3720" y="2173"/>
                    <a:pt x="3720" y="2170"/>
                  </a:cubicBezTo>
                  <a:cubicBezTo>
                    <a:pt x="3718" y="2168"/>
                    <a:pt x="3715" y="2165"/>
                    <a:pt x="3712" y="2162"/>
                  </a:cubicBezTo>
                  <a:cubicBezTo>
                    <a:pt x="3714" y="2160"/>
                    <a:pt x="3717" y="2156"/>
                    <a:pt x="3720" y="2153"/>
                  </a:cubicBezTo>
                  <a:cubicBezTo>
                    <a:pt x="3720" y="2149"/>
                    <a:pt x="3720" y="2143"/>
                    <a:pt x="3720" y="2137"/>
                  </a:cubicBezTo>
                  <a:cubicBezTo>
                    <a:pt x="3718" y="2135"/>
                    <a:pt x="3715" y="2132"/>
                    <a:pt x="3712" y="2129"/>
                  </a:cubicBezTo>
                  <a:cubicBezTo>
                    <a:pt x="3712" y="2118"/>
                    <a:pt x="3712" y="2107"/>
                    <a:pt x="3712" y="2096"/>
                  </a:cubicBezTo>
                  <a:cubicBezTo>
                    <a:pt x="3710" y="2094"/>
                    <a:pt x="3706" y="2090"/>
                    <a:pt x="3703" y="2087"/>
                  </a:cubicBezTo>
                  <a:cubicBezTo>
                    <a:pt x="3701" y="2087"/>
                    <a:pt x="3699" y="2087"/>
                    <a:pt x="3695" y="2087"/>
                  </a:cubicBezTo>
                  <a:cubicBezTo>
                    <a:pt x="3695" y="2085"/>
                    <a:pt x="3695" y="2083"/>
                    <a:pt x="3695" y="2079"/>
                  </a:cubicBezTo>
                  <a:cubicBezTo>
                    <a:pt x="3698" y="2077"/>
                    <a:pt x="3700" y="2074"/>
                    <a:pt x="3703" y="2071"/>
                  </a:cubicBezTo>
                  <a:cubicBezTo>
                    <a:pt x="3703" y="2068"/>
                    <a:pt x="3703" y="2066"/>
                    <a:pt x="3703" y="2063"/>
                  </a:cubicBezTo>
                  <a:cubicBezTo>
                    <a:pt x="3701" y="2060"/>
                    <a:pt x="3699" y="2057"/>
                    <a:pt x="3695" y="2054"/>
                  </a:cubicBezTo>
                  <a:cubicBezTo>
                    <a:pt x="3695" y="2052"/>
                    <a:pt x="3695" y="2049"/>
                    <a:pt x="3695" y="2046"/>
                  </a:cubicBezTo>
                  <a:cubicBezTo>
                    <a:pt x="3690" y="2040"/>
                    <a:pt x="3684" y="2035"/>
                    <a:pt x="3679" y="2029"/>
                  </a:cubicBezTo>
                  <a:cubicBezTo>
                    <a:pt x="3679" y="2024"/>
                    <a:pt x="3679" y="2018"/>
                    <a:pt x="3679" y="2013"/>
                  </a:cubicBezTo>
                  <a:cubicBezTo>
                    <a:pt x="3681" y="2013"/>
                    <a:pt x="3683" y="2013"/>
                    <a:pt x="3687" y="2013"/>
                  </a:cubicBezTo>
                  <a:cubicBezTo>
                    <a:pt x="3689" y="2010"/>
                    <a:pt x="3692" y="2008"/>
                    <a:pt x="3695" y="2005"/>
                  </a:cubicBezTo>
                  <a:cubicBezTo>
                    <a:pt x="3698" y="2005"/>
                    <a:pt x="3700" y="2005"/>
                    <a:pt x="3703" y="2005"/>
                  </a:cubicBezTo>
                  <a:cubicBezTo>
                    <a:pt x="3706" y="2002"/>
                    <a:pt x="3709" y="2000"/>
                    <a:pt x="3712" y="1997"/>
                  </a:cubicBezTo>
                  <a:cubicBezTo>
                    <a:pt x="3712" y="1994"/>
                    <a:pt x="3712" y="1991"/>
                    <a:pt x="3712" y="1988"/>
                  </a:cubicBezTo>
                  <a:cubicBezTo>
                    <a:pt x="3710" y="1986"/>
                    <a:pt x="3706" y="1983"/>
                    <a:pt x="3703" y="1980"/>
                  </a:cubicBezTo>
                  <a:cubicBezTo>
                    <a:pt x="3703" y="1974"/>
                    <a:pt x="3703" y="1969"/>
                    <a:pt x="3703" y="1963"/>
                  </a:cubicBezTo>
                  <a:cubicBezTo>
                    <a:pt x="3706" y="1963"/>
                    <a:pt x="3709" y="1963"/>
                    <a:pt x="3712" y="1963"/>
                  </a:cubicBezTo>
                  <a:cubicBezTo>
                    <a:pt x="3714" y="1961"/>
                    <a:pt x="3717" y="1958"/>
                    <a:pt x="3720" y="1955"/>
                  </a:cubicBezTo>
                  <a:cubicBezTo>
                    <a:pt x="3720" y="1952"/>
                    <a:pt x="3720" y="1950"/>
                    <a:pt x="3720" y="1947"/>
                  </a:cubicBezTo>
                  <a:cubicBezTo>
                    <a:pt x="3726" y="1941"/>
                    <a:pt x="3731" y="1935"/>
                    <a:pt x="3737" y="1930"/>
                  </a:cubicBezTo>
                  <a:cubicBezTo>
                    <a:pt x="3739" y="1930"/>
                    <a:pt x="3741" y="1930"/>
                    <a:pt x="3745" y="1930"/>
                  </a:cubicBezTo>
                  <a:cubicBezTo>
                    <a:pt x="3745" y="1908"/>
                    <a:pt x="3745" y="1886"/>
                    <a:pt x="3745" y="1864"/>
                  </a:cubicBezTo>
                  <a:cubicBezTo>
                    <a:pt x="3742" y="1862"/>
                    <a:pt x="3740" y="1858"/>
                    <a:pt x="3737" y="1855"/>
                  </a:cubicBezTo>
                  <a:cubicBezTo>
                    <a:pt x="3737" y="1839"/>
                    <a:pt x="3737" y="1823"/>
                    <a:pt x="3737" y="1806"/>
                  </a:cubicBezTo>
                  <a:cubicBezTo>
                    <a:pt x="3734" y="1803"/>
                    <a:pt x="3731" y="1801"/>
                    <a:pt x="3728" y="1798"/>
                  </a:cubicBezTo>
                  <a:cubicBezTo>
                    <a:pt x="3728" y="1790"/>
                    <a:pt x="3728" y="1781"/>
                    <a:pt x="3728" y="1772"/>
                  </a:cubicBezTo>
                  <a:cubicBezTo>
                    <a:pt x="3726" y="1770"/>
                    <a:pt x="3723" y="1768"/>
                    <a:pt x="3720" y="1764"/>
                  </a:cubicBezTo>
                  <a:cubicBezTo>
                    <a:pt x="3718" y="1764"/>
                    <a:pt x="3715" y="1764"/>
                    <a:pt x="3712" y="1764"/>
                  </a:cubicBezTo>
                  <a:cubicBezTo>
                    <a:pt x="3712" y="1759"/>
                    <a:pt x="3712" y="1753"/>
                    <a:pt x="3712" y="1748"/>
                  </a:cubicBezTo>
                  <a:cubicBezTo>
                    <a:pt x="3717" y="1748"/>
                    <a:pt x="3722" y="1748"/>
                    <a:pt x="3728" y="1748"/>
                  </a:cubicBezTo>
                  <a:cubicBezTo>
                    <a:pt x="3736" y="1740"/>
                    <a:pt x="3745" y="1732"/>
                    <a:pt x="3753" y="1723"/>
                  </a:cubicBezTo>
                  <a:cubicBezTo>
                    <a:pt x="3753" y="1721"/>
                    <a:pt x="3753" y="1718"/>
                    <a:pt x="3753" y="1714"/>
                  </a:cubicBezTo>
                  <a:cubicBezTo>
                    <a:pt x="3751" y="1712"/>
                    <a:pt x="3748" y="1710"/>
                    <a:pt x="3745" y="1706"/>
                  </a:cubicBezTo>
                  <a:cubicBezTo>
                    <a:pt x="3745" y="1699"/>
                    <a:pt x="3745" y="1691"/>
                    <a:pt x="3745" y="1682"/>
                  </a:cubicBezTo>
                  <a:cubicBezTo>
                    <a:pt x="3742" y="1679"/>
                    <a:pt x="3740" y="1676"/>
                    <a:pt x="3737" y="1673"/>
                  </a:cubicBezTo>
                  <a:cubicBezTo>
                    <a:pt x="3737" y="1671"/>
                    <a:pt x="3737" y="1668"/>
                    <a:pt x="3737" y="1665"/>
                  </a:cubicBezTo>
                  <a:cubicBezTo>
                    <a:pt x="3731" y="1660"/>
                    <a:pt x="3726" y="1654"/>
                    <a:pt x="3720" y="1648"/>
                  </a:cubicBezTo>
                  <a:cubicBezTo>
                    <a:pt x="3720" y="1646"/>
                    <a:pt x="3720" y="1644"/>
                    <a:pt x="3720" y="1640"/>
                  </a:cubicBezTo>
                  <a:cubicBezTo>
                    <a:pt x="3718" y="1638"/>
                    <a:pt x="3715" y="1635"/>
                    <a:pt x="3712" y="1632"/>
                  </a:cubicBezTo>
                  <a:cubicBezTo>
                    <a:pt x="3712" y="1629"/>
                    <a:pt x="3712" y="1627"/>
                    <a:pt x="3712" y="1624"/>
                  </a:cubicBezTo>
                  <a:cubicBezTo>
                    <a:pt x="3710" y="1621"/>
                    <a:pt x="3706" y="1618"/>
                    <a:pt x="3703" y="1615"/>
                  </a:cubicBezTo>
                  <a:cubicBezTo>
                    <a:pt x="3703" y="1609"/>
                    <a:pt x="3703" y="1604"/>
                    <a:pt x="3703" y="1598"/>
                  </a:cubicBezTo>
                  <a:cubicBezTo>
                    <a:pt x="3701" y="1596"/>
                    <a:pt x="3699" y="1594"/>
                    <a:pt x="3695" y="1590"/>
                  </a:cubicBezTo>
                  <a:cubicBezTo>
                    <a:pt x="3695" y="1585"/>
                    <a:pt x="3695" y="1579"/>
                    <a:pt x="3695" y="1574"/>
                  </a:cubicBezTo>
                  <a:cubicBezTo>
                    <a:pt x="3693" y="1571"/>
                    <a:pt x="3690" y="1569"/>
                    <a:pt x="3687" y="1566"/>
                  </a:cubicBezTo>
                  <a:cubicBezTo>
                    <a:pt x="3687" y="1563"/>
                    <a:pt x="3687" y="1560"/>
                    <a:pt x="3687" y="1557"/>
                  </a:cubicBezTo>
                  <a:cubicBezTo>
                    <a:pt x="3684" y="1555"/>
                    <a:pt x="3682" y="1552"/>
                    <a:pt x="3679" y="1549"/>
                  </a:cubicBezTo>
                  <a:cubicBezTo>
                    <a:pt x="3679" y="1541"/>
                    <a:pt x="3679" y="1533"/>
                    <a:pt x="3679" y="1524"/>
                  </a:cubicBezTo>
                  <a:cubicBezTo>
                    <a:pt x="3673" y="1519"/>
                    <a:pt x="3667" y="1513"/>
                    <a:pt x="3662" y="1508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F7277D03-CF16-4FB5-88B3-997656BE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431"/>
              <a:ext cx="640" cy="1039"/>
            </a:xfrm>
            <a:custGeom>
              <a:avLst/>
              <a:gdLst>
                <a:gd name="T0" fmla="*/ 2204 w 2808"/>
                <a:gd name="T1" fmla="*/ 1632 h 4573"/>
                <a:gd name="T2" fmla="*/ 2410 w 2808"/>
                <a:gd name="T3" fmla="*/ 1640 h 4573"/>
                <a:gd name="T4" fmla="*/ 2643 w 2808"/>
                <a:gd name="T5" fmla="*/ 1764 h 4573"/>
                <a:gd name="T6" fmla="*/ 2733 w 2808"/>
                <a:gd name="T7" fmla="*/ 1624 h 4573"/>
                <a:gd name="T8" fmla="*/ 2701 w 2808"/>
                <a:gd name="T9" fmla="*/ 1416 h 4573"/>
                <a:gd name="T10" fmla="*/ 2725 w 2808"/>
                <a:gd name="T11" fmla="*/ 1217 h 4573"/>
                <a:gd name="T12" fmla="*/ 2518 w 2808"/>
                <a:gd name="T13" fmla="*/ 1127 h 4573"/>
                <a:gd name="T14" fmla="*/ 2460 w 2808"/>
                <a:gd name="T15" fmla="*/ 861 h 4573"/>
                <a:gd name="T16" fmla="*/ 2534 w 2808"/>
                <a:gd name="T17" fmla="*/ 679 h 4573"/>
                <a:gd name="T18" fmla="*/ 2460 w 2808"/>
                <a:gd name="T19" fmla="*/ 555 h 4573"/>
                <a:gd name="T20" fmla="*/ 2236 w 2808"/>
                <a:gd name="T21" fmla="*/ 505 h 4573"/>
                <a:gd name="T22" fmla="*/ 2030 w 2808"/>
                <a:gd name="T23" fmla="*/ 588 h 4573"/>
                <a:gd name="T24" fmla="*/ 1831 w 2808"/>
                <a:gd name="T25" fmla="*/ 630 h 4573"/>
                <a:gd name="T26" fmla="*/ 1591 w 2808"/>
                <a:gd name="T27" fmla="*/ 646 h 4573"/>
                <a:gd name="T28" fmla="*/ 1606 w 2808"/>
                <a:gd name="T29" fmla="*/ 381 h 4573"/>
                <a:gd name="T30" fmla="*/ 1416 w 2808"/>
                <a:gd name="T31" fmla="*/ 306 h 4573"/>
                <a:gd name="T32" fmla="*/ 1044 w 2808"/>
                <a:gd name="T33" fmla="*/ 273 h 4573"/>
                <a:gd name="T34" fmla="*/ 853 w 2808"/>
                <a:gd name="T35" fmla="*/ 149 h 4573"/>
                <a:gd name="T36" fmla="*/ 679 w 2808"/>
                <a:gd name="T37" fmla="*/ 66 h 4573"/>
                <a:gd name="T38" fmla="*/ 489 w 2808"/>
                <a:gd name="T39" fmla="*/ 315 h 4573"/>
                <a:gd name="T40" fmla="*/ 489 w 2808"/>
                <a:gd name="T41" fmla="*/ 555 h 4573"/>
                <a:gd name="T42" fmla="*/ 605 w 2808"/>
                <a:gd name="T43" fmla="*/ 679 h 4573"/>
                <a:gd name="T44" fmla="*/ 505 w 2808"/>
                <a:gd name="T45" fmla="*/ 853 h 4573"/>
                <a:gd name="T46" fmla="*/ 364 w 2808"/>
                <a:gd name="T47" fmla="*/ 1077 h 4573"/>
                <a:gd name="T48" fmla="*/ 157 w 2808"/>
                <a:gd name="T49" fmla="*/ 1201 h 4573"/>
                <a:gd name="T50" fmla="*/ 83 w 2808"/>
                <a:gd name="T51" fmla="*/ 1408 h 4573"/>
                <a:gd name="T52" fmla="*/ 33 w 2808"/>
                <a:gd name="T53" fmla="*/ 1673 h 4573"/>
                <a:gd name="T54" fmla="*/ 83 w 2808"/>
                <a:gd name="T55" fmla="*/ 1996 h 4573"/>
                <a:gd name="T56" fmla="*/ 132 w 2808"/>
                <a:gd name="T57" fmla="*/ 2220 h 4573"/>
                <a:gd name="T58" fmla="*/ 224 w 2808"/>
                <a:gd name="T59" fmla="*/ 2385 h 4573"/>
                <a:gd name="T60" fmla="*/ 240 w 2808"/>
                <a:gd name="T61" fmla="*/ 2617 h 4573"/>
                <a:gd name="T62" fmla="*/ 505 w 2808"/>
                <a:gd name="T63" fmla="*/ 2792 h 4573"/>
                <a:gd name="T64" fmla="*/ 695 w 2808"/>
                <a:gd name="T65" fmla="*/ 2858 h 4573"/>
                <a:gd name="T66" fmla="*/ 862 w 2808"/>
                <a:gd name="T67" fmla="*/ 3015 h 4573"/>
                <a:gd name="T68" fmla="*/ 869 w 2808"/>
                <a:gd name="T69" fmla="*/ 3247 h 4573"/>
                <a:gd name="T70" fmla="*/ 729 w 2808"/>
                <a:gd name="T71" fmla="*/ 3396 h 4573"/>
                <a:gd name="T72" fmla="*/ 820 w 2808"/>
                <a:gd name="T73" fmla="*/ 3645 h 4573"/>
                <a:gd name="T74" fmla="*/ 671 w 2808"/>
                <a:gd name="T75" fmla="*/ 3992 h 4573"/>
                <a:gd name="T76" fmla="*/ 695 w 2808"/>
                <a:gd name="T77" fmla="*/ 4225 h 4573"/>
                <a:gd name="T78" fmla="*/ 920 w 2808"/>
                <a:gd name="T79" fmla="*/ 4374 h 4573"/>
                <a:gd name="T80" fmla="*/ 1052 w 2808"/>
                <a:gd name="T81" fmla="*/ 4564 h 4573"/>
                <a:gd name="T82" fmla="*/ 1193 w 2808"/>
                <a:gd name="T83" fmla="*/ 4523 h 4573"/>
                <a:gd name="T84" fmla="*/ 1242 w 2808"/>
                <a:gd name="T85" fmla="*/ 4448 h 4573"/>
                <a:gd name="T86" fmla="*/ 1325 w 2808"/>
                <a:gd name="T87" fmla="*/ 4324 h 4573"/>
                <a:gd name="T88" fmla="*/ 1358 w 2808"/>
                <a:gd name="T89" fmla="*/ 4067 h 4573"/>
                <a:gd name="T90" fmla="*/ 1516 w 2808"/>
                <a:gd name="T91" fmla="*/ 3885 h 4573"/>
                <a:gd name="T92" fmla="*/ 1681 w 2808"/>
                <a:gd name="T93" fmla="*/ 3943 h 4573"/>
                <a:gd name="T94" fmla="*/ 1723 w 2808"/>
                <a:gd name="T95" fmla="*/ 4026 h 4573"/>
                <a:gd name="T96" fmla="*/ 1781 w 2808"/>
                <a:gd name="T97" fmla="*/ 3893 h 4573"/>
                <a:gd name="T98" fmla="*/ 1814 w 2808"/>
                <a:gd name="T99" fmla="*/ 3752 h 4573"/>
                <a:gd name="T100" fmla="*/ 1822 w 2808"/>
                <a:gd name="T101" fmla="*/ 3529 h 4573"/>
                <a:gd name="T102" fmla="*/ 1913 w 2808"/>
                <a:gd name="T103" fmla="*/ 3388 h 4573"/>
                <a:gd name="T104" fmla="*/ 1938 w 2808"/>
                <a:gd name="T105" fmla="*/ 3214 h 4573"/>
                <a:gd name="T106" fmla="*/ 1855 w 2808"/>
                <a:gd name="T107" fmla="*/ 3007 h 4573"/>
                <a:gd name="T108" fmla="*/ 1947 w 2808"/>
                <a:gd name="T109" fmla="*/ 2941 h 4573"/>
                <a:gd name="T110" fmla="*/ 1988 w 2808"/>
                <a:gd name="T111" fmla="*/ 2858 h 4573"/>
                <a:gd name="T112" fmla="*/ 1880 w 2808"/>
                <a:gd name="T113" fmla="*/ 2709 h 4573"/>
                <a:gd name="T114" fmla="*/ 1773 w 2808"/>
                <a:gd name="T115" fmla="*/ 2618 h 4573"/>
                <a:gd name="T116" fmla="*/ 1847 w 2808"/>
                <a:gd name="T117" fmla="*/ 2460 h 4573"/>
                <a:gd name="T118" fmla="*/ 1988 w 2808"/>
                <a:gd name="T119" fmla="*/ 2327 h 4573"/>
                <a:gd name="T120" fmla="*/ 1872 w 2808"/>
                <a:gd name="T121" fmla="*/ 2220 h 4573"/>
                <a:gd name="T122" fmla="*/ 1906 w 2808"/>
                <a:gd name="T123" fmla="*/ 1963 h 4573"/>
                <a:gd name="T124" fmla="*/ 2071 w 2808"/>
                <a:gd name="T125" fmla="*/ 1988 h 4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8" h="4573">
                  <a:moveTo>
                    <a:pt x="2096" y="1930"/>
                  </a:moveTo>
                  <a:cubicBezTo>
                    <a:pt x="2096" y="1919"/>
                    <a:pt x="2096" y="1908"/>
                    <a:pt x="2096" y="1897"/>
                  </a:cubicBezTo>
                  <a:cubicBezTo>
                    <a:pt x="2098" y="1895"/>
                    <a:pt x="2101" y="1892"/>
                    <a:pt x="2104" y="1888"/>
                  </a:cubicBezTo>
                  <a:cubicBezTo>
                    <a:pt x="2104" y="1878"/>
                    <a:pt x="2104" y="1867"/>
                    <a:pt x="2104" y="1856"/>
                  </a:cubicBezTo>
                  <a:cubicBezTo>
                    <a:pt x="2102" y="1853"/>
                    <a:pt x="2099" y="1850"/>
                    <a:pt x="2096" y="1847"/>
                  </a:cubicBezTo>
                  <a:cubicBezTo>
                    <a:pt x="2096" y="1831"/>
                    <a:pt x="2096" y="1814"/>
                    <a:pt x="2096" y="1798"/>
                  </a:cubicBezTo>
                  <a:cubicBezTo>
                    <a:pt x="2098" y="1795"/>
                    <a:pt x="2101" y="1792"/>
                    <a:pt x="2104" y="1789"/>
                  </a:cubicBezTo>
                  <a:cubicBezTo>
                    <a:pt x="2104" y="1783"/>
                    <a:pt x="2104" y="1778"/>
                    <a:pt x="2104" y="1772"/>
                  </a:cubicBezTo>
                  <a:cubicBezTo>
                    <a:pt x="2112" y="1764"/>
                    <a:pt x="2120" y="1756"/>
                    <a:pt x="2129" y="1748"/>
                  </a:cubicBezTo>
                  <a:cubicBezTo>
                    <a:pt x="2129" y="1745"/>
                    <a:pt x="2129" y="1743"/>
                    <a:pt x="2129" y="1740"/>
                  </a:cubicBezTo>
                  <a:cubicBezTo>
                    <a:pt x="2131" y="1737"/>
                    <a:pt x="2134" y="1734"/>
                    <a:pt x="2137" y="1731"/>
                  </a:cubicBezTo>
                  <a:cubicBezTo>
                    <a:pt x="2137" y="1725"/>
                    <a:pt x="2137" y="1720"/>
                    <a:pt x="2137" y="1714"/>
                  </a:cubicBezTo>
                  <a:cubicBezTo>
                    <a:pt x="2139" y="1712"/>
                    <a:pt x="2142" y="1709"/>
                    <a:pt x="2146" y="1706"/>
                  </a:cubicBezTo>
                  <a:cubicBezTo>
                    <a:pt x="2146" y="1701"/>
                    <a:pt x="2146" y="1695"/>
                    <a:pt x="2146" y="1690"/>
                  </a:cubicBezTo>
                  <a:cubicBezTo>
                    <a:pt x="2165" y="1671"/>
                    <a:pt x="2184" y="1651"/>
                    <a:pt x="2204" y="1632"/>
                  </a:cubicBezTo>
                  <a:cubicBezTo>
                    <a:pt x="2206" y="1632"/>
                    <a:pt x="2208" y="1632"/>
                    <a:pt x="2212" y="1632"/>
                  </a:cubicBezTo>
                  <a:cubicBezTo>
                    <a:pt x="2220" y="1624"/>
                    <a:pt x="2228" y="1616"/>
                    <a:pt x="2236" y="1607"/>
                  </a:cubicBezTo>
                  <a:cubicBezTo>
                    <a:pt x="2239" y="1607"/>
                    <a:pt x="2242" y="1607"/>
                    <a:pt x="2245" y="1607"/>
                  </a:cubicBezTo>
                  <a:cubicBezTo>
                    <a:pt x="2251" y="1601"/>
                    <a:pt x="2256" y="1596"/>
                    <a:pt x="2262" y="1590"/>
                  </a:cubicBezTo>
                  <a:cubicBezTo>
                    <a:pt x="2264" y="1590"/>
                    <a:pt x="2266" y="1590"/>
                    <a:pt x="2270" y="1590"/>
                  </a:cubicBezTo>
                  <a:cubicBezTo>
                    <a:pt x="2275" y="1596"/>
                    <a:pt x="2281" y="1601"/>
                    <a:pt x="2286" y="1607"/>
                  </a:cubicBezTo>
                  <a:cubicBezTo>
                    <a:pt x="2292" y="1607"/>
                    <a:pt x="2297" y="1607"/>
                    <a:pt x="2303" y="1607"/>
                  </a:cubicBezTo>
                  <a:cubicBezTo>
                    <a:pt x="2305" y="1609"/>
                    <a:pt x="2308" y="1612"/>
                    <a:pt x="2311" y="1615"/>
                  </a:cubicBezTo>
                  <a:cubicBezTo>
                    <a:pt x="2313" y="1615"/>
                    <a:pt x="2316" y="1615"/>
                    <a:pt x="2319" y="1615"/>
                  </a:cubicBezTo>
                  <a:cubicBezTo>
                    <a:pt x="2321" y="1617"/>
                    <a:pt x="2325" y="1620"/>
                    <a:pt x="2328" y="1624"/>
                  </a:cubicBezTo>
                  <a:cubicBezTo>
                    <a:pt x="2336" y="1624"/>
                    <a:pt x="2344" y="1624"/>
                    <a:pt x="2352" y="1624"/>
                  </a:cubicBezTo>
                  <a:cubicBezTo>
                    <a:pt x="2355" y="1626"/>
                    <a:pt x="2358" y="1628"/>
                    <a:pt x="2361" y="1632"/>
                  </a:cubicBezTo>
                  <a:cubicBezTo>
                    <a:pt x="2363" y="1632"/>
                    <a:pt x="2366" y="1632"/>
                    <a:pt x="2369" y="1632"/>
                  </a:cubicBezTo>
                  <a:cubicBezTo>
                    <a:pt x="2371" y="1634"/>
                    <a:pt x="2374" y="1637"/>
                    <a:pt x="2377" y="1640"/>
                  </a:cubicBezTo>
                  <a:cubicBezTo>
                    <a:pt x="2388" y="1640"/>
                    <a:pt x="2399" y="1640"/>
                    <a:pt x="2410" y="1640"/>
                  </a:cubicBezTo>
                  <a:cubicBezTo>
                    <a:pt x="2416" y="1646"/>
                    <a:pt x="2422" y="1651"/>
                    <a:pt x="2427" y="1657"/>
                  </a:cubicBezTo>
                  <a:cubicBezTo>
                    <a:pt x="2435" y="1657"/>
                    <a:pt x="2443" y="1657"/>
                    <a:pt x="2452" y="1657"/>
                  </a:cubicBezTo>
                  <a:cubicBezTo>
                    <a:pt x="2452" y="1659"/>
                    <a:pt x="2452" y="1662"/>
                    <a:pt x="2452" y="1665"/>
                  </a:cubicBezTo>
                  <a:cubicBezTo>
                    <a:pt x="2446" y="1671"/>
                    <a:pt x="2441" y="1676"/>
                    <a:pt x="2435" y="1682"/>
                  </a:cubicBezTo>
                  <a:cubicBezTo>
                    <a:pt x="2435" y="1687"/>
                    <a:pt x="2435" y="1693"/>
                    <a:pt x="2435" y="1698"/>
                  </a:cubicBezTo>
                  <a:cubicBezTo>
                    <a:pt x="2437" y="1701"/>
                    <a:pt x="2441" y="1703"/>
                    <a:pt x="2444" y="1706"/>
                  </a:cubicBezTo>
                  <a:cubicBezTo>
                    <a:pt x="2444" y="1723"/>
                    <a:pt x="2444" y="1740"/>
                    <a:pt x="2444" y="1756"/>
                  </a:cubicBezTo>
                  <a:cubicBezTo>
                    <a:pt x="2449" y="1761"/>
                    <a:pt x="2455" y="1767"/>
                    <a:pt x="2460" y="1772"/>
                  </a:cubicBezTo>
                  <a:cubicBezTo>
                    <a:pt x="2463" y="1772"/>
                    <a:pt x="2465" y="1772"/>
                    <a:pt x="2468" y="1772"/>
                  </a:cubicBezTo>
                  <a:cubicBezTo>
                    <a:pt x="2471" y="1770"/>
                    <a:pt x="2473" y="1768"/>
                    <a:pt x="2476" y="1764"/>
                  </a:cubicBezTo>
                  <a:cubicBezTo>
                    <a:pt x="2507" y="1764"/>
                    <a:pt x="2537" y="1764"/>
                    <a:pt x="2568" y="1764"/>
                  </a:cubicBezTo>
                  <a:cubicBezTo>
                    <a:pt x="2570" y="1762"/>
                    <a:pt x="2573" y="1760"/>
                    <a:pt x="2576" y="1756"/>
                  </a:cubicBezTo>
                  <a:cubicBezTo>
                    <a:pt x="2584" y="1756"/>
                    <a:pt x="2592" y="1756"/>
                    <a:pt x="2601" y="1756"/>
                  </a:cubicBezTo>
                  <a:cubicBezTo>
                    <a:pt x="2604" y="1759"/>
                    <a:pt x="2606" y="1761"/>
                    <a:pt x="2609" y="1764"/>
                  </a:cubicBezTo>
                  <a:cubicBezTo>
                    <a:pt x="2620" y="1764"/>
                    <a:pt x="2631" y="1764"/>
                    <a:pt x="2643" y="1764"/>
                  </a:cubicBezTo>
                  <a:cubicBezTo>
                    <a:pt x="2645" y="1767"/>
                    <a:pt x="2647" y="1769"/>
                    <a:pt x="2650" y="1772"/>
                  </a:cubicBezTo>
                  <a:cubicBezTo>
                    <a:pt x="2656" y="1772"/>
                    <a:pt x="2662" y="1772"/>
                    <a:pt x="2667" y="1772"/>
                  </a:cubicBezTo>
                  <a:cubicBezTo>
                    <a:pt x="2670" y="1775"/>
                    <a:pt x="2672" y="1778"/>
                    <a:pt x="2675" y="1781"/>
                  </a:cubicBezTo>
                  <a:cubicBezTo>
                    <a:pt x="2681" y="1781"/>
                    <a:pt x="2686" y="1781"/>
                    <a:pt x="2692" y="1781"/>
                  </a:cubicBezTo>
                  <a:cubicBezTo>
                    <a:pt x="2692" y="1775"/>
                    <a:pt x="2692" y="1770"/>
                    <a:pt x="2692" y="1764"/>
                  </a:cubicBezTo>
                  <a:cubicBezTo>
                    <a:pt x="2694" y="1762"/>
                    <a:pt x="2697" y="1760"/>
                    <a:pt x="2701" y="1756"/>
                  </a:cubicBezTo>
                  <a:cubicBezTo>
                    <a:pt x="2701" y="1754"/>
                    <a:pt x="2701" y="1751"/>
                    <a:pt x="2701" y="1748"/>
                  </a:cubicBezTo>
                  <a:cubicBezTo>
                    <a:pt x="2703" y="1745"/>
                    <a:pt x="2705" y="1743"/>
                    <a:pt x="2709" y="1740"/>
                  </a:cubicBezTo>
                  <a:cubicBezTo>
                    <a:pt x="2709" y="1734"/>
                    <a:pt x="2709" y="1729"/>
                    <a:pt x="2709" y="1723"/>
                  </a:cubicBezTo>
                  <a:cubicBezTo>
                    <a:pt x="2711" y="1721"/>
                    <a:pt x="2714" y="1717"/>
                    <a:pt x="2717" y="1714"/>
                  </a:cubicBezTo>
                  <a:cubicBezTo>
                    <a:pt x="2717" y="1701"/>
                    <a:pt x="2717" y="1687"/>
                    <a:pt x="2717" y="1673"/>
                  </a:cubicBezTo>
                  <a:cubicBezTo>
                    <a:pt x="2720" y="1671"/>
                    <a:pt x="2722" y="1668"/>
                    <a:pt x="2725" y="1665"/>
                  </a:cubicBezTo>
                  <a:cubicBezTo>
                    <a:pt x="2725" y="1663"/>
                    <a:pt x="2725" y="1660"/>
                    <a:pt x="2725" y="1657"/>
                  </a:cubicBezTo>
                  <a:cubicBezTo>
                    <a:pt x="2728" y="1655"/>
                    <a:pt x="2730" y="1651"/>
                    <a:pt x="2733" y="1648"/>
                  </a:cubicBezTo>
                  <a:cubicBezTo>
                    <a:pt x="2733" y="1640"/>
                    <a:pt x="2733" y="1632"/>
                    <a:pt x="2733" y="1624"/>
                  </a:cubicBezTo>
                  <a:cubicBezTo>
                    <a:pt x="2736" y="1621"/>
                    <a:pt x="2739" y="1618"/>
                    <a:pt x="2742" y="1615"/>
                  </a:cubicBezTo>
                  <a:cubicBezTo>
                    <a:pt x="2742" y="1612"/>
                    <a:pt x="2742" y="1610"/>
                    <a:pt x="2742" y="1607"/>
                  </a:cubicBezTo>
                  <a:cubicBezTo>
                    <a:pt x="2744" y="1605"/>
                    <a:pt x="2747" y="1602"/>
                    <a:pt x="2750" y="1599"/>
                  </a:cubicBezTo>
                  <a:cubicBezTo>
                    <a:pt x="2750" y="1597"/>
                    <a:pt x="2750" y="1593"/>
                    <a:pt x="2750" y="1590"/>
                  </a:cubicBezTo>
                  <a:cubicBezTo>
                    <a:pt x="2748" y="1588"/>
                    <a:pt x="2745" y="1585"/>
                    <a:pt x="2742" y="1582"/>
                  </a:cubicBezTo>
                  <a:cubicBezTo>
                    <a:pt x="2742" y="1574"/>
                    <a:pt x="2742" y="1566"/>
                    <a:pt x="2742" y="1558"/>
                  </a:cubicBezTo>
                  <a:cubicBezTo>
                    <a:pt x="2740" y="1555"/>
                    <a:pt x="2736" y="1552"/>
                    <a:pt x="2733" y="1549"/>
                  </a:cubicBezTo>
                  <a:cubicBezTo>
                    <a:pt x="2733" y="1543"/>
                    <a:pt x="2733" y="1538"/>
                    <a:pt x="2733" y="1532"/>
                  </a:cubicBezTo>
                  <a:cubicBezTo>
                    <a:pt x="2731" y="1530"/>
                    <a:pt x="2728" y="1527"/>
                    <a:pt x="2725" y="1524"/>
                  </a:cubicBezTo>
                  <a:cubicBezTo>
                    <a:pt x="2725" y="1516"/>
                    <a:pt x="2725" y="1508"/>
                    <a:pt x="2725" y="1500"/>
                  </a:cubicBezTo>
                  <a:cubicBezTo>
                    <a:pt x="2723" y="1497"/>
                    <a:pt x="2720" y="1494"/>
                    <a:pt x="2717" y="1491"/>
                  </a:cubicBezTo>
                  <a:cubicBezTo>
                    <a:pt x="2715" y="1491"/>
                    <a:pt x="2712" y="1491"/>
                    <a:pt x="2709" y="1491"/>
                  </a:cubicBezTo>
                  <a:cubicBezTo>
                    <a:pt x="2709" y="1485"/>
                    <a:pt x="2709" y="1480"/>
                    <a:pt x="2709" y="1474"/>
                  </a:cubicBezTo>
                  <a:cubicBezTo>
                    <a:pt x="2706" y="1472"/>
                    <a:pt x="2704" y="1469"/>
                    <a:pt x="2701" y="1466"/>
                  </a:cubicBezTo>
                  <a:cubicBezTo>
                    <a:pt x="2701" y="1449"/>
                    <a:pt x="2701" y="1433"/>
                    <a:pt x="2701" y="1416"/>
                  </a:cubicBezTo>
                  <a:cubicBezTo>
                    <a:pt x="2703" y="1414"/>
                    <a:pt x="2705" y="1411"/>
                    <a:pt x="2709" y="1408"/>
                  </a:cubicBezTo>
                  <a:cubicBezTo>
                    <a:pt x="2711" y="1408"/>
                    <a:pt x="2714" y="1408"/>
                    <a:pt x="2717" y="1408"/>
                  </a:cubicBezTo>
                  <a:cubicBezTo>
                    <a:pt x="2722" y="1403"/>
                    <a:pt x="2728" y="1397"/>
                    <a:pt x="2733" y="1391"/>
                  </a:cubicBezTo>
                  <a:cubicBezTo>
                    <a:pt x="2733" y="1386"/>
                    <a:pt x="2733" y="1380"/>
                    <a:pt x="2733" y="1375"/>
                  </a:cubicBezTo>
                  <a:cubicBezTo>
                    <a:pt x="2736" y="1372"/>
                    <a:pt x="2739" y="1370"/>
                    <a:pt x="2742" y="1367"/>
                  </a:cubicBezTo>
                  <a:cubicBezTo>
                    <a:pt x="2744" y="1367"/>
                    <a:pt x="2747" y="1367"/>
                    <a:pt x="2750" y="1367"/>
                  </a:cubicBezTo>
                  <a:cubicBezTo>
                    <a:pt x="2750" y="1364"/>
                    <a:pt x="2750" y="1361"/>
                    <a:pt x="2750" y="1358"/>
                  </a:cubicBezTo>
                  <a:cubicBezTo>
                    <a:pt x="2755" y="1353"/>
                    <a:pt x="2761" y="1348"/>
                    <a:pt x="2767" y="1342"/>
                  </a:cubicBezTo>
                  <a:cubicBezTo>
                    <a:pt x="2780" y="1342"/>
                    <a:pt x="2794" y="1342"/>
                    <a:pt x="2808" y="1342"/>
                  </a:cubicBezTo>
                  <a:cubicBezTo>
                    <a:pt x="2808" y="1329"/>
                    <a:pt x="2808" y="1315"/>
                    <a:pt x="2808" y="1301"/>
                  </a:cubicBezTo>
                  <a:cubicBezTo>
                    <a:pt x="2806" y="1298"/>
                    <a:pt x="2803" y="1295"/>
                    <a:pt x="2800" y="1292"/>
                  </a:cubicBezTo>
                  <a:cubicBezTo>
                    <a:pt x="2800" y="1276"/>
                    <a:pt x="2800" y="1259"/>
                    <a:pt x="2800" y="1243"/>
                  </a:cubicBezTo>
                  <a:cubicBezTo>
                    <a:pt x="2794" y="1243"/>
                    <a:pt x="2789" y="1243"/>
                    <a:pt x="2783" y="1243"/>
                  </a:cubicBezTo>
                  <a:cubicBezTo>
                    <a:pt x="2775" y="1235"/>
                    <a:pt x="2767" y="1226"/>
                    <a:pt x="2759" y="1217"/>
                  </a:cubicBezTo>
                  <a:cubicBezTo>
                    <a:pt x="2748" y="1217"/>
                    <a:pt x="2736" y="1217"/>
                    <a:pt x="2725" y="1217"/>
                  </a:cubicBezTo>
                  <a:cubicBezTo>
                    <a:pt x="2723" y="1215"/>
                    <a:pt x="2720" y="1213"/>
                    <a:pt x="2717" y="1209"/>
                  </a:cubicBezTo>
                  <a:cubicBezTo>
                    <a:pt x="2695" y="1209"/>
                    <a:pt x="2673" y="1209"/>
                    <a:pt x="2650" y="1209"/>
                  </a:cubicBezTo>
                  <a:cubicBezTo>
                    <a:pt x="2648" y="1207"/>
                    <a:pt x="2646" y="1205"/>
                    <a:pt x="2643" y="1201"/>
                  </a:cubicBezTo>
                  <a:cubicBezTo>
                    <a:pt x="2635" y="1201"/>
                    <a:pt x="2626" y="1201"/>
                    <a:pt x="2617" y="1201"/>
                  </a:cubicBezTo>
                  <a:cubicBezTo>
                    <a:pt x="2615" y="1199"/>
                    <a:pt x="2612" y="1196"/>
                    <a:pt x="2609" y="1193"/>
                  </a:cubicBezTo>
                  <a:cubicBezTo>
                    <a:pt x="2601" y="1193"/>
                    <a:pt x="2593" y="1193"/>
                    <a:pt x="2585" y="1193"/>
                  </a:cubicBezTo>
                  <a:cubicBezTo>
                    <a:pt x="2582" y="1190"/>
                    <a:pt x="2579" y="1188"/>
                    <a:pt x="2576" y="1185"/>
                  </a:cubicBezTo>
                  <a:cubicBezTo>
                    <a:pt x="2571" y="1185"/>
                    <a:pt x="2565" y="1185"/>
                    <a:pt x="2560" y="1185"/>
                  </a:cubicBezTo>
                  <a:cubicBezTo>
                    <a:pt x="2560" y="1182"/>
                    <a:pt x="2560" y="1179"/>
                    <a:pt x="2560" y="1176"/>
                  </a:cubicBezTo>
                  <a:cubicBezTo>
                    <a:pt x="2554" y="1170"/>
                    <a:pt x="2549" y="1165"/>
                    <a:pt x="2543" y="1159"/>
                  </a:cubicBezTo>
                  <a:cubicBezTo>
                    <a:pt x="2543" y="1157"/>
                    <a:pt x="2543" y="1154"/>
                    <a:pt x="2543" y="1151"/>
                  </a:cubicBezTo>
                  <a:cubicBezTo>
                    <a:pt x="2541" y="1149"/>
                    <a:pt x="2538" y="1147"/>
                    <a:pt x="2534" y="1143"/>
                  </a:cubicBezTo>
                  <a:cubicBezTo>
                    <a:pt x="2534" y="1141"/>
                    <a:pt x="2534" y="1138"/>
                    <a:pt x="2534" y="1135"/>
                  </a:cubicBezTo>
                  <a:cubicBezTo>
                    <a:pt x="2532" y="1135"/>
                    <a:pt x="2530" y="1135"/>
                    <a:pt x="2526" y="1135"/>
                  </a:cubicBezTo>
                  <a:cubicBezTo>
                    <a:pt x="2524" y="1132"/>
                    <a:pt x="2521" y="1130"/>
                    <a:pt x="2518" y="1127"/>
                  </a:cubicBezTo>
                  <a:cubicBezTo>
                    <a:pt x="2518" y="1094"/>
                    <a:pt x="2518" y="1061"/>
                    <a:pt x="2518" y="1027"/>
                  </a:cubicBezTo>
                  <a:cubicBezTo>
                    <a:pt x="2515" y="1025"/>
                    <a:pt x="2513" y="1022"/>
                    <a:pt x="2510" y="1019"/>
                  </a:cubicBezTo>
                  <a:cubicBezTo>
                    <a:pt x="2510" y="1008"/>
                    <a:pt x="2510" y="997"/>
                    <a:pt x="2510" y="986"/>
                  </a:cubicBezTo>
                  <a:cubicBezTo>
                    <a:pt x="2512" y="984"/>
                    <a:pt x="2515" y="980"/>
                    <a:pt x="2518" y="977"/>
                  </a:cubicBezTo>
                  <a:cubicBezTo>
                    <a:pt x="2518" y="972"/>
                    <a:pt x="2518" y="966"/>
                    <a:pt x="2518" y="960"/>
                  </a:cubicBezTo>
                  <a:cubicBezTo>
                    <a:pt x="2520" y="958"/>
                    <a:pt x="2523" y="956"/>
                    <a:pt x="2526" y="953"/>
                  </a:cubicBezTo>
                  <a:cubicBezTo>
                    <a:pt x="2526" y="945"/>
                    <a:pt x="2526" y="937"/>
                    <a:pt x="2526" y="928"/>
                  </a:cubicBezTo>
                  <a:cubicBezTo>
                    <a:pt x="2529" y="926"/>
                    <a:pt x="2531" y="922"/>
                    <a:pt x="2534" y="919"/>
                  </a:cubicBezTo>
                  <a:cubicBezTo>
                    <a:pt x="2534" y="903"/>
                    <a:pt x="2534" y="887"/>
                    <a:pt x="2534" y="870"/>
                  </a:cubicBezTo>
                  <a:cubicBezTo>
                    <a:pt x="2529" y="870"/>
                    <a:pt x="2523" y="870"/>
                    <a:pt x="2518" y="870"/>
                  </a:cubicBezTo>
                  <a:cubicBezTo>
                    <a:pt x="2515" y="867"/>
                    <a:pt x="2513" y="864"/>
                    <a:pt x="2510" y="861"/>
                  </a:cubicBezTo>
                  <a:cubicBezTo>
                    <a:pt x="2504" y="861"/>
                    <a:pt x="2499" y="861"/>
                    <a:pt x="2493" y="861"/>
                  </a:cubicBezTo>
                  <a:cubicBezTo>
                    <a:pt x="2491" y="863"/>
                    <a:pt x="2488" y="867"/>
                    <a:pt x="2485" y="870"/>
                  </a:cubicBezTo>
                  <a:cubicBezTo>
                    <a:pt x="2480" y="870"/>
                    <a:pt x="2474" y="870"/>
                    <a:pt x="2468" y="870"/>
                  </a:cubicBezTo>
                  <a:cubicBezTo>
                    <a:pt x="2466" y="867"/>
                    <a:pt x="2464" y="864"/>
                    <a:pt x="2460" y="861"/>
                  </a:cubicBezTo>
                  <a:cubicBezTo>
                    <a:pt x="2458" y="861"/>
                    <a:pt x="2455" y="861"/>
                    <a:pt x="2452" y="861"/>
                  </a:cubicBezTo>
                  <a:cubicBezTo>
                    <a:pt x="2449" y="859"/>
                    <a:pt x="2447" y="856"/>
                    <a:pt x="2444" y="853"/>
                  </a:cubicBezTo>
                  <a:cubicBezTo>
                    <a:pt x="2444" y="842"/>
                    <a:pt x="2444" y="831"/>
                    <a:pt x="2444" y="820"/>
                  </a:cubicBezTo>
                  <a:cubicBezTo>
                    <a:pt x="2441" y="817"/>
                    <a:pt x="2438" y="815"/>
                    <a:pt x="2435" y="812"/>
                  </a:cubicBezTo>
                  <a:cubicBezTo>
                    <a:pt x="2435" y="804"/>
                    <a:pt x="2435" y="796"/>
                    <a:pt x="2435" y="787"/>
                  </a:cubicBezTo>
                  <a:cubicBezTo>
                    <a:pt x="2437" y="785"/>
                    <a:pt x="2441" y="782"/>
                    <a:pt x="2444" y="778"/>
                  </a:cubicBezTo>
                  <a:cubicBezTo>
                    <a:pt x="2444" y="770"/>
                    <a:pt x="2444" y="763"/>
                    <a:pt x="2444" y="754"/>
                  </a:cubicBezTo>
                  <a:cubicBezTo>
                    <a:pt x="2446" y="751"/>
                    <a:pt x="2449" y="749"/>
                    <a:pt x="2452" y="746"/>
                  </a:cubicBezTo>
                  <a:cubicBezTo>
                    <a:pt x="2452" y="743"/>
                    <a:pt x="2452" y="740"/>
                    <a:pt x="2452" y="737"/>
                  </a:cubicBezTo>
                  <a:cubicBezTo>
                    <a:pt x="2463" y="726"/>
                    <a:pt x="2474" y="715"/>
                    <a:pt x="2485" y="704"/>
                  </a:cubicBezTo>
                  <a:cubicBezTo>
                    <a:pt x="2487" y="704"/>
                    <a:pt x="2490" y="704"/>
                    <a:pt x="2493" y="704"/>
                  </a:cubicBezTo>
                  <a:cubicBezTo>
                    <a:pt x="2495" y="701"/>
                    <a:pt x="2499" y="699"/>
                    <a:pt x="2502" y="696"/>
                  </a:cubicBezTo>
                  <a:cubicBezTo>
                    <a:pt x="2504" y="696"/>
                    <a:pt x="2507" y="696"/>
                    <a:pt x="2510" y="696"/>
                  </a:cubicBezTo>
                  <a:cubicBezTo>
                    <a:pt x="2515" y="690"/>
                    <a:pt x="2521" y="685"/>
                    <a:pt x="2526" y="679"/>
                  </a:cubicBezTo>
                  <a:cubicBezTo>
                    <a:pt x="2529" y="679"/>
                    <a:pt x="2531" y="679"/>
                    <a:pt x="2534" y="679"/>
                  </a:cubicBezTo>
                  <a:cubicBezTo>
                    <a:pt x="2537" y="677"/>
                    <a:pt x="2540" y="674"/>
                    <a:pt x="2543" y="671"/>
                  </a:cubicBezTo>
                  <a:cubicBezTo>
                    <a:pt x="2546" y="671"/>
                    <a:pt x="2548" y="671"/>
                    <a:pt x="2551" y="671"/>
                  </a:cubicBezTo>
                  <a:cubicBezTo>
                    <a:pt x="2557" y="665"/>
                    <a:pt x="2562" y="660"/>
                    <a:pt x="2568" y="654"/>
                  </a:cubicBezTo>
                  <a:cubicBezTo>
                    <a:pt x="2570" y="654"/>
                    <a:pt x="2573" y="654"/>
                    <a:pt x="2576" y="654"/>
                  </a:cubicBezTo>
                  <a:cubicBezTo>
                    <a:pt x="2578" y="652"/>
                    <a:pt x="2581" y="650"/>
                    <a:pt x="2585" y="646"/>
                  </a:cubicBezTo>
                  <a:cubicBezTo>
                    <a:pt x="2585" y="638"/>
                    <a:pt x="2585" y="630"/>
                    <a:pt x="2585" y="621"/>
                  </a:cubicBezTo>
                  <a:cubicBezTo>
                    <a:pt x="2577" y="613"/>
                    <a:pt x="2569" y="605"/>
                    <a:pt x="2560" y="596"/>
                  </a:cubicBezTo>
                  <a:cubicBezTo>
                    <a:pt x="2557" y="596"/>
                    <a:pt x="2554" y="596"/>
                    <a:pt x="2551" y="596"/>
                  </a:cubicBezTo>
                  <a:cubicBezTo>
                    <a:pt x="2546" y="591"/>
                    <a:pt x="2540" y="585"/>
                    <a:pt x="2534" y="580"/>
                  </a:cubicBezTo>
                  <a:cubicBezTo>
                    <a:pt x="2529" y="580"/>
                    <a:pt x="2523" y="580"/>
                    <a:pt x="2518" y="580"/>
                  </a:cubicBezTo>
                  <a:cubicBezTo>
                    <a:pt x="2515" y="577"/>
                    <a:pt x="2513" y="575"/>
                    <a:pt x="2510" y="572"/>
                  </a:cubicBezTo>
                  <a:cubicBezTo>
                    <a:pt x="2504" y="572"/>
                    <a:pt x="2499" y="572"/>
                    <a:pt x="2493" y="572"/>
                  </a:cubicBezTo>
                  <a:cubicBezTo>
                    <a:pt x="2491" y="569"/>
                    <a:pt x="2488" y="566"/>
                    <a:pt x="2485" y="563"/>
                  </a:cubicBezTo>
                  <a:cubicBezTo>
                    <a:pt x="2480" y="563"/>
                    <a:pt x="2474" y="563"/>
                    <a:pt x="2468" y="563"/>
                  </a:cubicBezTo>
                  <a:cubicBezTo>
                    <a:pt x="2466" y="561"/>
                    <a:pt x="2464" y="558"/>
                    <a:pt x="2460" y="555"/>
                  </a:cubicBezTo>
                  <a:cubicBezTo>
                    <a:pt x="2453" y="555"/>
                    <a:pt x="2444" y="555"/>
                    <a:pt x="2435" y="555"/>
                  </a:cubicBezTo>
                  <a:cubicBezTo>
                    <a:pt x="2433" y="553"/>
                    <a:pt x="2430" y="549"/>
                    <a:pt x="2427" y="546"/>
                  </a:cubicBezTo>
                  <a:cubicBezTo>
                    <a:pt x="2425" y="546"/>
                    <a:pt x="2422" y="546"/>
                    <a:pt x="2418" y="546"/>
                  </a:cubicBezTo>
                  <a:cubicBezTo>
                    <a:pt x="2416" y="544"/>
                    <a:pt x="2414" y="541"/>
                    <a:pt x="2410" y="538"/>
                  </a:cubicBezTo>
                  <a:cubicBezTo>
                    <a:pt x="2399" y="538"/>
                    <a:pt x="2388" y="538"/>
                    <a:pt x="2377" y="538"/>
                  </a:cubicBezTo>
                  <a:cubicBezTo>
                    <a:pt x="2375" y="541"/>
                    <a:pt x="2372" y="543"/>
                    <a:pt x="2369" y="546"/>
                  </a:cubicBezTo>
                  <a:cubicBezTo>
                    <a:pt x="2356" y="546"/>
                    <a:pt x="2342" y="546"/>
                    <a:pt x="2328" y="546"/>
                  </a:cubicBezTo>
                  <a:cubicBezTo>
                    <a:pt x="2325" y="549"/>
                    <a:pt x="2322" y="552"/>
                    <a:pt x="2319" y="555"/>
                  </a:cubicBezTo>
                  <a:cubicBezTo>
                    <a:pt x="2317" y="553"/>
                    <a:pt x="2314" y="549"/>
                    <a:pt x="2311" y="546"/>
                  </a:cubicBezTo>
                  <a:cubicBezTo>
                    <a:pt x="2309" y="546"/>
                    <a:pt x="2306" y="546"/>
                    <a:pt x="2303" y="546"/>
                  </a:cubicBezTo>
                  <a:cubicBezTo>
                    <a:pt x="2301" y="544"/>
                    <a:pt x="2297" y="541"/>
                    <a:pt x="2294" y="538"/>
                  </a:cubicBezTo>
                  <a:cubicBezTo>
                    <a:pt x="2292" y="538"/>
                    <a:pt x="2290" y="538"/>
                    <a:pt x="2286" y="538"/>
                  </a:cubicBezTo>
                  <a:cubicBezTo>
                    <a:pt x="2284" y="536"/>
                    <a:pt x="2281" y="534"/>
                    <a:pt x="2278" y="530"/>
                  </a:cubicBezTo>
                  <a:cubicBezTo>
                    <a:pt x="2273" y="530"/>
                    <a:pt x="2267" y="530"/>
                    <a:pt x="2262" y="530"/>
                  </a:cubicBezTo>
                  <a:cubicBezTo>
                    <a:pt x="2254" y="522"/>
                    <a:pt x="2245" y="514"/>
                    <a:pt x="2236" y="505"/>
                  </a:cubicBezTo>
                  <a:cubicBezTo>
                    <a:pt x="2231" y="505"/>
                    <a:pt x="2225" y="505"/>
                    <a:pt x="2220" y="505"/>
                  </a:cubicBezTo>
                  <a:cubicBezTo>
                    <a:pt x="2217" y="507"/>
                    <a:pt x="2215" y="510"/>
                    <a:pt x="2212" y="514"/>
                  </a:cubicBezTo>
                  <a:cubicBezTo>
                    <a:pt x="2198" y="514"/>
                    <a:pt x="2185" y="514"/>
                    <a:pt x="2170" y="514"/>
                  </a:cubicBezTo>
                  <a:cubicBezTo>
                    <a:pt x="2168" y="516"/>
                    <a:pt x="2165" y="518"/>
                    <a:pt x="2162" y="522"/>
                  </a:cubicBezTo>
                  <a:cubicBezTo>
                    <a:pt x="2157" y="522"/>
                    <a:pt x="2151" y="522"/>
                    <a:pt x="2146" y="522"/>
                  </a:cubicBezTo>
                  <a:cubicBezTo>
                    <a:pt x="2143" y="524"/>
                    <a:pt x="2140" y="527"/>
                    <a:pt x="2137" y="530"/>
                  </a:cubicBezTo>
                  <a:cubicBezTo>
                    <a:pt x="2134" y="530"/>
                    <a:pt x="2132" y="530"/>
                    <a:pt x="2129" y="530"/>
                  </a:cubicBezTo>
                  <a:cubicBezTo>
                    <a:pt x="2127" y="533"/>
                    <a:pt x="2123" y="535"/>
                    <a:pt x="2120" y="538"/>
                  </a:cubicBezTo>
                  <a:cubicBezTo>
                    <a:pt x="2107" y="538"/>
                    <a:pt x="2093" y="538"/>
                    <a:pt x="2079" y="538"/>
                  </a:cubicBezTo>
                  <a:cubicBezTo>
                    <a:pt x="2076" y="541"/>
                    <a:pt x="2074" y="543"/>
                    <a:pt x="2071" y="546"/>
                  </a:cubicBezTo>
                  <a:cubicBezTo>
                    <a:pt x="2071" y="549"/>
                    <a:pt x="2071" y="552"/>
                    <a:pt x="2071" y="555"/>
                  </a:cubicBezTo>
                  <a:cubicBezTo>
                    <a:pt x="2065" y="561"/>
                    <a:pt x="2060" y="566"/>
                    <a:pt x="2054" y="572"/>
                  </a:cubicBezTo>
                  <a:cubicBezTo>
                    <a:pt x="2049" y="572"/>
                    <a:pt x="2043" y="572"/>
                    <a:pt x="2037" y="572"/>
                  </a:cubicBezTo>
                  <a:cubicBezTo>
                    <a:pt x="2037" y="574"/>
                    <a:pt x="2037" y="576"/>
                    <a:pt x="2037" y="580"/>
                  </a:cubicBezTo>
                  <a:cubicBezTo>
                    <a:pt x="2035" y="582"/>
                    <a:pt x="2033" y="585"/>
                    <a:pt x="2030" y="588"/>
                  </a:cubicBezTo>
                  <a:cubicBezTo>
                    <a:pt x="2030" y="591"/>
                    <a:pt x="2030" y="593"/>
                    <a:pt x="2030" y="596"/>
                  </a:cubicBezTo>
                  <a:cubicBezTo>
                    <a:pt x="2027" y="596"/>
                    <a:pt x="2024" y="596"/>
                    <a:pt x="2021" y="596"/>
                  </a:cubicBezTo>
                  <a:cubicBezTo>
                    <a:pt x="2018" y="599"/>
                    <a:pt x="2016" y="601"/>
                    <a:pt x="2013" y="604"/>
                  </a:cubicBezTo>
                  <a:cubicBezTo>
                    <a:pt x="2010" y="604"/>
                    <a:pt x="2008" y="604"/>
                    <a:pt x="2005" y="604"/>
                  </a:cubicBezTo>
                  <a:cubicBezTo>
                    <a:pt x="2002" y="607"/>
                    <a:pt x="1999" y="610"/>
                    <a:pt x="1996" y="613"/>
                  </a:cubicBezTo>
                  <a:cubicBezTo>
                    <a:pt x="1988" y="613"/>
                    <a:pt x="1980" y="613"/>
                    <a:pt x="1971" y="613"/>
                  </a:cubicBezTo>
                  <a:cubicBezTo>
                    <a:pt x="1971" y="615"/>
                    <a:pt x="1971" y="618"/>
                    <a:pt x="1971" y="621"/>
                  </a:cubicBezTo>
                  <a:cubicBezTo>
                    <a:pt x="1966" y="627"/>
                    <a:pt x="1960" y="632"/>
                    <a:pt x="1955" y="638"/>
                  </a:cubicBezTo>
                  <a:cubicBezTo>
                    <a:pt x="1952" y="638"/>
                    <a:pt x="1950" y="638"/>
                    <a:pt x="1947" y="638"/>
                  </a:cubicBezTo>
                  <a:cubicBezTo>
                    <a:pt x="1944" y="640"/>
                    <a:pt x="1941" y="643"/>
                    <a:pt x="1938" y="646"/>
                  </a:cubicBezTo>
                  <a:cubicBezTo>
                    <a:pt x="1933" y="646"/>
                    <a:pt x="1927" y="646"/>
                    <a:pt x="1921" y="646"/>
                  </a:cubicBezTo>
                  <a:cubicBezTo>
                    <a:pt x="1919" y="644"/>
                    <a:pt x="1917" y="641"/>
                    <a:pt x="1913" y="638"/>
                  </a:cubicBezTo>
                  <a:cubicBezTo>
                    <a:pt x="1902" y="638"/>
                    <a:pt x="1891" y="638"/>
                    <a:pt x="1880" y="638"/>
                  </a:cubicBezTo>
                  <a:cubicBezTo>
                    <a:pt x="1878" y="635"/>
                    <a:pt x="1875" y="633"/>
                    <a:pt x="1872" y="630"/>
                  </a:cubicBezTo>
                  <a:cubicBezTo>
                    <a:pt x="1859" y="630"/>
                    <a:pt x="1845" y="630"/>
                    <a:pt x="1831" y="630"/>
                  </a:cubicBezTo>
                  <a:cubicBezTo>
                    <a:pt x="1828" y="627"/>
                    <a:pt x="1825" y="624"/>
                    <a:pt x="1822" y="621"/>
                  </a:cubicBezTo>
                  <a:cubicBezTo>
                    <a:pt x="1803" y="621"/>
                    <a:pt x="1784" y="621"/>
                    <a:pt x="1764" y="621"/>
                  </a:cubicBezTo>
                  <a:cubicBezTo>
                    <a:pt x="1762" y="623"/>
                    <a:pt x="1759" y="627"/>
                    <a:pt x="1756" y="630"/>
                  </a:cubicBezTo>
                  <a:cubicBezTo>
                    <a:pt x="1754" y="630"/>
                    <a:pt x="1751" y="630"/>
                    <a:pt x="1748" y="630"/>
                  </a:cubicBezTo>
                  <a:cubicBezTo>
                    <a:pt x="1746" y="632"/>
                    <a:pt x="1742" y="634"/>
                    <a:pt x="1739" y="638"/>
                  </a:cubicBezTo>
                  <a:cubicBezTo>
                    <a:pt x="1731" y="638"/>
                    <a:pt x="1723" y="638"/>
                    <a:pt x="1715" y="638"/>
                  </a:cubicBezTo>
                  <a:cubicBezTo>
                    <a:pt x="1712" y="640"/>
                    <a:pt x="1710" y="643"/>
                    <a:pt x="1707" y="646"/>
                  </a:cubicBezTo>
                  <a:cubicBezTo>
                    <a:pt x="1704" y="646"/>
                    <a:pt x="1701" y="646"/>
                    <a:pt x="1698" y="646"/>
                  </a:cubicBezTo>
                  <a:cubicBezTo>
                    <a:pt x="1692" y="651"/>
                    <a:pt x="1687" y="657"/>
                    <a:pt x="1681" y="662"/>
                  </a:cubicBezTo>
                  <a:cubicBezTo>
                    <a:pt x="1676" y="662"/>
                    <a:pt x="1670" y="662"/>
                    <a:pt x="1665" y="662"/>
                  </a:cubicBezTo>
                  <a:cubicBezTo>
                    <a:pt x="1662" y="665"/>
                    <a:pt x="1660" y="668"/>
                    <a:pt x="1657" y="671"/>
                  </a:cubicBezTo>
                  <a:cubicBezTo>
                    <a:pt x="1640" y="671"/>
                    <a:pt x="1623" y="671"/>
                    <a:pt x="1607" y="671"/>
                  </a:cubicBezTo>
                  <a:cubicBezTo>
                    <a:pt x="1604" y="669"/>
                    <a:pt x="1602" y="665"/>
                    <a:pt x="1598" y="662"/>
                  </a:cubicBezTo>
                  <a:cubicBezTo>
                    <a:pt x="1598" y="660"/>
                    <a:pt x="1598" y="657"/>
                    <a:pt x="1598" y="654"/>
                  </a:cubicBezTo>
                  <a:cubicBezTo>
                    <a:pt x="1596" y="652"/>
                    <a:pt x="1594" y="650"/>
                    <a:pt x="1591" y="646"/>
                  </a:cubicBezTo>
                  <a:cubicBezTo>
                    <a:pt x="1591" y="638"/>
                    <a:pt x="1591" y="630"/>
                    <a:pt x="1591" y="621"/>
                  </a:cubicBezTo>
                  <a:cubicBezTo>
                    <a:pt x="1588" y="619"/>
                    <a:pt x="1585" y="616"/>
                    <a:pt x="1582" y="613"/>
                  </a:cubicBezTo>
                  <a:cubicBezTo>
                    <a:pt x="1582" y="588"/>
                    <a:pt x="1582" y="564"/>
                    <a:pt x="1582" y="538"/>
                  </a:cubicBezTo>
                  <a:cubicBezTo>
                    <a:pt x="1576" y="533"/>
                    <a:pt x="1571" y="527"/>
                    <a:pt x="1565" y="522"/>
                  </a:cubicBezTo>
                  <a:cubicBezTo>
                    <a:pt x="1565" y="519"/>
                    <a:pt x="1565" y="517"/>
                    <a:pt x="1565" y="514"/>
                  </a:cubicBezTo>
                  <a:cubicBezTo>
                    <a:pt x="1563" y="511"/>
                    <a:pt x="1560" y="508"/>
                    <a:pt x="1557" y="505"/>
                  </a:cubicBezTo>
                  <a:cubicBezTo>
                    <a:pt x="1557" y="502"/>
                    <a:pt x="1557" y="500"/>
                    <a:pt x="1557" y="497"/>
                  </a:cubicBezTo>
                  <a:cubicBezTo>
                    <a:pt x="1565" y="489"/>
                    <a:pt x="1573" y="481"/>
                    <a:pt x="1582" y="472"/>
                  </a:cubicBezTo>
                  <a:cubicBezTo>
                    <a:pt x="1582" y="470"/>
                    <a:pt x="1582" y="467"/>
                    <a:pt x="1582" y="463"/>
                  </a:cubicBezTo>
                  <a:cubicBezTo>
                    <a:pt x="1584" y="461"/>
                    <a:pt x="1587" y="459"/>
                    <a:pt x="1591" y="456"/>
                  </a:cubicBezTo>
                  <a:cubicBezTo>
                    <a:pt x="1591" y="450"/>
                    <a:pt x="1591" y="444"/>
                    <a:pt x="1591" y="439"/>
                  </a:cubicBezTo>
                  <a:cubicBezTo>
                    <a:pt x="1593" y="436"/>
                    <a:pt x="1595" y="434"/>
                    <a:pt x="1598" y="431"/>
                  </a:cubicBezTo>
                  <a:cubicBezTo>
                    <a:pt x="1598" y="428"/>
                    <a:pt x="1598" y="425"/>
                    <a:pt x="1598" y="422"/>
                  </a:cubicBezTo>
                  <a:cubicBezTo>
                    <a:pt x="1601" y="420"/>
                    <a:pt x="1603" y="417"/>
                    <a:pt x="1606" y="414"/>
                  </a:cubicBezTo>
                  <a:cubicBezTo>
                    <a:pt x="1606" y="403"/>
                    <a:pt x="1606" y="392"/>
                    <a:pt x="1606" y="381"/>
                  </a:cubicBezTo>
                  <a:cubicBezTo>
                    <a:pt x="1602" y="381"/>
                    <a:pt x="1596" y="381"/>
                    <a:pt x="1591" y="381"/>
                  </a:cubicBezTo>
                  <a:cubicBezTo>
                    <a:pt x="1588" y="378"/>
                    <a:pt x="1585" y="376"/>
                    <a:pt x="1582" y="373"/>
                  </a:cubicBezTo>
                  <a:cubicBezTo>
                    <a:pt x="1579" y="373"/>
                    <a:pt x="1577" y="373"/>
                    <a:pt x="1574" y="373"/>
                  </a:cubicBezTo>
                  <a:cubicBezTo>
                    <a:pt x="1571" y="370"/>
                    <a:pt x="1568" y="367"/>
                    <a:pt x="1565" y="364"/>
                  </a:cubicBezTo>
                  <a:cubicBezTo>
                    <a:pt x="1555" y="364"/>
                    <a:pt x="1544" y="364"/>
                    <a:pt x="1533" y="364"/>
                  </a:cubicBezTo>
                  <a:cubicBezTo>
                    <a:pt x="1530" y="362"/>
                    <a:pt x="1527" y="359"/>
                    <a:pt x="1524" y="356"/>
                  </a:cubicBezTo>
                  <a:cubicBezTo>
                    <a:pt x="1521" y="356"/>
                    <a:pt x="1519" y="356"/>
                    <a:pt x="1516" y="356"/>
                  </a:cubicBezTo>
                  <a:cubicBezTo>
                    <a:pt x="1513" y="354"/>
                    <a:pt x="1510" y="351"/>
                    <a:pt x="1507" y="347"/>
                  </a:cubicBezTo>
                  <a:cubicBezTo>
                    <a:pt x="1505" y="347"/>
                    <a:pt x="1502" y="347"/>
                    <a:pt x="1499" y="347"/>
                  </a:cubicBezTo>
                  <a:cubicBezTo>
                    <a:pt x="1497" y="345"/>
                    <a:pt x="1494" y="343"/>
                    <a:pt x="1491" y="339"/>
                  </a:cubicBezTo>
                  <a:cubicBezTo>
                    <a:pt x="1489" y="339"/>
                    <a:pt x="1486" y="339"/>
                    <a:pt x="1482" y="339"/>
                  </a:cubicBezTo>
                  <a:cubicBezTo>
                    <a:pt x="1469" y="326"/>
                    <a:pt x="1455" y="312"/>
                    <a:pt x="1441" y="298"/>
                  </a:cubicBezTo>
                  <a:cubicBezTo>
                    <a:pt x="1439" y="298"/>
                    <a:pt x="1436" y="298"/>
                    <a:pt x="1433" y="298"/>
                  </a:cubicBezTo>
                  <a:cubicBezTo>
                    <a:pt x="1431" y="300"/>
                    <a:pt x="1428" y="303"/>
                    <a:pt x="1424" y="306"/>
                  </a:cubicBezTo>
                  <a:cubicBezTo>
                    <a:pt x="1422" y="306"/>
                    <a:pt x="1420" y="306"/>
                    <a:pt x="1416" y="306"/>
                  </a:cubicBezTo>
                  <a:cubicBezTo>
                    <a:pt x="1411" y="312"/>
                    <a:pt x="1405" y="317"/>
                    <a:pt x="1400" y="323"/>
                  </a:cubicBezTo>
                  <a:cubicBezTo>
                    <a:pt x="1397" y="323"/>
                    <a:pt x="1395" y="323"/>
                    <a:pt x="1392" y="323"/>
                  </a:cubicBezTo>
                  <a:cubicBezTo>
                    <a:pt x="1389" y="325"/>
                    <a:pt x="1386" y="328"/>
                    <a:pt x="1383" y="331"/>
                  </a:cubicBezTo>
                  <a:cubicBezTo>
                    <a:pt x="1350" y="331"/>
                    <a:pt x="1317" y="331"/>
                    <a:pt x="1284" y="331"/>
                  </a:cubicBezTo>
                  <a:cubicBezTo>
                    <a:pt x="1281" y="329"/>
                    <a:pt x="1279" y="326"/>
                    <a:pt x="1276" y="323"/>
                  </a:cubicBezTo>
                  <a:cubicBezTo>
                    <a:pt x="1262" y="323"/>
                    <a:pt x="1249" y="323"/>
                    <a:pt x="1234" y="323"/>
                  </a:cubicBezTo>
                  <a:cubicBezTo>
                    <a:pt x="1232" y="320"/>
                    <a:pt x="1229" y="318"/>
                    <a:pt x="1226" y="315"/>
                  </a:cubicBezTo>
                  <a:cubicBezTo>
                    <a:pt x="1223" y="315"/>
                    <a:pt x="1221" y="315"/>
                    <a:pt x="1218" y="315"/>
                  </a:cubicBezTo>
                  <a:cubicBezTo>
                    <a:pt x="1215" y="312"/>
                    <a:pt x="1212" y="309"/>
                    <a:pt x="1209" y="306"/>
                  </a:cubicBezTo>
                  <a:cubicBezTo>
                    <a:pt x="1179" y="306"/>
                    <a:pt x="1148" y="306"/>
                    <a:pt x="1118" y="306"/>
                  </a:cubicBezTo>
                  <a:cubicBezTo>
                    <a:pt x="1116" y="304"/>
                    <a:pt x="1113" y="301"/>
                    <a:pt x="1110" y="298"/>
                  </a:cubicBezTo>
                  <a:cubicBezTo>
                    <a:pt x="1102" y="298"/>
                    <a:pt x="1094" y="298"/>
                    <a:pt x="1085" y="298"/>
                  </a:cubicBezTo>
                  <a:cubicBezTo>
                    <a:pt x="1082" y="296"/>
                    <a:pt x="1080" y="293"/>
                    <a:pt x="1077" y="290"/>
                  </a:cubicBezTo>
                  <a:cubicBezTo>
                    <a:pt x="1071" y="290"/>
                    <a:pt x="1066" y="290"/>
                    <a:pt x="1060" y="290"/>
                  </a:cubicBezTo>
                  <a:cubicBezTo>
                    <a:pt x="1055" y="285"/>
                    <a:pt x="1049" y="279"/>
                    <a:pt x="1044" y="273"/>
                  </a:cubicBezTo>
                  <a:cubicBezTo>
                    <a:pt x="1041" y="273"/>
                    <a:pt x="1039" y="273"/>
                    <a:pt x="1036" y="273"/>
                  </a:cubicBezTo>
                  <a:cubicBezTo>
                    <a:pt x="1030" y="268"/>
                    <a:pt x="1024" y="262"/>
                    <a:pt x="1019" y="257"/>
                  </a:cubicBezTo>
                  <a:cubicBezTo>
                    <a:pt x="1016" y="257"/>
                    <a:pt x="1013" y="257"/>
                    <a:pt x="1010" y="257"/>
                  </a:cubicBezTo>
                  <a:cubicBezTo>
                    <a:pt x="1002" y="249"/>
                    <a:pt x="994" y="241"/>
                    <a:pt x="985" y="232"/>
                  </a:cubicBezTo>
                  <a:cubicBezTo>
                    <a:pt x="983" y="232"/>
                    <a:pt x="981" y="232"/>
                    <a:pt x="978" y="232"/>
                  </a:cubicBezTo>
                  <a:cubicBezTo>
                    <a:pt x="970" y="224"/>
                    <a:pt x="961" y="215"/>
                    <a:pt x="952" y="207"/>
                  </a:cubicBezTo>
                  <a:cubicBezTo>
                    <a:pt x="950" y="207"/>
                    <a:pt x="947" y="207"/>
                    <a:pt x="944" y="207"/>
                  </a:cubicBezTo>
                  <a:cubicBezTo>
                    <a:pt x="939" y="202"/>
                    <a:pt x="933" y="196"/>
                    <a:pt x="927" y="191"/>
                  </a:cubicBezTo>
                  <a:cubicBezTo>
                    <a:pt x="925" y="191"/>
                    <a:pt x="923" y="191"/>
                    <a:pt x="919" y="191"/>
                  </a:cubicBezTo>
                  <a:cubicBezTo>
                    <a:pt x="917" y="188"/>
                    <a:pt x="914" y="185"/>
                    <a:pt x="911" y="182"/>
                  </a:cubicBezTo>
                  <a:cubicBezTo>
                    <a:pt x="908" y="182"/>
                    <a:pt x="906" y="182"/>
                    <a:pt x="903" y="182"/>
                  </a:cubicBezTo>
                  <a:cubicBezTo>
                    <a:pt x="895" y="174"/>
                    <a:pt x="887" y="166"/>
                    <a:pt x="878" y="157"/>
                  </a:cubicBezTo>
                  <a:cubicBezTo>
                    <a:pt x="876" y="157"/>
                    <a:pt x="873" y="157"/>
                    <a:pt x="869" y="157"/>
                  </a:cubicBezTo>
                  <a:cubicBezTo>
                    <a:pt x="867" y="155"/>
                    <a:pt x="865" y="152"/>
                    <a:pt x="861" y="149"/>
                  </a:cubicBezTo>
                  <a:cubicBezTo>
                    <a:pt x="859" y="149"/>
                    <a:pt x="856" y="149"/>
                    <a:pt x="853" y="149"/>
                  </a:cubicBezTo>
                  <a:cubicBezTo>
                    <a:pt x="845" y="141"/>
                    <a:pt x="837" y="133"/>
                    <a:pt x="828" y="124"/>
                  </a:cubicBezTo>
                  <a:cubicBezTo>
                    <a:pt x="826" y="124"/>
                    <a:pt x="823" y="124"/>
                    <a:pt x="820" y="124"/>
                  </a:cubicBezTo>
                  <a:cubicBezTo>
                    <a:pt x="815" y="118"/>
                    <a:pt x="809" y="113"/>
                    <a:pt x="803" y="107"/>
                  </a:cubicBezTo>
                  <a:cubicBezTo>
                    <a:pt x="801" y="107"/>
                    <a:pt x="799" y="107"/>
                    <a:pt x="795" y="107"/>
                  </a:cubicBezTo>
                  <a:cubicBezTo>
                    <a:pt x="787" y="99"/>
                    <a:pt x="779" y="91"/>
                    <a:pt x="770" y="83"/>
                  </a:cubicBezTo>
                  <a:cubicBezTo>
                    <a:pt x="768" y="83"/>
                    <a:pt x="765" y="83"/>
                    <a:pt x="762" y="83"/>
                  </a:cubicBezTo>
                  <a:cubicBezTo>
                    <a:pt x="751" y="71"/>
                    <a:pt x="740" y="60"/>
                    <a:pt x="729" y="49"/>
                  </a:cubicBezTo>
                  <a:cubicBezTo>
                    <a:pt x="729" y="47"/>
                    <a:pt x="729" y="44"/>
                    <a:pt x="729" y="41"/>
                  </a:cubicBezTo>
                  <a:cubicBezTo>
                    <a:pt x="726" y="39"/>
                    <a:pt x="724" y="37"/>
                    <a:pt x="721" y="33"/>
                  </a:cubicBezTo>
                  <a:cubicBezTo>
                    <a:pt x="713" y="25"/>
                    <a:pt x="704" y="17"/>
                    <a:pt x="695" y="8"/>
                  </a:cubicBezTo>
                  <a:cubicBezTo>
                    <a:pt x="695" y="5"/>
                    <a:pt x="695" y="3"/>
                    <a:pt x="695" y="0"/>
                  </a:cubicBezTo>
                  <a:cubicBezTo>
                    <a:pt x="687" y="0"/>
                    <a:pt x="679" y="0"/>
                    <a:pt x="671" y="0"/>
                  </a:cubicBezTo>
                  <a:cubicBezTo>
                    <a:pt x="671" y="5"/>
                    <a:pt x="671" y="11"/>
                    <a:pt x="671" y="17"/>
                  </a:cubicBezTo>
                  <a:cubicBezTo>
                    <a:pt x="674" y="20"/>
                    <a:pt x="677" y="22"/>
                    <a:pt x="679" y="25"/>
                  </a:cubicBezTo>
                  <a:cubicBezTo>
                    <a:pt x="679" y="39"/>
                    <a:pt x="679" y="52"/>
                    <a:pt x="679" y="66"/>
                  </a:cubicBezTo>
                  <a:cubicBezTo>
                    <a:pt x="665" y="80"/>
                    <a:pt x="652" y="94"/>
                    <a:pt x="638" y="107"/>
                  </a:cubicBezTo>
                  <a:cubicBezTo>
                    <a:pt x="635" y="107"/>
                    <a:pt x="632" y="107"/>
                    <a:pt x="629" y="107"/>
                  </a:cubicBezTo>
                  <a:cubicBezTo>
                    <a:pt x="626" y="110"/>
                    <a:pt x="624" y="114"/>
                    <a:pt x="621" y="116"/>
                  </a:cubicBezTo>
                  <a:cubicBezTo>
                    <a:pt x="618" y="116"/>
                    <a:pt x="615" y="116"/>
                    <a:pt x="613" y="116"/>
                  </a:cubicBezTo>
                  <a:cubicBezTo>
                    <a:pt x="609" y="119"/>
                    <a:pt x="607" y="122"/>
                    <a:pt x="605" y="124"/>
                  </a:cubicBezTo>
                  <a:cubicBezTo>
                    <a:pt x="601" y="124"/>
                    <a:pt x="598" y="124"/>
                    <a:pt x="596" y="124"/>
                  </a:cubicBezTo>
                  <a:cubicBezTo>
                    <a:pt x="577" y="144"/>
                    <a:pt x="558" y="163"/>
                    <a:pt x="539" y="182"/>
                  </a:cubicBezTo>
                  <a:cubicBezTo>
                    <a:pt x="539" y="191"/>
                    <a:pt x="539" y="199"/>
                    <a:pt x="539" y="207"/>
                  </a:cubicBezTo>
                  <a:cubicBezTo>
                    <a:pt x="535" y="210"/>
                    <a:pt x="532" y="213"/>
                    <a:pt x="530" y="215"/>
                  </a:cubicBezTo>
                  <a:cubicBezTo>
                    <a:pt x="530" y="230"/>
                    <a:pt x="530" y="243"/>
                    <a:pt x="530" y="257"/>
                  </a:cubicBezTo>
                  <a:cubicBezTo>
                    <a:pt x="527" y="260"/>
                    <a:pt x="524" y="262"/>
                    <a:pt x="522" y="265"/>
                  </a:cubicBezTo>
                  <a:cubicBezTo>
                    <a:pt x="522" y="268"/>
                    <a:pt x="522" y="271"/>
                    <a:pt x="522" y="273"/>
                  </a:cubicBezTo>
                  <a:cubicBezTo>
                    <a:pt x="519" y="277"/>
                    <a:pt x="516" y="279"/>
                    <a:pt x="513" y="281"/>
                  </a:cubicBezTo>
                  <a:cubicBezTo>
                    <a:pt x="513" y="285"/>
                    <a:pt x="513" y="288"/>
                    <a:pt x="513" y="290"/>
                  </a:cubicBezTo>
                  <a:cubicBezTo>
                    <a:pt x="504" y="299"/>
                    <a:pt x="496" y="307"/>
                    <a:pt x="489" y="315"/>
                  </a:cubicBezTo>
                  <a:cubicBezTo>
                    <a:pt x="489" y="318"/>
                    <a:pt x="489" y="320"/>
                    <a:pt x="489" y="323"/>
                  </a:cubicBezTo>
                  <a:cubicBezTo>
                    <a:pt x="483" y="328"/>
                    <a:pt x="477" y="334"/>
                    <a:pt x="472" y="339"/>
                  </a:cubicBezTo>
                  <a:cubicBezTo>
                    <a:pt x="472" y="343"/>
                    <a:pt x="472" y="345"/>
                    <a:pt x="472" y="347"/>
                  </a:cubicBezTo>
                  <a:cubicBezTo>
                    <a:pt x="469" y="351"/>
                    <a:pt x="466" y="354"/>
                    <a:pt x="464" y="356"/>
                  </a:cubicBezTo>
                  <a:cubicBezTo>
                    <a:pt x="464" y="382"/>
                    <a:pt x="464" y="406"/>
                    <a:pt x="464" y="431"/>
                  </a:cubicBezTo>
                  <a:cubicBezTo>
                    <a:pt x="467" y="434"/>
                    <a:pt x="469" y="436"/>
                    <a:pt x="472" y="439"/>
                  </a:cubicBezTo>
                  <a:cubicBezTo>
                    <a:pt x="472" y="442"/>
                    <a:pt x="472" y="444"/>
                    <a:pt x="472" y="447"/>
                  </a:cubicBezTo>
                  <a:cubicBezTo>
                    <a:pt x="475" y="450"/>
                    <a:pt x="478" y="453"/>
                    <a:pt x="481" y="456"/>
                  </a:cubicBezTo>
                  <a:cubicBezTo>
                    <a:pt x="481" y="461"/>
                    <a:pt x="481" y="467"/>
                    <a:pt x="481" y="472"/>
                  </a:cubicBezTo>
                  <a:cubicBezTo>
                    <a:pt x="484" y="475"/>
                    <a:pt x="486" y="478"/>
                    <a:pt x="489" y="480"/>
                  </a:cubicBezTo>
                  <a:cubicBezTo>
                    <a:pt x="489" y="486"/>
                    <a:pt x="489" y="491"/>
                    <a:pt x="489" y="497"/>
                  </a:cubicBezTo>
                  <a:cubicBezTo>
                    <a:pt x="492" y="500"/>
                    <a:pt x="494" y="502"/>
                    <a:pt x="496" y="505"/>
                  </a:cubicBezTo>
                  <a:cubicBezTo>
                    <a:pt x="496" y="508"/>
                    <a:pt x="496" y="511"/>
                    <a:pt x="496" y="514"/>
                  </a:cubicBezTo>
                  <a:cubicBezTo>
                    <a:pt x="493" y="517"/>
                    <a:pt x="491" y="519"/>
                    <a:pt x="489" y="522"/>
                  </a:cubicBezTo>
                  <a:cubicBezTo>
                    <a:pt x="489" y="533"/>
                    <a:pt x="489" y="544"/>
                    <a:pt x="489" y="555"/>
                  </a:cubicBezTo>
                  <a:cubicBezTo>
                    <a:pt x="492" y="558"/>
                    <a:pt x="494" y="560"/>
                    <a:pt x="496" y="563"/>
                  </a:cubicBezTo>
                  <a:cubicBezTo>
                    <a:pt x="496" y="568"/>
                    <a:pt x="496" y="574"/>
                    <a:pt x="496" y="580"/>
                  </a:cubicBezTo>
                  <a:cubicBezTo>
                    <a:pt x="505" y="588"/>
                    <a:pt x="514" y="596"/>
                    <a:pt x="522" y="604"/>
                  </a:cubicBezTo>
                  <a:cubicBezTo>
                    <a:pt x="525" y="604"/>
                    <a:pt x="527" y="604"/>
                    <a:pt x="530" y="604"/>
                  </a:cubicBezTo>
                  <a:cubicBezTo>
                    <a:pt x="533" y="607"/>
                    <a:pt x="536" y="611"/>
                    <a:pt x="539" y="613"/>
                  </a:cubicBezTo>
                  <a:cubicBezTo>
                    <a:pt x="544" y="613"/>
                    <a:pt x="550" y="613"/>
                    <a:pt x="555" y="613"/>
                  </a:cubicBezTo>
                  <a:cubicBezTo>
                    <a:pt x="558" y="616"/>
                    <a:pt x="561" y="619"/>
                    <a:pt x="563" y="621"/>
                  </a:cubicBezTo>
                  <a:cubicBezTo>
                    <a:pt x="566" y="621"/>
                    <a:pt x="569" y="621"/>
                    <a:pt x="571" y="621"/>
                  </a:cubicBezTo>
                  <a:cubicBezTo>
                    <a:pt x="574" y="624"/>
                    <a:pt x="578" y="627"/>
                    <a:pt x="580" y="630"/>
                  </a:cubicBezTo>
                  <a:cubicBezTo>
                    <a:pt x="580" y="633"/>
                    <a:pt x="580" y="635"/>
                    <a:pt x="580" y="638"/>
                  </a:cubicBezTo>
                  <a:cubicBezTo>
                    <a:pt x="583" y="641"/>
                    <a:pt x="586" y="644"/>
                    <a:pt x="588" y="646"/>
                  </a:cubicBezTo>
                  <a:cubicBezTo>
                    <a:pt x="588" y="650"/>
                    <a:pt x="588" y="652"/>
                    <a:pt x="588" y="654"/>
                  </a:cubicBezTo>
                  <a:cubicBezTo>
                    <a:pt x="591" y="657"/>
                    <a:pt x="593" y="660"/>
                    <a:pt x="596" y="662"/>
                  </a:cubicBezTo>
                  <a:cubicBezTo>
                    <a:pt x="596" y="665"/>
                    <a:pt x="596" y="669"/>
                    <a:pt x="596" y="671"/>
                  </a:cubicBezTo>
                  <a:cubicBezTo>
                    <a:pt x="599" y="674"/>
                    <a:pt x="602" y="677"/>
                    <a:pt x="605" y="679"/>
                  </a:cubicBezTo>
                  <a:cubicBezTo>
                    <a:pt x="605" y="682"/>
                    <a:pt x="605" y="685"/>
                    <a:pt x="605" y="688"/>
                  </a:cubicBezTo>
                  <a:cubicBezTo>
                    <a:pt x="608" y="691"/>
                    <a:pt x="610" y="693"/>
                    <a:pt x="613" y="696"/>
                  </a:cubicBezTo>
                  <a:cubicBezTo>
                    <a:pt x="613" y="712"/>
                    <a:pt x="613" y="729"/>
                    <a:pt x="613" y="746"/>
                  </a:cubicBezTo>
                  <a:cubicBezTo>
                    <a:pt x="604" y="754"/>
                    <a:pt x="596" y="762"/>
                    <a:pt x="588" y="770"/>
                  </a:cubicBezTo>
                  <a:cubicBezTo>
                    <a:pt x="588" y="774"/>
                    <a:pt x="588" y="776"/>
                    <a:pt x="588" y="778"/>
                  </a:cubicBezTo>
                  <a:cubicBezTo>
                    <a:pt x="585" y="782"/>
                    <a:pt x="582" y="785"/>
                    <a:pt x="580" y="787"/>
                  </a:cubicBezTo>
                  <a:cubicBezTo>
                    <a:pt x="580" y="790"/>
                    <a:pt x="580" y="793"/>
                    <a:pt x="580" y="795"/>
                  </a:cubicBezTo>
                  <a:cubicBezTo>
                    <a:pt x="574" y="801"/>
                    <a:pt x="569" y="806"/>
                    <a:pt x="563" y="812"/>
                  </a:cubicBezTo>
                  <a:cubicBezTo>
                    <a:pt x="563" y="815"/>
                    <a:pt x="563" y="817"/>
                    <a:pt x="563" y="820"/>
                  </a:cubicBezTo>
                  <a:cubicBezTo>
                    <a:pt x="558" y="825"/>
                    <a:pt x="552" y="831"/>
                    <a:pt x="547" y="836"/>
                  </a:cubicBezTo>
                  <a:cubicBezTo>
                    <a:pt x="543" y="836"/>
                    <a:pt x="541" y="836"/>
                    <a:pt x="539" y="836"/>
                  </a:cubicBezTo>
                  <a:cubicBezTo>
                    <a:pt x="535" y="840"/>
                    <a:pt x="532" y="843"/>
                    <a:pt x="530" y="845"/>
                  </a:cubicBezTo>
                  <a:cubicBezTo>
                    <a:pt x="527" y="845"/>
                    <a:pt x="524" y="845"/>
                    <a:pt x="522" y="845"/>
                  </a:cubicBezTo>
                  <a:cubicBezTo>
                    <a:pt x="519" y="848"/>
                    <a:pt x="516" y="851"/>
                    <a:pt x="513" y="853"/>
                  </a:cubicBezTo>
                  <a:cubicBezTo>
                    <a:pt x="510" y="853"/>
                    <a:pt x="508" y="853"/>
                    <a:pt x="505" y="853"/>
                  </a:cubicBezTo>
                  <a:cubicBezTo>
                    <a:pt x="494" y="864"/>
                    <a:pt x="483" y="875"/>
                    <a:pt x="472" y="886"/>
                  </a:cubicBezTo>
                  <a:cubicBezTo>
                    <a:pt x="472" y="890"/>
                    <a:pt x="472" y="892"/>
                    <a:pt x="472" y="894"/>
                  </a:cubicBezTo>
                  <a:cubicBezTo>
                    <a:pt x="469" y="898"/>
                    <a:pt x="466" y="900"/>
                    <a:pt x="464" y="902"/>
                  </a:cubicBezTo>
                  <a:cubicBezTo>
                    <a:pt x="464" y="919"/>
                    <a:pt x="464" y="936"/>
                    <a:pt x="464" y="952"/>
                  </a:cubicBezTo>
                  <a:cubicBezTo>
                    <a:pt x="461" y="956"/>
                    <a:pt x="458" y="958"/>
                    <a:pt x="455" y="960"/>
                  </a:cubicBezTo>
                  <a:cubicBezTo>
                    <a:pt x="455" y="975"/>
                    <a:pt x="455" y="988"/>
                    <a:pt x="455" y="1002"/>
                  </a:cubicBezTo>
                  <a:cubicBezTo>
                    <a:pt x="450" y="1002"/>
                    <a:pt x="444" y="1002"/>
                    <a:pt x="439" y="1002"/>
                  </a:cubicBezTo>
                  <a:cubicBezTo>
                    <a:pt x="436" y="1005"/>
                    <a:pt x="433" y="1008"/>
                    <a:pt x="430" y="1011"/>
                  </a:cubicBezTo>
                  <a:cubicBezTo>
                    <a:pt x="427" y="1011"/>
                    <a:pt x="425" y="1011"/>
                    <a:pt x="423" y="1011"/>
                  </a:cubicBezTo>
                  <a:cubicBezTo>
                    <a:pt x="414" y="1019"/>
                    <a:pt x="405" y="1027"/>
                    <a:pt x="397" y="1035"/>
                  </a:cubicBezTo>
                  <a:cubicBezTo>
                    <a:pt x="397" y="1038"/>
                    <a:pt x="397" y="1042"/>
                    <a:pt x="397" y="1044"/>
                  </a:cubicBezTo>
                  <a:cubicBezTo>
                    <a:pt x="394" y="1044"/>
                    <a:pt x="392" y="1044"/>
                    <a:pt x="389" y="1044"/>
                  </a:cubicBezTo>
                  <a:cubicBezTo>
                    <a:pt x="384" y="1049"/>
                    <a:pt x="378" y="1055"/>
                    <a:pt x="372" y="1060"/>
                  </a:cubicBezTo>
                  <a:cubicBezTo>
                    <a:pt x="372" y="1063"/>
                    <a:pt x="372" y="1066"/>
                    <a:pt x="372" y="1069"/>
                  </a:cubicBezTo>
                  <a:cubicBezTo>
                    <a:pt x="369" y="1072"/>
                    <a:pt x="367" y="1074"/>
                    <a:pt x="364" y="1077"/>
                  </a:cubicBezTo>
                  <a:cubicBezTo>
                    <a:pt x="364" y="1080"/>
                    <a:pt x="364" y="1083"/>
                    <a:pt x="364" y="1085"/>
                  </a:cubicBezTo>
                  <a:cubicBezTo>
                    <a:pt x="359" y="1091"/>
                    <a:pt x="353" y="1096"/>
                    <a:pt x="348" y="1102"/>
                  </a:cubicBezTo>
                  <a:cubicBezTo>
                    <a:pt x="345" y="1102"/>
                    <a:pt x="342" y="1102"/>
                    <a:pt x="340" y="1102"/>
                  </a:cubicBezTo>
                  <a:cubicBezTo>
                    <a:pt x="326" y="1116"/>
                    <a:pt x="311" y="1130"/>
                    <a:pt x="298" y="1143"/>
                  </a:cubicBezTo>
                  <a:cubicBezTo>
                    <a:pt x="298" y="1146"/>
                    <a:pt x="298" y="1149"/>
                    <a:pt x="298" y="1151"/>
                  </a:cubicBezTo>
                  <a:cubicBezTo>
                    <a:pt x="292" y="1157"/>
                    <a:pt x="287" y="1162"/>
                    <a:pt x="282" y="1168"/>
                  </a:cubicBezTo>
                  <a:cubicBezTo>
                    <a:pt x="282" y="1171"/>
                    <a:pt x="282" y="1174"/>
                    <a:pt x="282" y="1176"/>
                  </a:cubicBezTo>
                  <a:cubicBezTo>
                    <a:pt x="276" y="1181"/>
                    <a:pt x="271" y="1187"/>
                    <a:pt x="265" y="1193"/>
                  </a:cubicBezTo>
                  <a:cubicBezTo>
                    <a:pt x="262" y="1193"/>
                    <a:pt x="259" y="1193"/>
                    <a:pt x="256" y="1193"/>
                  </a:cubicBezTo>
                  <a:cubicBezTo>
                    <a:pt x="253" y="1196"/>
                    <a:pt x="251" y="1199"/>
                    <a:pt x="248" y="1201"/>
                  </a:cubicBezTo>
                  <a:cubicBezTo>
                    <a:pt x="240" y="1201"/>
                    <a:pt x="232" y="1201"/>
                    <a:pt x="224" y="1201"/>
                  </a:cubicBezTo>
                  <a:cubicBezTo>
                    <a:pt x="221" y="1198"/>
                    <a:pt x="217" y="1195"/>
                    <a:pt x="215" y="1193"/>
                  </a:cubicBezTo>
                  <a:cubicBezTo>
                    <a:pt x="209" y="1193"/>
                    <a:pt x="204" y="1193"/>
                    <a:pt x="198" y="1193"/>
                  </a:cubicBezTo>
                  <a:cubicBezTo>
                    <a:pt x="195" y="1196"/>
                    <a:pt x="193" y="1199"/>
                    <a:pt x="190" y="1201"/>
                  </a:cubicBezTo>
                  <a:cubicBezTo>
                    <a:pt x="179" y="1201"/>
                    <a:pt x="168" y="1201"/>
                    <a:pt x="157" y="1201"/>
                  </a:cubicBezTo>
                  <a:cubicBezTo>
                    <a:pt x="148" y="1210"/>
                    <a:pt x="140" y="1218"/>
                    <a:pt x="132" y="1226"/>
                  </a:cubicBezTo>
                  <a:cubicBezTo>
                    <a:pt x="129" y="1226"/>
                    <a:pt x="127" y="1226"/>
                    <a:pt x="124" y="1226"/>
                  </a:cubicBezTo>
                  <a:cubicBezTo>
                    <a:pt x="119" y="1232"/>
                    <a:pt x="113" y="1237"/>
                    <a:pt x="108" y="1243"/>
                  </a:cubicBezTo>
                  <a:cubicBezTo>
                    <a:pt x="108" y="1246"/>
                    <a:pt x="108" y="1248"/>
                    <a:pt x="108" y="1251"/>
                  </a:cubicBezTo>
                  <a:cubicBezTo>
                    <a:pt x="102" y="1256"/>
                    <a:pt x="97" y="1262"/>
                    <a:pt x="91" y="1267"/>
                  </a:cubicBezTo>
                  <a:cubicBezTo>
                    <a:pt x="91" y="1271"/>
                    <a:pt x="91" y="1273"/>
                    <a:pt x="91" y="1275"/>
                  </a:cubicBezTo>
                  <a:cubicBezTo>
                    <a:pt x="88" y="1278"/>
                    <a:pt x="85" y="1282"/>
                    <a:pt x="83" y="1284"/>
                  </a:cubicBezTo>
                  <a:cubicBezTo>
                    <a:pt x="83" y="1287"/>
                    <a:pt x="83" y="1290"/>
                    <a:pt x="83" y="1292"/>
                  </a:cubicBezTo>
                  <a:cubicBezTo>
                    <a:pt x="80" y="1295"/>
                    <a:pt x="77" y="1298"/>
                    <a:pt x="74" y="1301"/>
                  </a:cubicBezTo>
                  <a:cubicBezTo>
                    <a:pt x="74" y="1306"/>
                    <a:pt x="74" y="1312"/>
                    <a:pt x="74" y="1317"/>
                  </a:cubicBezTo>
                  <a:cubicBezTo>
                    <a:pt x="71" y="1320"/>
                    <a:pt x="69" y="1323"/>
                    <a:pt x="66" y="1325"/>
                  </a:cubicBezTo>
                  <a:cubicBezTo>
                    <a:pt x="66" y="1337"/>
                    <a:pt x="66" y="1348"/>
                    <a:pt x="66" y="1358"/>
                  </a:cubicBezTo>
                  <a:cubicBezTo>
                    <a:pt x="70" y="1361"/>
                    <a:pt x="72" y="1364"/>
                    <a:pt x="74" y="1367"/>
                  </a:cubicBezTo>
                  <a:cubicBezTo>
                    <a:pt x="74" y="1378"/>
                    <a:pt x="74" y="1389"/>
                    <a:pt x="74" y="1400"/>
                  </a:cubicBezTo>
                  <a:cubicBezTo>
                    <a:pt x="77" y="1403"/>
                    <a:pt x="81" y="1406"/>
                    <a:pt x="83" y="1408"/>
                  </a:cubicBezTo>
                  <a:cubicBezTo>
                    <a:pt x="83" y="1414"/>
                    <a:pt x="83" y="1419"/>
                    <a:pt x="83" y="1425"/>
                  </a:cubicBezTo>
                  <a:cubicBezTo>
                    <a:pt x="80" y="1428"/>
                    <a:pt x="77" y="1430"/>
                    <a:pt x="74" y="1433"/>
                  </a:cubicBezTo>
                  <a:cubicBezTo>
                    <a:pt x="74" y="1438"/>
                    <a:pt x="74" y="1444"/>
                    <a:pt x="74" y="1449"/>
                  </a:cubicBezTo>
                  <a:cubicBezTo>
                    <a:pt x="63" y="1461"/>
                    <a:pt x="52" y="1472"/>
                    <a:pt x="41" y="1483"/>
                  </a:cubicBezTo>
                  <a:cubicBezTo>
                    <a:pt x="41" y="1486"/>
                    <a:pt x="41" y="1488"/>
                    <a:pt x="41" y="1491"/>
                  </a:cubicBezTo>
                  <a:cubicBezTo>
                    <a:pt x="35" y="1496"/>
                    <a:pt x="30" y="1502"/>
                    <a:pt x="25" y="1507"/>
                  </a:cubicBezTo>
                  <a:cubicBezTo>
                    <a:pt x="25" y="1511"/>
                    <a:pt x="25" y="1513"/>
                    <a:pt x="25" y="1515"/>
                  </a:cubicBezTo>
                  <a:cubicBezTo>
                    <a:pt x="22" y="1519"/>
                    <a:pt x="19" y="1522"/>
                    <a:pt x="16" y="1524"/>
                  </a:cubicBezTo>
                  <a:cubicBezTo>
                    <a:pt x="16" y="1527"/>
                    <a:pt x="16" y="1530"/>
                    <a:pt x="16" y="1532"/>
                  </a:cubicBezTo>
                  <a:cubicBezTo>
                    <a:pt x="11" y="1538"/>
                    <a:pt x="5" y="1543"/>
                    <a:pt x="0" y="1549"/>
                  </a:cubicBezTo>
                  <a:cubicBezTo>
                    <a:pt x="0" y="1571"/>
                    <a:pt x="0" y="1593"/>
                    <a:pt x="0" y="1615"/>
                  </a:cubicBezTo>
                  <a:cubicBezTo>
                    <a:pt x="8" y="1624"/>
                    <a:pt x="17" y="1632"/>
                    <a:pt x="25" y="1640"/>
                  </a:cubicBezTo>
                  <a:cubicBezTo>
                    <a:pt x="25" y="1646"/>
                    <a:pt x="25" y="1651"/>
                    <a:pt x="25" y="1657"/>
                  </a:cubicBezTo>
                  <a:cubicBezTo>
                    <a:pt x="28" y="1660"/>
                    <a:pt x="31" y="1663"/>
                    <a:pt x="33" y="1665"/>
                  </a:cubicBezTo>
                  <a:cubicBezTo>
                    <a:pt x="33" y="1668"/>
                    <a:pt x="33" y="1670"/>
                    <a:pt x="33" y="1673"/>
                  </a:cubicBezTo>
                  <a:cubicBezTo>
                    <a:pt x="36" y="1676"/>
                    <a:pt x="38" y="1679"/>
                    <a:pt x="41" y="1682"/>
                  </a:cubicBezTo>
                  <a:cubicBezTo>
                    <a:pt x="41" y="1685"/>
                    <a:pt x="41" y="1687"/>
                    <a:pt x="41" y="1690"/>
                  </a:cubicBezTo>
                  <a:cubicBezTo>
                    <a:pt x="44" y="1693"/>
                    <a:pt x="47" y="1696"/>
                    <a:pt x="50" y="1698"/>
                  </a:cubicBezTo>
                  <a:cubicBezTo>
                    <a:pt x="50" y="1701"/>
                    <a:pt x="50" y="1704"/>
                    <a:pt x="50" y="1706"/>
                  </a:cubicBezTo>
                  <a:cubicBezTo>
                    <a:pt x="58" y="1715"/>
                    <a:pt x="66" y="1723"/>
                    <a:pt x="74" y="1731"/>
                  </a:cubicBezTo>
                  <a:cubicBezTo>
                    <a:pt x="74" y="1736"/>
                    <a:pt x="74" y="1742"/>
                    <a:pt x="74" y="1748"/>
                  </a:cubicBezTo>
                  <a:cubicBezTo>
                    <a:pt x="77" y="1751"/>
                    <a:pt x="81" y="1754"/>
                    <a:pt x="83" y="1756"/>
                  </a:cubicBezTo>
                  <a:cubicBezTo>
                    <a:pt x="83" y="1767"/>
                    <a:pt x="83" y="1779"/>
                    <a:pt x="83" y="1789"/>
                  </a:cubicBezTo>
                  <a:cubicBezTo>
                    <a:pt x="86" y="1792"/>
                    <a:pt x="89" y="1795"/>
                    <a:pt x="91" y="1798"/>
                  </a:cubicBezTo>
                  <a:cubicBezTo>
                    <a:pt x="91" y="1814"/>
                    <a:pt x="91" y="1831"/>
                    <a:pt x="91" y="1847"/>
                  </a:cubicBezTo>
                  <a:cubicBezTo>
                    <a:pt x="88" y="1850"/>
                    <a:pt x="85" y="1853"/>
                    <a:pt x="83" y="1856"/>
                  </a:cubicBezTo>
                  <a:cubicBezTo>
                    <a:pt x="83" y="1880"/>
                    <a:pt x="83" y="1905"/>
                    <a:pt x="83" y="1930"/>
                  </a:cubicBezTo>
                  <a:cubicBezTo>
                    <a:pt x="80" y="1933"/>
                    <a:pt x="77" y="1936"/>
                    <a:pt x="74" y="1938"/>
                  </a:cubicBezTo>
                  <a:cubicBezTo>
                    <a:pt x="74" y="1955"/>
                    <a:pt x="74" y="1972"/>
                    <a:pt x="74" y="1988"/>
                  </a:cubicBezTo>
                  <a:cubicBezTo>
                    <a:pt x="77" y="1991"/>
                    <a:pt x="81" y="1994"/>
                    <a:pt x="83" y="1996"/>
                  </a:cubicBezTo>
                  <a:cubicBezTo>
                    <a:pt x="83" y="2002"/>
                    <a:pt x="83" y="2008"/>
                    <a:pt x="83" y="2013"/>
                  </a:cubicBezTo>
                  <a:cubicBezTo>
                    <a:pt x="86" y="2016"/>
                    <a:pt x="89" y="2018"/>
                    <a:pt x="91" y="2021"/>
                  </a:cubicBezTo>
                  <a:cubicBezTo>
                    <a:pt x="94" y="2024"/>
                    <a:pt x="97" y="2027"/>
                    <a:pt x="99" y="2029"/>
                  </a:cubicBezTo>
                  <a:cubicBezTo>
                    <a:pt x="99" y="2032"/>
                    <a:pt x="99" y="2035"/>
                    <a:pt x="99" y="2038"/>
                  </a:cubicBezTo>
                  <a:cubicBezTo>
                    <a:pt x="104" y="2043"/>
                    <a:pt x="110" y="2049"/>
                    <a:pt x="116" y="2054"/>
                  </a:cubicBezTo>
                  <a:cubicBezTo>
                    <a:pt x="116" y="2058"/>
                    <a:pt x="116" y="2060"/>
                    <a:pt x="116" y="2062"/>
                  </a:cubicBezTo>
                  <a:cubicBezTo>
                    <a:pt x="119" y="2066"/>
                    <a:pt x="122" y="2068"/>
                    <a:pt x="124" y="2070"/>
                  </a:cubicBezTo>
                  <a:cubicBezTo>
                    <a:pt x="124" y="2093"/>
                    <a:pt x="124" y="2115"/>
                    <a:pt x="124" y="2137"/>
                  </a:cubicBezTo>
                  <a:cubicBezTo>
                    <a:pt x="121" y="2140"/>
                    <a:pt x="118" y="2143"/>
                    <a:pt x="116" y="2145"/>
                  </a:cubicBezTo>
                  <a:cubicBezTo>
                    <a:pt x="116" y="2148"/>
                    <a:pt x="116" y="2152"/>
                    <a:pt x="116" y="2154"/>
                  </a:cubicBezTo>
                  <a:cubicBezTo>
                    <a:pt x="112" y="2157"/>
                    <a:pt x="110" y="2159"/>
                    <a:pt x="108" y="2162"/>
                  </a:cubicBezTo>
                  <a:cubicBezTo>
                    <a:pt x="108" y="2171"/>
                    <a:pt x="108" y="2179"/>
                    <a:pt x="108" y="2186"/>
                  </a:cubicBezTo>
                  <a:cubicBezTo>
                    <a:pt x="111" y="2190"/>
                    <a:pt x="113" y="2193"/>
                    <a:pt x="116" y="2195"/>
                  </a:cubicBezTo>
                  <a:cubicBezTo>
                    <a:pt x="116" y="2198"/>
                    <a:pt x="116" y="2201"/>
                    <a:pt x="116" y="2203"/>
                  </a:cubicBezTo>
                  <a:cubicBezTo>
                    <a:pt x="121" y="2209"/>
                    <a:pt x="127" y="2214"/>
                    <a:pt x="132" y="2220"/>
                  </a:cubicBezTo>
                  <a:cubicBezTo>
                    <a:pt x="138" y="2220"/>
                    <a:pt x="143" y="2220"/>
                    <a:pt x="149" y="2220"/>
                  </a:cubicBezTo>
                  <a:cubicBezTo>
                    <a:pt x="152" y="2223"/>
                    <a:pt x="155" y="2225"/>
                    <a:pt x="157" y="2228"/>
                  </a:cubicBezTo>
                  <a:cubicBezTo>
                    <a:pt x="160" y="2228"/>
                    <a:pt x="163" y="2228"/>
                    <a:pt x="166" y="2228"/>
                  </a:cubicBezTo>
                  <a:cubicBezTo>
                    <a:pt x="171" y="2233"/>
                    <a:pt x="177" y="2239"/>
                    <a:pt x="182" y="2245"/>
                  </a:cubicBezTo>
                  <a:cubicBezTo>
                    <a:pt x="182" y="2248"/>
                    <a:pt x="182" y="2251"/>
                    <a:pt x="182" y="2253"/>
                  </a:cubicBezTo>
                  <a:cubicBezTo>
                    <a:pt x="188" y="2259"/>
                    <a:pt x="194" y="2264"/>
                    <a:pt x="198" y="2269"/>
                  </a:cubicBezTo>
                  <a:cubicBezTo>
                    <a:pt x="198" y="2280"/>
                    <a:pt x="198" y="2291"/>
                    <a:pt x="198" y="2303"/>
                  </a:cubicBezTo>
                  <a:cubicBezTo>
                    <a:pt x="195" y="2306"/>
                    <a:pt x="193" y="2309"/>
                    <a:pt x="190" y="2311"/>
                  </a:cubicBezTo>
                  <a:cubicBezTo>
                    <a:pt x="190" y="2317"/>
                    <a:pt x="190" y="2322"/>
                    <a:pt x="190" y="2327"/>
                  </a:cubicBezTo>
                  <a:cubicBezTo>
                    <a:pt x="194" y="2330"/>
                    <a:pt x="196" y="2334"/>
                    <a:pt x="198" y="2336"/>
                  </a:cubicBezTo>
                  <a:cubicBezTo>
                    <a:pt x="198" y="2339"/>
                    <a:pt x="198" y="2342"/>
                    <a:pt x="198" y="2344"/>
                  </a:cubicBezTo>
                  <a:cubicBezTo>
                    <a:pt x="201" y="2347"/>
                    <a:pt x="205" y="2350"/>
                    <a:pt x="207" y="2353"/>
                  </a:cubicBezTo>
                  <a:cubicBezTo>
                    <a:pt x="207" y="2356"/>
                    <a:pt x="207" y="2358"/>
                    <a:pt x="207" y="2361"/>
                  </a:cubicBezTo>
                  <a:cubicBezTo>
                    <a:pt x="213" y="2366"/>
                    <a:pt x="218" y="2372"/>
                    <a:pt x="224" y="2377"/>
                  </a:cubicBezTo>
                  <a:cubicBezTo>
                    <a:pt x="224" y="2380"/>
                    <a:pt x="224" y="2383"/>
                    <a:pt x="224" y="2385"/>
                  </a:cubicBezTo>
                  <a:cubicBezTo>
                    <a:pt x="227" y="2388"/>
                    <a:pt x="229" y="2392"/>
                    <a:pt x="232" y="2394"/>
                  </a:cubicBezTo>
                  <a:cubicBezTo>
                    <a:pt x="232" y="2400"/>
                    <a:pt x="232" y="2405"/>
                    <a:pt x="232" y="2411"/>
                  </a:cubicBezTo>
                  <a:cubicBezTo>
                    <a:pt x="229" y="2414"/>
                    <a:pt x="226" y="2416"/>
                    <a:pt x="224" y="2419"/>
                  </a:cubicBezTo>
                  <a:cubicBezTo>
                    <a:pt x="224" y="2424"/>
                    <a:pt x="224" y="2430"/>
                    <a:pt x="224" y="2435"/>
                  </a:cubicBezTo>
                  <a:cubicBezTo>
                    <a:pt x="215" y="2444"/>
                    <a:pt x="206" y="2452"/>
                    <a:pt x="198" y="2460"/>
                  </a:cubicBezTo>
                  <a:cubicBezTo>
                    <a:pt x="195" y="2460"/>
                    <a:pt x="193" y="2460"/>
                    <a:pt x="190" y="2460"/>
                  </a:cubicBezTo>
                  <a:cubicBezTo>
                    <a:pt x="182" y="2469"/>
                    <a:pt x="174" y="2477"/>
                    <a:pt x="166" y="2485"/>
                  </a:cubicBezTo>
                  <a:cubicBezTo>
                    <a:pt x="166" y="2510"/>
                    <a:pt x="166" y="2535"/>
                    <a:pt x="166" y="2559"/>
                  </a:cubicBezTo>
                  <a:cubicBezTo>
                    <a:pt x="169" y="2563"/>
                    <a:pt x="171" y="2566"/>
                    <a:pt x="174" y="2568"/>
                  </a:cubicBezTo>
                  <a:cubicBezTo>
                    <a:pt x="177" y="2568"/>
                    <a:pt x="180" y="2568"/>
                    <a:pt x="182" y="2568"/>
                  </a:cubicBezTo>
                  <a:cubicBezTo>
                    <a:pt x="186" y="2571"/>
                    <a:pt x="188" y="2574"/>
                    <a:pt x="190" y="2576"/>
                  </a:cubicBezTo>
                  <a:cubicBezTo>
                    <a:pt x="196" y="2576"/>
                    <a:pt x="201" y="2576"/>
                    <a:pt x="207" y="2576"/>
                  </a:cubicBezTo>
                  <a:cubicBezTo>
                    <a:pt x="216" y="2585"/>
                    <a:pt x="224" y="2593"/>
                    <a:pt x="232" y="2601"/>
                  </a:cubicBezTo>
                  <a:cubicBezTo>
                    <a:pt x="232" y="2604"/>
                    <a:pt x="232" y="2607"/>
                    <a:pt x="232" y="2609"/>
                  </a:cubicBezTo>
                  <a:cubicBezTo>
                    <a:pt x="235" y="2613"/>
                    <a:pt x="237" y="2615"/>
                    <a:pt x="240" y="2617"/>
                  </a:cubicBezTo>
                  <a:cubicBezTo>
                    <a:pt x="240" y="2634"/>
                    <a:pt x="240" y="2651"/>
                    <a:pt x="240" y="2668"/>
                  </a:cubicBezTo>
                  <a:cubicBezTo>
                    <a:pt x="251" y="2679"/>
                    <a:pt x="262" y="2690"/>
                    <a:pt x="273" y="2700"/>
                  </a:cubicBezTo>
                  <a:cubicBezTo>
                    <a:pt x="276" y="2700"/>
                    <a:pt x="279" y="2700"/>
                    <a:pt x="282" y="2700"/>
                  </a:cubicBezTo>
                  <a:cubicBezTo>
                    <a:pt x="285" y="2703"/>
                    <a:pt x="287" y="2706"/>
                    <a:pt x="290" y="2709"/>
                  </a:cubicBezTo>
                  <a:cubicBezTo>
                    <a:pt x="299" y="2709"/>
                    <a:pt x="306" y="2709"/>
                    <a:pt x="314" y="2709"/>
                  </a:cubicBezTo>
                  <a:cubicBezTo>
                    <a:pt x="318" y="2712"/>
                    <a:pt x="321" y="2714"/>
                    <a:pt x="323" y="2717"/>
                  </a:cubicBezTo>
                  <a:cubicBezTo>
                    <a:pt x="348" y="2717"/>
                    <a:pt x="372" y="2717"/>
                    <a:pt x="397" y="2717"/>
                  </a:cubicBezTo>
                  <a:cubicBezTo>
                    <a:pt x="408" y="2728"/>
                    <a:pt x="419" y="2739"/>
                    <a:pt x="430" y="2750"/>
                  </a:cubicBezTo>
                  <a:cubicBezTo>
                    <a:pt x="434" y="2750"/>
                    <a:pt x="437" y="2750"/>
                    <a:pt x="439" y="2750"/>
                  </a:cubicBezTo>
                  <a:cubicBezTo>
                    <a:pt x="442" y="2753"/>
                    <a:pt x="445" y="2756"/>
                    <a:pt x="447" y="2758"/>
                  </a:cubicBezTo>
                  <a:cubicBezTo>
                    <a:pt x="450" y="2758"/>
                    <a:pt x="453" y="2758"/>
                    <a:pt x="455" y="2758"/>
                  </a:cubicBezTo>
                  <a:cubicBezTo>
                    <a:pt x="461" y="2764"/>
                    <a:pt x="466" y="2769"/>
                    <a:pt x="472" y="2775"/>
                  </a:cubicBezTo>
                  <a:cubicBezTo>
                    <a:pt x="475" y="2775"/>
                    <a:pt x="478" y="2775"/>
                    <a:pt x="481" y="2775"/>
                  </a:cubicBezTo>
                  <a:cubicBezTo>
                    <a:pt x="486" y="2780"/>
                    <a:pt x="492" y="2786"/>
                    <a:pt x="496" y="2792"/>
                  </a:cubicBezTo>
                  <a:cubicBezTo>
                    <a:pt x="500" y="2792"/>
                    <a:pt x="503" y="2792"/>
                    <a:pt x="505" y="2792"/>
                  </a:cubicBezTo>
                  <a:cubicBezTo>
                    <a:pt x="508" y="2795"/>
                    <a:pt x="511" y="2797"/>
                    <a:pt x="513" y="2800"/>
                  </a:cubicBezTo>
                  <a:cubicBezTo>
                    <a:pt x="516" y="2800"/>
                    <a:pt x="520" y="2800"/>
                    <a:pt x="522" y="2800"/>
                  </a:cubicBezTo>
                  <a:cubicBezTo>
                    <a:pt x="525" y="2803"/>
                    <a:pt x="527" y="2806"/>
                    <a:pt x="530" y="2808"/>
                  </a:cubicBezTo>
                  <a:cubicBezTo>
                    <a:pt x="547" y="2808"/>
                    <a:pt x="563" y="2808"/>
                    <a:pt x="580" y="2808"/>
                  </a:cubicBezTo>
                  <a:cubicBezTo>
                    <a:pt x="583" y="2811"/>
                    <a:pt x="586" y="2814"/>
                    <a:pt x="588" y="2816"/>
                  </a:cubicBezTo>
                  <a:cubicBezTo>
                    <a:pt x="599" y="2816"/>
                    <a:pt x="610" y="2816"/>
                    <a:pt x="621" y="2816"/>
                  </a:cubicBezTo>
                  <a:cubicBezTo>
                    <a:pt x="624" y="2819"/>
                    <a:pt x="627" y="2822"/>
                    <a:pt x="629" y="2824"/>
                  </a:cubicBezTo>
                  <a:cubicBezTo>
                    <a:pt x="632" y="2824"/>
                    <a:pt x="636" y="2824"/>
                    <a:pt x="638" y="2824"/>
                  </a:cubicBezTo>
                  <a:cubicBezTo>
                    <a:pt x="641" y="2827"/>
                    <a:pt x="644" y="2831"/>
                    <a:pt x="646" y="2833"/>
                  </a:cubicBezTo>
                  <a:cubicBezTo>
                    <a:pt x="649" y="2833"/>
                    <a:pt x="652" y="2833"/>
                    <a:pt x="654" y="2833"/>
                  </a:cubicBezTo>
                  <a:cubicBezTo>
                    <a:pt x="657" y="2836"/>
                    <a:pt x="660" y="2838"/>
                    <a:pt x="663" y="2841"/>
                  </a:cubicBezTo>
                  <a:cubicBezTo>
                    <a:pt x="666" y="2841"/>
                    <a:pt x="668" y="2841"/>
                    <a:pt x="671" y="2841"/>
                  </a:cubicBezTo>
                  <a:cubicBezTo>
                    <a:pt x="674" y="2844"/>
                    <a:pt x="677" y="2847"/>
                    <a:pt x="679" y="2850"/>
                  </a:cubicBezTo>
                  <a:cubicBezTo>
                    <a:pt x="683" y="2850"/>
                    <a:pt x="685" y="2850"/>
                    <a:pt x="687" y="2850"/>
                  </a:cubicBezTo>
                  <a:cubicBezTo>
                    <a:pt x="690" y="2853"/>
                    <a:pt x="693" y="2855"/>
                    <a:pt x="695" y="2858"/>
                  </a:cubicBezTo>
                  <a:cubicBezTo>
                    <a:pt x="704" y="2858"/>
                    <a:pt x="713" y="2858"/>
                    <a:pt x="721" y="2858"/>
                  </a:cubicBezTo>
                  <a:cubicBezTo>
                    <a:pt x="724" y="2861"/>
                    <a:pt x="726" y="2864"/>
                    <a:pt x="729" y="2866"/>
                  </a:cubicBezTo>
                  <a:cubicBezTo>
                    <a:pt x="734" y="2866"/>
                    <a:pt x="740" y="2866"/>
                    <a:pt x="745" y="2866"/>
                  </a:cubicBezTo>
                  <a:cubicBezTo>
                    <a:pt x="749" y="2869"/>
                    <a:pt x="751" y="2872"/>
                    <a:pt x="753" y="2874"/>
                  </a:cubicBezTo>
                  <a:cubicBezTo>
                    <a:pt x="768" y="2874"/>
                    <a:pt x="782" y="2875"/>
                    <a:pt x="796" y="2875"/>
                  </a:cubicBezTo>
                  <a:cubicBezTo>
                    <a:pt x="796" y="2878"/>
                    <a:pt x="796" y="2880"/>
                    <a:pt x="796" y="2882"/>
                  </a:cubicBezTo>
                  <a:cubicBezTo>
                    <a:pt x="801" y="2888"/>
                    <a:pt x="807" y="2894"/>
                    <a:pt x="811" y="2899"/>
                  </a:cubicBezTo>
                  <a:cubicBezTo>
                    <a:pt x="811" y="2902"/>
                    <a:pt x="811" y="2906"/>
                    <a:pt x="811" y="2908"/>
                  </a:cubicBezTo>
                  <a:cubicBezTo>
                    <a:pt x="820" y="2917"/>
                    <a:pt x="829" y="2925"/>
                    <a:pt x="837" y="2933"/>
                  </a:cubicBezTo>
                  <a:cubicBezTo>
                    <a:pt x="837" y="2944"/>
                    <a:pt x="837" y="2955"/>
                    <a:pt x="837" y="2966"/>
                  </a:cubicBezTo>
                  <a:cubicBezTo>
                    <a:pt x="840" y="2969"/>
                    <a:pt x="842" y="2972"/>
                    <a:pt x="845" y="2974"/>
                  </a:cubicBezTo>
                  <a:cubicBezTo>
                    <a:pt x="845" y="2977"/>
                    <a:pt x="845" y="2979"/>
                    <a:pt x="845" y="2982"/>
                  </a:cubicBezTo>
                  <a:cubicBezTo>
                    <a:pt x="848" y="2985"/>
                    <a:pt x="850" y="2988"/>
                    <a:pt x="853" y="2991"/>
                  </a:cubicBezTo>
                  <a:cubicBezTo>
                    <a:pt x="853" y="2996"/>
                    <a:pt x="853" y="3002"/>
                    <a:pt x="853" y="3007"/>
                  </a:cubicBezTo>
                  <a:cubicBezTo>
                    <a:pt x="856" y="3010"/>
                    <a:pt x="859" y="3013"/>
                    <a:pt x="862" y="3015"/>
                  </a:cubicBezTo>
                  <a:cubicBezTo>
                    <a:pt x="862" y="3018"/>
                    <a:pt x="862" y="3022"/>
                    <a:pt x="862" y="3024"/>
                  </a:cubicBezTo>
                  <a:cubicBezTo>
                    <a:pt x="865" y="3027"/>
                    <a:pt x="867" y="3030"/>
                    <a:pt x="869" y="3032"/>
                  </a:cubicBezTo>
                  <a:cubicBezTo>
                    <a:pt x="873" y="3032"/>
                    <a:pt x="876" y="3032"/>
                    <a:pt x="878" y="3032"/>
                  </a:cubicBezTo>
                  <a:cubicBezTo>
                    <a:pt x="884" y="3038"/>
                    <a:pt x="889" y="3043"/>
                    <a:pt x="895" y="3049"/>
                  </a:cubicBezTo>
                  <a:cubicBezTo>
                    <a:pt x="895" y="3052"/>
                    <a:pt x="895" y="3054"/>
                    <a:pt x="895" y="3057"/>
                  </a:cubicBezTo>
                  <a:cubicBezTo>
                    <a:pt x="900" y="3062"/>
                    <a:pt x="906" y="3068"/>
                    <a:pt x="911" y="3073"/>
                  </a:cubicBezTo>
                  <a:cubicBezTo>
                    <a:pt x="911" y="3082"/>
                    <a:pt x="911" y="3090"/>
                    <a:pt x="911" y="3098"/>
                  </a:cubicBezTo>
                  <a:cubicBezTo>
                    <a:pt x="905" y="3104"/>
                    <a:pt x="900" y="3109"/>
                    <a:pt x="895" y="3115"/>
                  </a:cubicBezTo>
                  <a:cubicBezTo>
                    <a:pt x="895" y="3118"/>
                    <a:pt x="895" y="3121"/>
                    <a:pt x="895" y="3123"/>
                  </a:cubicBezTo>
                  <a:cubicBezTo>
                    <a:pt x="892" y="3127"/>
                    <a:pt x="889" y="3129"/>
                    <a:pt x="886" y="3131"/>
                  </a:cubicBezTo>
                  <a:cubicBezTo>
                    <a:pt x="886" y="3148"/>
                    <a:pt x="886" y="3165"/>
                    <a:pt x="886" y="3181"/>
                  </a:cubicBezTo>
                  <a:cubicBezTo>
                    <a:pt x="883" y="3184"/>
                    <a:pt x="881" y="3187"/>
                    <a:pt x="878" y="3189"/>
                  </a:cubicBezTo>
                  <a:cubicBezTo>
                    <a:pt x="878" y="3200"/>
                    <a:pt x="878" y="3212"/>
                    <a:pt x="878" y="3223"/>
                  </a:cubicBezTo>
                  <a:cubicBezTo>
                    <a:pt x="875" y="3226"/>
                    <a:pt x="872" y="3228"/>
                    <a:pt x="869" y="3231"/>
                  </a:cubicBezTo>
                  <a:cubicBezTo>
                    <a:pt x="869" y="3236"/>
                    <a:pt x="869" y="3242"/>
                    <a:pt x="869" y="3247"/>
                  </a:cubicBezTo>
                  <a:cubicBezTo>
                    <a:pt x="866" y="3251"/>
                    <a:pt x="864" y="3253"/>
                    <a:pt x="862" y="3255"/>
                  </a:cubicBezTo>
                  <a:cubicBezTo>
                    <a:pt x="862" y="3259"/>
                    <a:pt x="862" y="3262"/>
                    <a:pt x="862" y="3264"/>
                  </a:cubicBezTo>
                  <a:cubicBezTo>
                    <a:pt x="858" y="3267"/>
                    <a:pt x="855" y="3270"/>
                    <a:pt x="853" y="3272"/>
                  </a:cubicBezTo>
                  <a:cubicBezTo>
                    <a:pt x="853" y="3275"/>
                    <a:pt x="853" y="3278"/>
                    <a:pt x="853" y="3280"/>
                  </a:cubicBezTo>
                  <a:cubicBezTo>
                    <a:pt x="850" y="3283"/>
                    <a:pt x="847" y="3286"/>
                    <a:pt x="845" y="3289"/>
                  </a:cubicBezTo>
                  <a:cubicBezTo>
                    <a:pt x="845" y="3292"/>
                    <a:pt x="845" y="3294"/>
                    <a:pt x="845" y="3297"/>
                  </a:cubicBezTo>
                  <a:cubicBezTo>
                    <a:pt x="842" y="3300"/>
                    <a:pt x="839" y="3303"/>
                    <a:pt x="837" y="3305"/>
                  </a:cubicBezTo>
                  <a:cubicBezTo>
                    <a:pt x="837" y="3309"/>
                    <a:pt x="837" y="3311"/>
                    <a:pt x="837" y="3313"/>
                  </a:cubicBezTo>
                  <a:cubicBezTo>
                    <a:pt x="823" y="3328"/>
                    <a:pt x="809" y="3341"/>
                    <a:pt x="796" y="3355"/>
                  </a:cubicBezTo>
                  <a:cubicBezTo>
                    <a:pt x="792" y="3355"/>
                    <a:pt x="789" y="3355"/>
                    <a:pt x="787" y="3355"/>
                  </a:cubicBezTo>
                  <a:cubicBezTo>
                    <a:pt x="784" y="3358"/>
                    <a:pt x="781" y="3361"/>
                    <a:pt x="779" y="3363"/>
                  </a:cubicBezTo>
                  <a:cubicBezTo>
                    <a:pt x="776" y="3363"/>
                    <a:pt x="772" y="3363"/>
                    <a:pt x="770" y="3363"/>
                  </a:cubicBezTo>
                  <a:cubicBezTo>
                    <a:pt x="767" y="3367"/>
                    <a:pt x="765" y="3369"/>
                    <a:pt x="762" y="3371"/>
                  </a:cubicBezTo>
                  <a:cubicBezTo>
                    <a:pt x="759" y="3371"/>
                    <a:pt x="756" y="3371"/>
                    <a:pt x="753" y="3371"/>
                  </a:cubicBezTo>
                  <a:cubicBezTo>
                    <a:pt x="745" y="3380"/>
                    <a:pt x="737" y="3388"/>
                    <a:pt x="729" y="3396"/>
                  </a:cubicBezTo>
                  <a:cubicBezTo>
                    <a:pt x="729" y="3399"/>
                    <a:pt x="729" y="3402"/>
                    <a:pt x="729" y="3405"/>
                  </a:cubicBezTo>
                  <a:cubicBezTo>
                    <a:pt x="726" y="3408"/>
                    <a:pt x="723" y="3410"/>
                    <a:pt x="721" y="3413"/>
                  </a:cubicBezTo>
                  <a:cubicBezTo>
                    <a:pt x="721" y="3433"/>
                    <a:pt x="721" y="3452"/>
                    <a:pt x="721" y="3471"/>
                  </a:cubicBezTo>
                  <a:cubicBezTo>
                    <a:pt x="741" y="3491"/>
                    <a:pt x="760" y="3510"/>
                    <a:pt x="779" y="3529"/>
                  </a:cubicBezTo>
                  <a:cubicBezTo>
                    <a:pt x="779" y="3532"/>
                    <a:pt x="779" y="3534"/>
                    <a:pt x="779" y="3537"/>
                  </a:cubicBezTo>
                  <a:cubicBezTo>
                    <a:pt x="782" y="3540"/>
                    <a:pt x="784" y="3543"/>
                    <a:pt x="787" y="3546"/>
                  </a:cubicBezTo>
                  <a:cubicBezTo>
                    <a:pt x="787" y="3549"/>
                    <a:pt x="787" y="3551"/>
                    <a:pt x="787" y="3554"/>
                  </a:cubicBezTo>
                  <a:cubicBezTo>
                    <a:pt x="790" y="3557"/>
                    <a:pt x="793" y="3560"/>
                    <a:pt x="796" y="3562"/>
                  </a:cubicBezTo>
                  <a:cubicBezTo>
                    <a:pt x="796" y="3565"/>
                    <a:pt x="796" y="3568"/>
                    <a:pt x="796" y="3570"/>
                  </a:cubicBezTo>
                  <a:cubicBezTo>
                    <a:pt x="799" y="3573"/>
                    <a:pt x="801" y="3577"/>
                    <a:pt x="803" y="3579"/>
                  </a:cubicBezTo>
                  <a:cubicBezTo>
                    <a:pt x="803" y="3585"/>
                    <a:pt x="803" y="3590"/>
                    <a:pt x="803" y="3595"/>
                  </a:cubicBezTo>
                  <a:cubicBezTo>
                    <a:pt x="807" y="3598"/>
                    <a:pt x="809" y="3601"/>
                    <a:pt x="811" y="3604"/>
                  </a:cubicBezTo>
                  <a:cubicBezTo>
                    <a:pt x="811" y="3607"/>
                    <a:pt x="811" y="3609"/>
                    <a:pt x="811" y="3612"/>
                  </a:cubicBezTo>
                  <a:cubicBezTo>
                    <a:pt x="815" y="3615"/>
                    <a:pt x="818" y="3618"/>
                    <a:pt x="820" y="3620"/>
                  </a:cubicBezTo>
                  <a:cubicBezTo>
                    <a:pt x="820" y="3629"/>
                    <a:pt x="820" y="3637"/>
                    <a:pt x="820" y="3645"/>
                  </a:cubicBezTo>
                  <a:cubicBezTo>
                    <a:pt x="817" y="3648"/>
                    <a:pt x="814" y="3651"/>
                    <a:pt x="811" y="3653"/>
                  </a:cubicBezTo>
                  <a:cubicBezTo>
                    <a:pt x="811" y="3664"/>
                    <a:pt x="811" y="3675"/>
                    <a:pt x="811" y="3686"/>
                  </a:cubicBezTo>
                  <a:cubicBezTo>
                    <a:pt x="808" y="3689"/>
                    <a:pt x="806" y="3692"/>
                    <a:pt x="803" y="3694"/>
                  </a:cubicBezTo>
                  <a:cubicBezTo>
                    <a:pt x="803" y="3697"/>
                    <a:pt x="803" y="3701"/>
                    <a:pt x="803" y="3703"/>
                  </a:cubicBezTo>
                  <a:cubicBezTo>
                    <a:pt x="792" y="3714"/>
                    <a:pt x="781" y="3725"/>
                    <a:pt x="770" y="3736"/>
                  </a:cubicBezTo>
                  <a:cubicBezTo>
                    <a:pt x="770" y="3739"/>
                    <a:pt x="770" y="3742"/>
                    <a:pt x="770" y="3744"/>
                  </a:cubicBezTo>
                  <a:cubicBezTo>
                    <a:pt x="765" y="3750"/>
                    <a:pt x="759" y="3755"/>
                    <a:pt x="753" y="3761"/>
                  </a:cubicBezTo>
                  <a:cubicBezTo>
                    <a:pt x="753" y="3764"/>
                    <a:pt x="753" y="3767"/>
                    <a:pt x="753" y="3769"/>
                  </a:cubicBezTo>
                  <a:cubicBezTo>
                    <a:pt x="726" y="3797"/>
                    <a:pt x="698" y="3825"/>
                    <a:pt x="671" y="3852"/>
                  </a:cubicBezTo>
                  <a:cubicBezTo>
                    <a:pt x="671" y="3855"/>
                    <a:pt x="671" y="3858"/>
                    <a:pt x="671" y="3860"/>
                  </a:cubicBezTo>
                  <a:cubicBezTo>
                    <a:pt x="665" y="3866"/>
                    <a:pt x="660" y="3872"/>
                    <a:pt x="654" y="3877"/>
                  </a:cubicBezTo>
                  <a:cubicBezTo>
                    <a:pt x="654" y="3894"/>
                    <a:pt x="654" y="3911"/>
                    <a:pt x="654" y="3926"/>
                  </a:cubicBezTo>
                  <a:cubicBezTo>
                    <a:pt x="657" y="3930"/>
                    <a:pt x="660" y="3933"/>
                    <a:pt x="663" y="3935"/>
                  </a:cubicBezTo>
                  <a:cubicBezTo>
                    <a:pt x="663" y="3952"/>
                    <a:pt x="663" y="3969"/>
                    <a:pt x="663" y="3984"/>
                  </a:cubicBezTo>
                  <a:cubicBezTo>
                    <a:pt x="666" y="3988"/>
                    <a:pt x="668" y="3990"/>
                    <a:pt x="671" y="3992"/>
                  </a:cubicBezTo>
                  <a:cubicBezTo>
                    <a:pt x="671" y="4012"/>
                    <a:pt x="671" y="4031"/>
                    <a:pt x="671" y="4050"/>
                  </a:cubicBezTo>
                  <a:cubicBezTo>
                    <a:pt x="674" y="4054"/>
                    <a:pt x="677" y="4057"/>
                    <a:pt x="679" y="4059"/>
                  </a:cubicBezTo>
                  <a:cubicBezTo>
                    <a:pt x="676" y="4062"/>
                    <a:pt x="673" y="4065"/>
                    <a:pt x="671" y="4067"/>
                  </a:cubicBezTo>
                  <a:cubicBezTo>
                    <a:pt x="671" y="4073"/>
                    <a:pt x="671" y="4078"/>
                    <a:pt x="671" y="4084"/>
                  </a:cubicBezTo>
                  <a:cubicBezTo>
                    <a:pt x="665" y="4089"/>
                    <a:pt x="660" y="4095"/>
                    <a:pt x="654" y="4101"/>
                  </a:cubicBezTo>
                  <a:cubicBezTo>
                    <a:pt x="654" y="4112"/>
                    <a:pt x="654" y="4123"/>
                    <a:pt x="654" y="4134"/>
                  </a:cubicBezTo>
                  <a:cubicBezTo>
                    <a:pt x="657" y="4137"/>
                    <a:pt x="660" y="4140"/>
                    <a:pt x="663" y="4142"/>
                  </a:cubicBezTo>
                  <a:cubicBezTo>
                    <a:pt x="663" y="4151"/>
                    <a:pt x="663" y="4159"/>
                    <a:pt x="663" y="4167"/>
                  </a:cubicBezTo>
                  <a:cubicBezTo>
                    <a:pt x="666" y="4170"/>
                    <a:pt x="668" y="4173"/>
                    <a:pt x="671" y="4175"/>
                  </a:cubicBezTo>
                  <a:cubicBezTo>
                    <a:pt x="671" y="4178"/>
                    <a:pt x="671" y="4181"/>
                    <a:pt x="671" y="4183"/>
                  </a:cubicBezTo>
                  <a:cubicBezTo>
                    <a:pt x="674" y="4186"/>
                    <a:pt x="677" y="4189"/>
                    <a:pt x="679" y="4191"/>
                  </a:cubicBezTo>
                  <a:cubicBezTo>
                    <a:pt x="679" y="4194"/>
                    <a:pt x="679" y="4198"/>
                    <a:pt x="679" y="4200"/>
                  </a:cubicBezTo>
                  <a:cubicBezTo>
                    <a:pt x="683" y="4203"/>
                    <a:pt x="685" y="4206"/>
                    <a:pt x="687" y="4208"/>
                  </a:cubicBezTo>
                  <a:cubicBezTo>
                    <a:pt x="687" y="4211"/>
                    <a:pt x="687" y="4214"/>
                    <a:pt x="687" y="4217"/>
                  </a:cubicBezTo>
                  <a:cubicBezTo>
                    <a:pt x="691" y="4220"/>
                    <a:pt x="693" y="4222"/>
                    <a:pt x="695" y="4225"/>
                  </a:cubicBezTo>
                  <a:cubicBezTo>
                    <a:pt x="695" y="4228"/>
                    <a:pt x="695" y="4231"/>
                    <a:pt x="695" y="4233"/>
                  </a:cubicBezTo>
                  <a:cubicBezTo>
                    <a:pt x="701" y="4239"/>
                    <a:pt x="706" y="4244"/>
                    <a:pt x="712" y="4249"/>
                  </a:cubicBezTo>
                  <a:cubicBezTo>
                    <a:pt x="712" y="4252"/>
                    <a:pt x="712" y="4256"/>
                    <a:pt x="712" y="4258"/>
                  </a:cubicBezTo>
                  <a:cubicBezTo>
                    <a:pt x="729" y="4275"/>
                    <a:pt x="745" y="4291"/>
                    <a:pt x="762" y="4307"/>
                  </a:cubicBezTo>
                  <a:cubicBezTo>
                    <a:pt x="768" y="4307"/>
                    <a:pt x="773" y="4307"/>
                    <a:pt x="779" y="4307"/>
                  </a:cubicBezTo>
                  <a:cubicBezTo>
                    <a:pt x="782" y="4310"/>
                    <a:pt x="784" y="4314"/>
                    <a:pt x="787" y="4316"/>
                  </a:cubicBezTo>
                  <a:cubicBezTo>
                    <a:pt x="801" y="4316"/>
                    <a:pt x="815" y="4316"/>
                    <a:pt x="828" y="4316"/>
                  </a:cubicBezTo>
                  <a:cubicBezTo>
                    <a:pt x="831" y="4319"/>
                    <a:pt x="834" y="4322"/>
                    <a:pt x="837" y="4324"/>
                  </a:cubicBezTo>
                  <a:cubicBezTo>
                    <a:pt x="840" y="4324"/>
                    <a:pt x="842" y="4324"/>
                    <a:pt x="845" y="4324"/>
                  </a:cubicBezTo>
                  <a:cubicBezTo>
                    <a:pt x="848" y="4327"/>
                    <a:pt x="850" y="4330"/>
                    <a:pt x="853" y="4333"/>
                  </a:cubicBezTo>
                  <a:cubicBezTo>
                    <a:pt x="856" y="4333"/>
                    <a:pt x="859" y="4333"/>
                    <a:pt x="862" y="4333"/>
                  </a:cubicBezTo>
                  <a:cubicBezTo>
                    <a:pt x="870" y="4341"/>
                    <a:pt x="878" y="4349"/>
                    <a:pt x="886" y="4357"/>
                  </a:cubicBezTo>
                  <a:cubicBezTo>
                    <a:pt x="889" y="4357"/>
                    <a:pt x="893" y="4357"/>
                    <a:pt x="895" y="4357"/>
                  </a:cubicBezTo>
                  <a:cubicBezTo>
                    <a:pt x="900" y="4363"/>
                    <a:pt x="906" y="4369"/>
                    <a:pt x="911" y="4374"/>
                  </a:cubicBezTo>
                  <a:cubicBezTo>
                    <a:pt x="914" y="4374"/>
                    <a:pt x="917" y="4374"/>
                    <a:pt x="920" y="4374"/>
                  </a:cubicBezTo>
                  <a:cubicBezTo>
                    <a:pt x="939" y="4394"/>
                    <a:pt x="959" y="4413"/>
                    <a:pt x="978" y="4432"/>
                  </a:cubicBezTo>
                  <a:cubicBezTo>
                    <a:pt x="978" y="4435"/>
                    <a:pt x="978" y="4438"/>
                    <a:pt x="978" y="4440"/>
                  </a:cubicBezTo>
                  <a:cubicBezTo>
                    <a:pt x="981" y="4443"/>
                    <a:pt x="983" y="4446"/>
                    <a:pt x="986" y="4448"/>
                  </a:cubicBezTo>
                  <a:cubicBezTo>
                    <a:pt x="986" y="4451"/>
                    <a:pt x="986" y="4454"/>
                    <a:pt x="986" y="4457"/>
                  </a:cubicBezTo>
                  <a:cubicBezTo>
                    <a:pt x="989" y="4460"/>
                    <a:pt x="992" y="4462"/>
                    <a:pt x="994" y="4465"/>
                  </a:cubicBezTo>
                  <a:cubicBezTo>
                    <a:pt x="994" y="4468"/>
                    <a:pt x="994" y="4471"/>
                    <a:pt x="994" y="4473"/>
                  </a:cubicBezTo>
                  <a:cubicBezTo>
                    <a:pt x="997" y="4477"/>
                    <a:pt x="1000" y="4479"/>
                    <a:pt x="1002" y="4481"/>
                  </a:cubicBezTo>
                  <a:cubicBezTo>
                    <a:pt x="1002" y="4490"/>
                    <a:pt x="1002" y="4498"/>
                    <a:pt x="1002" y="4506"/>
                  </a:cubicBezTo>
                  <a:cubicBezTo>
                    <a:pt x="1005" y="4509"/>
                    <a:pt x="1008" y="4512"/>
                    <a:pt x="1010" y="4515"/>
                  </a:cubicBezTo>
                  <a:cubicBezTo>
                    <a:pt x="1010" y="4520"/>
                    <a:pt x="1010" y="4526"/>
                    <a:pt x="1010" y="4532"/>
                  </a:cubicBezTo>
                  <a:cubicBezTo>
                    <a:pt x="1013" y="4535"/>
                    <a:pt x="1017" y="4537"/>
                    <a:pt x="1019" y="4539"/>
                  </a:cubicBezTo>
                  <a:cubicBezTo>
                    <a:pt x="1019" y="4543"/>
                    <a:pt x="1019" y="4545"/>
                    <a:pt x="1019" y="4547"/>
                  </a:cubicBezTo>
                  <a:cubicBezTo>
                    <a:pt x="1025" y="4553"/>
                    <a:pt x="1030" y="4559"/>
                    <a:pt x="1036" y="4564"/>
                  </a:cubicBezTo>
                  <a:cubicBezTo>
                    <a:pt x="1039" y="4564"/>
                    <a:pt x="1041" y="4564"/>
                    <a:pt x="1044" y="4564"/>
                  </a:cubicBezTo>
                  <a:cubicBezTo>
                    <a:pt x="1047" y="4564"/>
                    <a:pt x="1049" y="4564"/>
                    <a:pt x="1052" y="4564"/>
                  </a:cubicBezTo>
                  <a:cubicBezTo>
                    <a:pt x="1055" y="4567"/>
                    <a:pt x="1058" y="4570"/>
                    <a:pt x="1060" y="4573"/>
                  </a:cubicBezTo>
                  <a:cubicBezTo>
                    <a:pt x="1063" y="4573"/>
                    <a:pt x="1066" y="4573"/>
                    <a:pt x="1068" y="4573"/>
                  </a:cubicBezTo>
                  <a:cubicBezTo>
                    <a:pt x="1074" y="4567"/>
                    <a:pt x="1079" y="4562"/>
                    <a:pt x="1085" y="4556"/>
                  </a:cubicBezTo>
                  <a:cubicBezTo>
                    <a:pt x="1088" y="4556"/>
                    <a:pt x="1091" y="4556"/>
                    <a:pt x="1094" y="4556"/>
                  </a:cubicBezTo>
                  <a:cubicBezTo>
                    <a:pt x="1094" y="4553"/>
                    <a:pt x="1094" y="4550"/>
                    <a:pt x="1094" y="4547"/>
                  </a:cubicBezTo>
                  <a:cubicBezTo>
                    <a:pt x="1097" y="4544"/>
                    <a:pt x="1099" y="4542"/>
                    <a:pt x="1102" y="4539"/>
                  </a:cubicBezTo>
                  <a:cubicBezTo>
                    <a:pt x="1102" y="4534"/>
                    <a:pt x="1102" y="4528"/>
                    <a:pt x="1102" y="4523"/>
                  </a:cubicBezTo>
                  <a:cubicBezTo>
                    <a:pt x="1105" y="4520"/>
                    <a:pt x="1107" y="4517"/>
                    <a:pt x="1110" y="4515"/>
                  </a:cubicBezTo>
                  <a:cubicBezTo>
                    <a:pt x="1110" y="4509"/>
                    <a:pt x="1110" y="4504"/>
                    <a:pt x="1110" y="4498"/>
                  </a:cubicBezTo>
                  <a:cubicBezTo>
                    <a:pt x="1118" y="4489"/>
                    <a:pt x="1127" y="4481"/>
                    <a:pt x="1135" y="4473"/>
                  </a:cubicBezTo>
                  <a:cubicBezTo>
                    <a:pt x="1146" y="4473"/>
                    <a:pt x="1157" y="4473"/>
                    <a:pt x="1168" y="4473"/>
                  </a:cubicBezTo>
                  <a:cubicBezTo>
                    <a:pt x="1173" y="4479"/>
                    <a:pt x="1179" y="4485"/>
                    <a:pt x="1184" y="4490"/>
                  </a:cubicBezTo>
                  <a:cubicBezTo>
                    <a:pt x="1184" y="4493"/>
                    <a:pt x="1184" y="4496"/>
                    <a:pt x="1184" y="4498"/>
                  </a:cubicBezTo>
                  <a:cubicBezTo>
                    <a:pt x="1188" y="4501"/>
                    <a:pt x="1191" y="4504"/>
                    <a:pt x="1193" y="4506"/>
                  </a:cubicBezTo>
                  <a:cubicBezTo>
                    <a:pt x="1193" y="4512"/>
                    <a:pt x="1193" y="4517"/>
                    <a:pt x="1193" y="4523"/>
                  </a:cubicBezTo>
                  <a:cubicBezTo>
                    <a:pt x="1196" y="4526"/>
                    <a:pt x="1199" y="4529"/>
                    <a:pt x="1201" y="4532"/>
                  </a:cubicBezTo>
                  <a:cubicBezTo>
                    <a:pt x="1201" y="4537"/>
                    <a:pt x="1201" y="4543"/>
                    <a:pt x="1201" y="4547"/>
                  </a:cubicBezTo>
                  <a:cubicBezTo>
                    <a:pt x="1207" y="4553"/>
                    <a:pt x="1212" y="4559"/>
                    <a:pt x="1218" y="4564"/>
                  </a:cubicBezTo>
                  <a:cubicBezTo>
                    <a:pt x="1221" y="4564"/>
                    <a:pt x="1223" y="4564"/>
                    <a:pt x="1226" y="4564"/>
                  </a:cubicBezTo>
                  <a:cubicBezTo>
                    <a:pt x="1229" y="4567"/>
                    <a:pt x="1232" y="4570"/>
                    <a:pt x="1234" y="4573"/>
                  </a:cubicBezTo>
                  <a:cubicBezTo>
                    <a:pt x="1249" y="4573"/>
                    <a:pt x="1262" y="4573"/>
                    <a:pt x="1276" y="4573"/>
                  </a:cubicBezTo>
                  <a:cubicBezTo>
                    <a:pt x="1279" y="4570"/>
                    <a:pt x="1281" y="4566"/>
                    <a:pt x="1284" y="4564"/>
                  </a:cubicBezTo>
                  <a:cubicBezTo>
                    <a:pt x="1287" y="4564"/>
                    <a:pt x="1290" y="4564"/>
                    <a:pt x="1292" y="4564"/>
                  </a:cubicBezTo>
                  <a:cubicBezTo>
                    <a:pt x="1296" y="4561"/>
                    <a:pt x="1298" y="4559"/>
                    <a:pt x="1300" y="4556"/>
                  </a:cubicBezTo>
                  <a:cubicBezTo>
                    <a:pt x="1304" y="4556"/>
                    <a:pt x="1306" y="4556"/>
                    <a:pt x="1308" y="4556"/>
                  </a:cubicBezTo>
                  <a:cubicBezTo>
                    <a:pt x="1308" y="4551"/>
                    <a:pt x="1308" y="4545"/>
                    <a:pt x="1308" y="4539"/>
                  </a:cubicBezTo>
                  <a:cubicBezTo>
                    <a:pt x="1300" y="4532"/>
                    <a:pt x="1292" y="4524"/>
                    <a:pt x="1284" y="4515"/>
                  </a:cubicBezTo>
                  <a:cubicBezTo>
                    <a:pt x="1284" y="4512"/>
                    <a:pt x="1284" y="4509"/>
                    <a:pt x="1284" y="4506"/>
                  </a:cubicBezTo>
                  <a:cubicBezTo>
                    <a:pt x="1268" y="4490"/>
                    <a:pt x="1251" y="4473"/>
                    <a:pt x="1234" y="4457"/>
                  </a:cubicBezTo>
                  <a:cubicBezTo>
                    <a:pt x="1237" y="4454"/>
                    <a:pt x="1239" y="4451"/>
                    <a:pt x="1242" y="4448"/>
                  </a:cubicBezTo>
                  <a:cubicBezTo>
                    <a:pt x="1242" y="4446"/>
                    <a:pt x="1242" y="4443"/>
                    <a:pt x="1242" y="4440"/>
                  </a:cubicBezTo>
                  <a:cubicBezTo>
                    <a:pt x="1245" y="4438"/>
                    <a:pt x="1248" y="4435"/>
                    <a:pt x="1251" y="4432"/>
                  </a:cubicBezTo>
                  <a:cubicBezTo>
                    <a:pt x="1259" y="4432"/>
                    <a:pt x="1267" y="4432"/>
                    <a:pt x="1276" y="4432"/>
                  </a:cubicBezTo>
                  <a:cubicBezTo>
                    <a:pt x="1281" y="4427"/>
                    <a:pt x="1287" y="4421"/>
                    <a:pt x="1292" y="4415"/>
                  </a:cubicBezTo>
                  <a:cubicBezTo>
                    <a:pt x="1292" y="4413"/>
                    <a:pt x="1292" y="4410"/>
                    <a:pt x="1292" y="4407"/>
                  </a:cubicBezTo>
                  <a:cubicBezTo>
                    <a:pt x="1295" y="4404"/>
                    <a:pt x="1297" y="4402"/>
                    <a:pt x="1300" y="4399"/>
                  </a:cubicBezTo>
                  <a:cubicBezTo>
                    <a:pt x="1300" y="4396"/>
                    <a:pt x="1300" y="4394"/>
                    <a:pt x="1300" y="4391"/>
                  </a:cubicBezTo>
                  <a:cubicBezTo>
                    <a:pt x="1298" y="4388"/>
                    <a:pt x="1296" y="4385"/>
                    <a:pt x="1292" y="4382"/>
                  </a:cubicBezTo>
                  <a:cubicBezTo>
                    <a:pt x="1290" y="4382"/>
                    <a:pt x="1287" y="4382"/>
                    <a:pt x="1284" y="4382"/>
                  </a:cubicBezTo>
                  <a:cubicBezTo>
                    <a:pt x="1284" y="4380"/>
                    <a:pt x="1284" y="4377"/>
                    <a:pt x="1284" y="4374"/>
                  </a:cubicBezTo>
                  <a:cubicBezTo>
                    <a:pt x="1286" y="4372"/>
                    <a:pt x="1289" y="4369"/>
                    <a:pt x="1292" y="4365"/>
                  </a:cubicBezTo>
                  <a:cubicBezTo>
                    <a:pt x="1292" y="4363"/>
                    <a:pt x="1292" y="4361"/>
                    <a:pt x="1292" y="4357"/>
                  </a:cubicBezTo>
                  <a:cubicBezTo>
                    <a:pt x="1300" y="4357"/>
                    <a:pt x="1308" y="4357"/>
                    <a:pt x="1317" y="4357"/>
                  </a:cubicBezTo>
                  <a:cubicBezTo>
                    <a:pt x="1317" y="4349"/>
                    <a:pt x="1317" y="4341"/>
                    <a:pt x="1317" y="4333"/>
                  </a:cubicBezTo>
                  <a:cubicBezTo>
                    <a:pt x="1319" y="4330"/>
                    <a:pt x="1322" y="4327"/>
                    <a:pt x="1325" y="4324"/>
                  </a:cubicBezTo>
                  <a:cubicBezTo>
                    <a:pt x="1317" y="4316"/>
                    <a:pt x="1309" y="4308"/>
                    <a:pt x="1300" y="4299"/>
                  </a:cubicBezTo>
                  <a:cubicBezTo>
                    <a:pt x="1298" y="4299"/>
                    <a:pt x="1296" y="4299"/>
                    <a:pt x="1292" y="4299"/>
                  </a:cubicBezTo>
                  <a:cubicBezTo>
                    <a:pt x="1292" y="4286"/>
                    <a:pt x="1292" y="4272"/>
                    <a:pt x="1292" y="4258"/>
                  </a:cubicBezTo>
                  <a:cubicBezTo>
                    <a:pt x="1290" y="4258"/>
                    <a:pt x="1287" y="4258"/>
                    <a:pt x="1284" y="4258"/>
                  </a:cubicBezTo>
                  <a:cubicBezTo>
                    <a:pt x="1281" y="4256"/>
                    <a:pt x="1279" y="4252"/>
                    <a:pt x="1276" y="4249"/>
                  </a:cubicBezTo>
                  <a:cubicBezTo>
                    <a:pt x="1276" y="4247"/>
                    <a:pt x="1276" y="4244"/>
                    <a:pt x="1276" y="4241"/>
                  </a:cubicBezTo>
                  <a:cubicBezTo>
                    <a:pt x="1278" y="4239"/>
                    <a:pt x="1281" y="4237"/>
                    <a:pt x="1284" y="4233"/>
                  </a:cubicBezTo>
                  <a:cubicBezTo>
                    <a:pt x="1314" y="4233"/>
                    <a:pt x="1344" y="4233"/>
                    <a:pt x="1375" y="4233"/>
                  </a:cubicBezTo>
                  <a:cubicBezTo>
                    <a:pt x="1375" y="4217"/>
                    <a:pt x="1375" y="4200"/>
                    <a:pt x="1375" y="4183"/>
                  </a:cubicBezTo>
                  <a:cubicBezTo>
                    <a:pt x="1378" y="4181"/>
                    <a:pt x="1380" y="4178"/>
                    <a:pt x="1383" y="4175"/>
                  </a:cubicBezTo>
                  <a:cubicBezTo>
                    <a:pt x="1383" y="4170"/>
                    <a:pt x="1383" y="4164"/>
                    <a:pt x="1383" y="4159"/>
                  </a:cubicBezTo>
                  <a:cubicBezTo>
                    <a:pt x="1378" y="4153"/>
                    <a:pt x="1372" y="4147"/>
                    <a:pt x="1366" y="4142"/>
                  </a:cubicBezTo>
                  <a:cubicBezTo>
                    <a:pt x="1366" y="4136"/>
                    <a:pt x="1366" y="4131"/>
                    <a:pt x="1366" y="4125"/>
                  </a:cubicBezTo>
                  <a:cubicBezTo>
                    <a:pt x="1364" y="4123"/>
                    <a:pt x="1362" y="4120"/>
                    <a:pt x="1358" y="4117"/>
                  </a:cubicBezTo>
                  <a:cubicBezTo>
                    <a:pt x="1358" y="4101"/>
                    <a:pt x="1358" y="4084"/>
                    <a:pt x="1358" y="4067"/>
                  </a:cubicBezTo>
                  <a:cubicBezTo>
                    <a:pt x="1361" y="4065"/>
                    <a:pt x="1363" y="4062"/>
                    <a:pt x="1366" y="4059"/>
                  </a:cubicBezTo>
                  <a:cubicBezTo>
                    <a:pt x="1366" y="4051"/>
                    <a:pt x="1366" y="4043"/>
                    <a:pt x="1366" y="4035"/>
                  </a:cubicBezTo>
                  <a:cubicBezTo>
                    <a:pt x="1369" y="4032"/>
                    <a:pt x="1372" y="4029"/>
                    <a:pt x="1375" y="4026"/>
                  </a:cubicBezTo>
                  <a:cubicBezTo>
                    <a:pt x="1373" y="4023"/>
                    <a:pt x="1370" y="4021"/>
                    <a:pt x="1366" y="4018"/>
                  </a:cubicBezTo>
                  <a:cubicBezTo>
                    <a:pt x="1366" y="4012"/>
                    <a:pt x="1366" y="4007"/>
                    <a:pt x="1366" y="4001"/>
                  </a:cubicBezTo>
                  <a:cubicBezTo>
                    <a:pt x="1369" y="3999"/>
                    <a:pt x="1372" y="3996"/>
                    <a:pt x="1375" y="3992"/>
                  </a:cubicBezTo>
                  <a:cubicBezTo>
                    <a:pt x="1375" y="3988"/>
                    <a:pt x="1375" y="3982"/>
                    <a:pt x="1375" y="3977"/>
                  </a:cubicBezTo>
                  <a:cubicBezTo>
                    <a:pt x="1378" y="3977"/>
                    <a:pt x="1380" y="3977"/>
                    <a:pt x="1383" y="3977"/>
                  </a:cubicBezTo>
                  <a:cubicBezTo>
                    <a:pt x="1385" y="3974"/>
                    <a:pt x="1389" y="3971"/>
                    <a:pt x="1392" y="3968"/>
                  </a:cubicBezTo>
                  <a:cubicBezTo>
                    <a:pt x="1400" y="3968"/>
                    <a:pt x="1408" y="3968"/>
                    <a:pt x="1416" y="3968"/>
                  </a:cubicBezTo>
                  <a:cubicBezTo>
                    <a:pt x="1419" y="3965"/>
                    <a:pt x="1421" y="3963"/>
                    <a:pt x="1424" y="3960"/>
                  </a:cubicBezTo>
                  <a:cubicBezTo>
                    <a:pt x="1427" y="3960"/>
                    <a:pt x="1430" y="3960"/>
                    <a:pt x="1433" y="3960"/>
                  </a:cubicBezTo>
                  <a:cubicBezTo>
                    <a:pt x="1439" y="3954"/>
                    <a:pt x="1444" y="3949"/>
                    <a:pt x="1450" y="3943"/>
                  </a:cubicBezTo>
                  <a:cubicBezTo>
                    <a:pt x="1452" y="3943"/>
                    <a:pt x="1455" y="3943"/>
                    <a:pt x="1458" y="3943"/>
                  </a:cubicBezTo>
                  <a:cubicBezTo>
                    <a:pt x="1477" y="3924"/>
                    <a:pt x="1496" y="3905"/>
                    <a:pt x="1516" y="3885"/>
                  </a:cubicBezTo>
                  <a:cubicBezTo>
                    <a:pt x="1518" y="3887"/>
                    <a:pt x="1521" y="3890"/>
                    <a:pt x="1524" y="3893"/>
                  </a:cubicBezTo>
                  <a:cubicBezTo>
                    <a:pt x="1524" y="3895"/>
                    <a:pt x="1524" y="3899"/>
                    <a:pt x="1524" y="3902"/>
                  </a:cubicBezTo>
                  <a:cubicBezTo>
                    <a:pt x="1526" y="3904"/>
                    <a:pt x="1529" y="3907"/>
                    <a:pt x="1533" y="3910"/>
                  </a:cubicBezTo>
                  <a:cubicBezTo>
                    <a:pt x="1533" y="3912"/>
                    <a:pt x="1533" y="3915"/>
                    <a:pt x="1533" y="3918"/>
                  </a:cubicBezTo>
                  <a:cubicBezTo>
                    <a:pt x="1541" y="3918"/>
                    <a:pt x="1548" y="3918"/>
                    <a:pt x="1557" y="3918"/>
                  </a:cubicBezTo>
                  <a:cubicBezTo>
                    <a:pt x="1560" y="3916"/>
                    <a:pt x="1562" y="3913"/>
                    <a:pt x="1565" y="3910"/>
                  </a:cubicBezTo>
                  <a:cubicBezTo>
                    <a:pt x="1565" y="3904"/>
                    <a:pt x="1565" y="3899"/>
                    <a:pt x="1565" y="3893"/>
                  </a:cubicBezTo>
                  <a:cubicBezTo>
                    <a:pt x="1573" y="3893"/>
                    <a:pt x="1582" y="3893"/>
                    <a:pt x="1591" y="3893"/>
                  </a:cubicBezTo>
                  <a:cubicBezTo>
                    <a:pt x="1593" y="3895"/>
                    <a:pt x="1595" y="3899"/>
                    <a:pt x="1599" y="3902"/>
                  </a:cubicBezTo>
                  <a:cubicBezTo>
                    <a:pt x="1599" y="3904"/>
                    <a:pt x="1599" y="3907"/>
                    <a:pt x="1599" y="3910"/>
                  </a:cubicBezTo>
                  <a:cubicBezTo>
                    <a:pt x="1601" y="3912"/>
                    <a:pt x="1603" y="3915"/>
                    <a:pt x="1607" y="3918"/>
                  </a:cubicBezTo>
                  <a:cubicBezTo>
                    <a:pt x="1620" y="3918"/>
                    <a:pt x="1634" y="3918"/>
                    <a:pt x="1649" y="3918"/>
                  </a:cubicBezTo>
                  <a:cubicBezTo>
                    <a:pt x="1649" y="3924"/>
                    <a:pt x="1649" y="3930"/>
                    <a:pt x="1649" y="3935"/>
                  </a:cubicBezTo>
                  <a:cubicBezTo>
                    <a:pt x="1651" y="3938"/>
                    <a:pt x="1653" y="3940"/>
                    <a:pt x="1657" y="3943"/>
                  </a:cubicBezTo>
                  <a:cubicBezTo>
                    <a:pt x="1665" y="3943"/>
                    <a:pt x="1673" y="3943"/>
                    <a:pt x="1681" y="3943"/>
                  </a:cubicBezTo>
                  <a:cubicBezTo>
                    <a:pt x="1684" y="3946"/>
                    <a:pt x="1687" y="3948"/>
                    <a:pt x="1690" y="3951"/>
                  </a:cubicBezTo>
                  <a:cubicBezTo>
                    <a:pt x="1692" y="3951"/>
                    <a:pt x="1695" y="3951"/>
                    <a:pt x="1698" y="3951"/>
                  </a:cubicBezTo>
                  <a:cubicBezTo>
                    <a:pt x="1704" y="3957"/>
                    <a:pt x="1709" y="3962"/>
                    <a:pt x="1715" y="3968"/>
                  </a:cubicBezTo>
                  <a:cubicBezTo>
                    <a:pt x="1715" y="3973"/>
                    <a:pt x="1715" y="3979"/>
                    <a:pt x="1715" y="3984"/>
                  </a:cubicBezTo>
                  <a:cubicBezTo>
                    <a:pt x="1712" y="3987"/>
                    <a:pt x="1710" y="3989"/>
                    <a:pt x="1707" y="3992"/>
                  </a:cubicBezTo>
                  <a:cubicBezTo>
                    <a:pt x="1707" y="3998"/>
                    <a:pt x="1707" y="4004"/>
                    <a:pt x="1707" y="4009"/>
                  </a:cubicBezTo>
                  <a:cubicBezTo>
                    <a:pt x="1701" y="4009"/>
                    <a:pt x="1696" y="4009"/>
                    <a:pt x="1690" y="4009"/>
                  </a:cubicBezTo>
                  <a:cubicBezTo>
                    <a:pt x="1688" y="4007"/>
                    <a:pt x="1684" y="4004"/>
                    <a:pt x="1681" y="4001"/>
                  </a:cubicBezTo>
                  <a:cubicBezTo>
                    <a:pt x="1673" y="4001"/>
                    <a:pt x="1665" y="4001"/>
                    <a:pt x="1657" y="4001"/>
                  </a:cubicBezTo>
                  <a:cubicBezTo>
                    <a:pt x="1657" y="4007"/>
                    <a:pt x="1657" y="4012"/>
                    <a:pt x="1657" y="4018"/>
                  </a:cubicBezTo>
                  <a:cubicBezTo>
                    <a:pt x="1659" y="4020"/>
                    <a:pt x="1661" y="4023"/>
                    <a:pt x="1665" y="4026"/>
                  </a:cubicBezTo>
                  <a:cubicBezTo>
                    <a:pt x="1665" y="4028"/>
                    <a:pt x="1665" y="4031"/>
                    <a:pt x="1665" y="4035"/>
                  </a:cubicBezTo>
                  <a:cubicBezTo>
                    <a:pt x="1676" y="4035"/>
                    <a:pt x="1687" y="4035"/>
                    <a:pt x="1698" y="4035"/>
                  </a:cubicBezTo>
                  <a:cubicBezTo>
                    <a:pt x="1700" y="4032"/>
                    <a:pt x="1704" y="4029"/>
                    <a:pt x="1707" y="4026"/>
                  </a:cubicBezTo>
                  <a:cubicBezTo>
                    <a:pt x="1711" y="4026"/>
                    <a:pt x="1717" y="4026"/>
                    <a:pt x="1723" y="4026"/>
                  </a:cubicBezTo>
                  <a:cubicBezTo>
                    <a:pt x="1725" y="4023"/>
                    <a:pt x="1728" y="4021"/>
                    <a:pt x="1731" y="4018"/>
                  </a:cubicBezTo>
                  <a:cubicBezTo>
                    <a:pt x="1737" y="4018"/>
                    <a:pt x="1742" y="4018"/>
                    <a:pt x="1748" y="4018"/>
                  </a:cubicBezTo>
                  <a:cubicBezTo>
                    <a:pt x="1750" y="4015"/>
                    <a:pt x="1753" y="4012"/>
                    <a:pt x="1756" y="4009"/>
                  </a:cubicBezTo>
                  <a:cubicBezTo>
                    <a:pt x="1764" y="4009"/>
                    <a:pt x="1772" y="4009"/>
                    <a:pt x="1781" y="4009"/>
                  </a:cubicBezTo>
                  <a:cubicBezTo>
                    <a:pt x="1783" y="4007"/>
                    <a:pt x="1786" y="4004"/>
                    <a:pt x="1789" y="4001"/>
                  </a:cubicBezTo>
                  <a:cubicBezTo>
                    <a:pt x="1789" y="3999"/>
                    <a:pt x="1789" y="3996"/>
                    <a:pt x="1789" y="3992"/>
                  </a:cubicBezTo>
                  <a:cubicBezTo>
                    <a:pt x="1784" y="3988"/>
                    <a:pt x="1778" y="3982"/>
                    <a:pt x="1773" y="3977"/>
                  </a:cubicBezTo>
                  <a:cubicBezTo>
                    <a:pt x="1778" y="3971"/>
                    <a:pt x="1784" y="3965"/>
                    <a:pt x="1789" y="3960"/>
                  </a:cubicBezTo>
                  <a:cubicBezTo>
                    <a:pt x="1787" y="3957"/>
                    <a:pt x="1784" y="3954"/>
                    <a:pt x="1781" y="3951"/>
                  </a:cubicBezTo>
                  <a:cubicBezTo>
                    <a:pt x="1781" y="3946"/>
                    <a:pt x="1781" y="3941"/>
                    <a:pt x="1781" y="3935"/>
                  </a:cubicBezTo>
                  <a:cubicBezTo>
                    <a:pt x="1781" y="3933"/>
                    <a:pt x="1781" y="3930"/>
                    <a:pt x="1781" y="3926"/>
                  </a:cubicBezTo>
                  <a:cubicBezTo>
                    <a:pt x="1778" y="3924"/>
                    <a:pt x="1776" y="3922"/>
                    <a:pt x="1773" y="3918"/>
                  </a:cubicBezTo>
                  <a:cubicBezTo>
                    <a:pt x="1770" y="3918"/>
                    <a:pt x="1767" y="3918"/>
                    <a:pt x="1764" y="3918"/>
                  </a:cubicBezTo>
                  <a:cubicBezTo>
                    <a:pt x="1764" y="3916"/>
                    <a:pt x="1764" y="3913"/>
                    <a:pt x="1764" y="3910"/>
                  </a:cubicBezTo>
                  <a:cubicBezTo>
                    <a:pt x="1770" y="3904"/>
                    <a:pt x="1775" y="3899"/>
                    <a:pt x="1781" y="3893"/>
                  </a:cubicBezTo>
                  <a:cubicBezTo>
                    <a:pt x="1781" y="3888"/>
                    <a:pt x="1781" y="3883"/>
                    <a:pt x="1781" y="3877"/>
                  </a:cubicBezTo>
                  <a:cubicBezTo>
                    <a:pt x="1783" y="3875"/>
                    <a:pt x="1786" y="3872"/>
                    <a:pt x="1789" y="3868"/>
                  </a:cubicBezTo>
                  <a:cubicBezTo>
                    <a:pt x="1781" y="3860"/>
                    <a:pt x="1773" y="3852"/>
                    <a:pt x="1764" y="3844"/>
                  </a:cubicBezTo>
                  <a:cubicBezTo>
                    <a:pt x="1762" y="3846"/>
                    <a:pt x="1759" y="3849"/>
                    <a:pt x="1756" y="3852"/>
                  </a:cubicBezTo>
                  <a:cubicBezTo>
                    <a:pt x="1756" y="3854"/>
                    <a:pt x="1756" y="3857"/>
                    <a:pt x="1756" y="3860"/>
                  </a:cubicBezTo>
                  <a:cubicBezTo>
                    <a:pt x="1754" y="3860"/>
                    <a:pt x="1751" y="3860"/>
                    <a:pt x="1748" y="3860"/>
                  </a:cubicBezTo>
                  <a:cubicBezTo>
                    <a:pt x="1742" y="3866"/>
                    <a:pt x="1737" y="3872"/>
                    <a:pt x="1731" y="3877"/>
                  </a:cubicBezTo>
                  <a:cubicBezTo>
                    <a:pt x="1723" y="3869"/>
                    <a:pt x="1715" y="3860"/>
                    <a:pt x="1707" y="3852"/>
                  </a:cubicBezTo>
                  <a:cubicBezTo>
                    <a:pt x="1720" y="3838"/>
                    <a:pt x="1734" y="3825"/>
                    <a:pt x="1748" y="3810"/>
                  </a:cubicBezTo>
                  <a:cubicBezTo>
                    <a:pt x="1750" y="3810"/>
                    <a:pt x="1753" y="3810"/>
                    <a:pt x="1756" y="3810"/>
                  </a:cubicBezTo>
                  <a:cubicBezTo>
                    <a:pt x="1758" y="3808"/>
                    <a:pt x="1761" y="3806"/>
                    <a:pt x="1764" y="3802"/>
                  </a:cubicBezTo>
                  <a:cubicBezTo>
                    <a:pt x="1764" y="3800"/>
                    <a:pt x="1764" y="3797"/>
                    <a:pt x="1764" y="3794"/>
                  </a:cubicBezTo>
                  <a:cubicBezTo>
                    <a:pt x="1772" y="3786"/>
                    <a:pt x="1781" y="3778"/>
                    <a:pt x="1789" y="3769"/>
                  </a:cubicBezTo>
                  <a:cubicBezTo>
                    <a:pt x="1792" y="3769"/>
                    <a:pt x="1794" y="3769"/>
                    <a:pt x="1797" y="3769"/>
                  </a:cubicBezTo>
                  <a:cubicBezTo>
                    <a:pt x="1803" y="3763"/>
                    <a:pt x="1808" y="3758"/>
                    <a:pt x="1814" y="3752"/>
                  </a:cubicBezTo>
                  <a:cubicBezTo>
                    <a:pt x="1814" y="3742"/>
                    <a:pt x="1814" y="3731"/>
                    <a:pt x="1814" y="3720"/>
                  </a:cubicBezTo>
                  <a:cubicBezTo>
                    <a:pt x="1806" y="3712"/>
                    <a:pt x="1798" y="3703"/>
                    <a:pt x="1789" y="3694"/>
                  </a:cubicBezTo>
                  <a:cubicBezTo>
                    <a:pt x="1787" y="3694"/>
                    <a:pt x="1784" y="3694"/>
                    <a:pt x="1781" y="3694"/>
                  </a:cubicBezTo>
                  <a:cubicBezTo>
                    <a:pt x="1781" y="3684"/>
                    <a:pt x="1781" y="3673"/>
                    <a:pt x="1781" y="3662"/>
                  </a:cubicBezTo>
                  <a:cubicBezTo>
                    <a:pt x="1786" y="3656"/>
                    <a:pt x="1792" y="3651"/>
                    <a:pt x="1797" y="3645"/>
                  </a:cubicBezTo>
                  <a:cubicBezTo>
                    <a:pt x="1805" y="3645"/>
                    <a:pt x="1813" y="3645"/>
                    <a:pt x="1822" y="3645"/>
                  </a:cubicBezTo>
                  <a:cubicBezTo>
                    <a:pt x="1824" y="3647"/>
                    <a:pt x="1828" y="3650"/>
                    <a:pt x="1831" y="3653"/>
                  </a:cubicBezTo>
                  <a:cubicBezTo>
                    <a:pt x="1836" y="3653"/>
                    <a:pt x="1842" y="3653"/>
                    <a:pt x="1847" y="3653"/>
                  </a:cubicBezTo>
                  <a:cubicBezTo>
                    <a:pt x="1847" y="3639"/>
                    <a:pt x="1847" y="3626"/>
                    <a:pt x="1847" y="3612"/>
                  </a:cubicBezTo>
                  <a:cubicBezTo>
                    <a:pt x="1850" y="3609"/>
                    <a:pt x="1852" y="3607"/>
                    <a:pt x="1855" y="3604"/>
                  </a:cubicBezTo>
                  <a:cubicBezTo>
                    <a:pt x="1855" y="3598"/>
                    <a:pt x="1855" y="3592"/>
                    <a:pt x="1855" y="3587"/>
                  </a:cubicBezTo>
                  <a:cubicBezTo>
                    <a:pt x="1850" y="3581"/>
                    <a:pt x="1844" y="3576"/>
                    <a:pt x="1839" y="3570"/>
                  </a:cubicBezTo>
                  <a:cubicBezTo>
                    <a:pt x="1839" y="3565"/>
                    <a:pt x="1839" y="3559"/>
                    <a:pt x="1839" y="3554"/>
                  </a:cubicBezTo>
                  <a:cubicBezTo>
                    <a:pt x="1833" y="3548"/>
                    <a:pt x="1828" y="3542"/>
                    <a:pt x="1822" y="3537"/>
                  </a:cubicBezTo>
                  <a:cubicBezTo>
                    <a:pt x="1822" y="3534"/>
                    <a:pt x="1822" y="3532"/>
                    <a:pt x="1822" y="3529"/>
                  </a:cubicBezTo>
                  <a:cubicBezTo>
                    <a:pt x="1820" y="3526"/>
                    <a:pt x="1817" y="3524"/>
                    <a:pt x="1814" y="3521"/>
                  </a:cubicBezTo>
                  <a:cubicBezTo>
                    <a:pt x="1814" y="3515"/>
                    <a:pt x="1814" y="3510"/>
                    <a:pt x="1814" y="3504"/>
                  </a:cubicBezTo>
                  <a:cubicBezTo>
                    <a:pt x="1812" y="3502"/>
                    <a:pt x="1809" y="3499"/>
                    <a:pt x="1806" y="3495"/>
                  </a:cubicBezTo>
                  <a:cubicBezTo>
                    <a:pt x="1806" y="3491"/>
                    <a:pt x="1806" y="3485"/>
                    <a:pt x="1806" y="3480"/>
                  </a:cubicBezTo>
                  <a:cubicBezTo>
                    <a:pt x="1808" y="3477"/>
                    <a:pt x="1811" y="3474"/>
                    <a:pt x="1814" y="3471"/>
                  </a:cubicBezTo>
                  <a:cubicBezTo>
                    <a:pt x="1814" y="3463"/>
                    <a:pt x="1814" y="3455"/>
                    <a:pt x="1814" y="3446"/>
                  </a:cubicBezTo>
                  <a:cubicBezTo>
                    <a:pt x="1816" y="3444"/>
                    <a:pt x="1819" y="3441"/>
                    <a:pt x="1822" y="3437"/>
                  </a:cubicBezTo>
                  <a:cubicBezTo>
                    <a:pt x="1822" y="3433"/>
                    <a:pt x="1822" y="3427"/>
                    <a:pt x="1822" y="3422"/>
                  </a:cubicBezTo>
                  <a:cubicBezTo>
                    <a:pt x="1828" y="3416"/>
                    <a:pt x="1833" y="3410"/>
                    <a:pt x="1839" y="3405"/>
                  </a:cubicBezTo>
                  <a:cubicBezTo>
                    <a:pt x="1839" y="3402"/>
                    <a:pt x="1839" y="3399"/>
                    <a:pt x="1839" y="3396"/>
                  </a:cubicBezTo>
                  <a:cubicBezTo>
                    <a:pt x="1841" y="3394"/>
                    <a:pt x="1844" y="3391"/>
                    <a:pt x="1847" y="3388"/>
                  </a:cubicBezTo>
                  <a:cubicBezTo>
                    <a:pt x="1858" y="3388"/>
                    <a:pt x="1869" y="3388"/>
                    <a:pt x="1880" y="3388"/>
                  </a:cubicBezTo>
                  <a:cubicBezTo>
                    <a:pt x="1882" y="3391"/>
                    <a:pt x="1886" y="3393"/>
                    <a:pt x="1889" y="3396"/>
                  </a:cubicBezTo>
                  <a:cubicBezTo>
                    <a:pt x="1894" y="3396"/>
                    <a:pt x="1900" y="3396"/>
                    <a:pt x="1905" y="3396"/>
                  </a:cubicBezTo>
                  <a:cubicBezTo>
                    <a:pt x="1908" y="3394"/>
                    <a:pt x="1910" y="3391"/>
                    <a:pt x="1913" y="3388"/>
                  </a:cubicBezTo>
                  <a:cubicBezTo>
                    <a:pt x="1921" y="3388"/>
                    <a:pt x="1929" y="3388"/>
                    <a:pt x="1938" y="3388"/>
                  </a:cubicBezTo>
                  <a:cubicBezTo>
                    <a:pt x="1938" y="3380"/>
                    <a:pt x="1938" y="3372"/>
                    <a:pt x="1938" y="3363"/>
                  </a:cubicBezTo>
                  <a:cubicBezTo>
                    <a:pt x="1940" y="3363"/>
                    <a:pt x="1944" y="3363"/>
                    <a:pt x="1947" y="3363"/>
                  </a:cubicBezTo>
                  <a:cubicBezTo>
                    <a:pt x="1949" y="3366"/>
                    <a:pt x="1952" y="3368"/>
                    <a:pt x="1955" y="3371"/>
                  </a:cubicBezTo>
                  <a:cubicBezTo>
                    <a:pt x="1957" y="3371"/>
                    <a:pt x="1960" y="3371"/>
                    <a:pt x="1963" y="3371"/>
                  </a:cubicBezTo>
                  <a:cubicBezTo>
                    <a:pt x="1965" y="3369"/>
                    <a:pt x="1968" y="3367"/>
                    <a:pt x="1971" y="3363"/>
                  </a:cubicBezTo>
                  <a:cubicBezTo>
                    <a:pt x="1971" y="3352"/>
                    <a:pt x="1971" y="3341"/>
                    <a:pt x="1971" y="3330"/>
                  </a:cubicBezTo>
                  <a:cubicBezTo>
                    <a:pt x="1969" y="3328"/>
                    <a:pt x="1966" y="3325"/>
                    <a:pt x="1963" y="3322"/>
                  </a:cubicBezTo>
                  <a:cubicBezTo>
                    <a:pt x="1963" y="3317"/>
                    <a:pt x="1963" y="3311"/>
                    <a:pt x="1963" y="3305"/>
                  </a:cubicBezTo>
                  <a:cubicBezTo>
                    <a:pt x="1960" y="3303"/>
                    <a:pt x="1958" y="3300"/>
                    <a:pt x="1955" y="3297"/>
                  </a:cubicBezTo>
                  <a:cubicBezTo>
                    <a:pt x="1955" y="3289"/>
                    <a:pt x="1955" y="3281"/>
                    <a:pt x="1955" y="3272"/>
                  </a:cubicBezTo>
                  <a:cubicBezTo>
                    <a:pt x="1952" y="3270"/>
                    <a:pt x="1950" y="3267"/>
                    <a:pt x="1947" y="3264"/>
                  </a:cubicBezTo>
                  <a:cubicBezTo>
                    <a:pt x="1947" y="3256"/>
                    <a:pt x="1947" y="3247"/>
                    <a:pt x="1947" y="3239"/>
                  </a:cubicBezTo>
                  <a:cubicBezTo>
                    <a:pt x="1944" y="3236"/>
                    <a:pt x="1941" y="3234"/>
                    <a:pt x="1938" y="3231"/>
                  </a:cubicBezTo>
                  <a:cubicBezTo>
                    <a:pt x="1938" y="3225"/>
                    <a:pt x="1938" y="3220"/>
                    <a:pt x="1938" y="3214"/>
                  </a:cubicBezTo>
                  <a:cubicBezTo>
                    <a:pt x="1936" y="3212"/>
                    <a:pt x="1933" y="3209"/>
                    <a:pt x="1930" y="3206"/>
                  </a:cubicBezTo>
                  <a:cubicBezTo>
                    <a:pt x="1930" y="3195"/>
                    <a:pt x="1930" y="3184"/>
                    <a:pt x="1930" y="3173"/>
                  </a:cubicBezTo>
                  <a:cubicBezTo>
                    <a:pt x="1928" y="3170"/>
                    <a:pt x="1925" y="3168"/>
                    <a:pt x="1921" y="3165"/>
                  </a:cubicBezTo>
                  <a:cubicBezTo>
                    <a:pt x="1921" y="3157"/>
                    <a:pt x="1921" y="3148"/>
                    <a:pt x="1921" y="3139"/>
                  </a:cubicBezTo>
                  <a:cubicBezTo>
                    <a:pt x="1919" y="3137"/>
                    <a:pt x="1917" y="3135"/>
                    <a:pt x="1913" y="3131"/>
                  </a:cubicBezTo>
                  <a:cubicBezTo>
                    <a:pt x="1913" y="3123"/>
                    <a:pt x="1913" y="3115"/>
                    <a:pt x="1913" y="3107"/>
                  </a:cubicBezTo>
                  <a:cubicBezTo>
                    <a:pt x="1911" y="3104"/>
                    <a:pt x="1909" y="3101"/>
                    <a:pt x="1905" y="3098"/>
                  </a:cubicBezTo>
                  <a:cubicBezTo>
                    <a:pt x="1905" y="3096"/>
                    <a:pt x="1905" y="3093"/>
                    <a:pt x="1905" y="3090"/>
                  </a:cubicBezTo>
                  <a:cubicBezTo>
                    <a:pt x="1910" y="3090"/>
                    <a:pt x="1916" y="3090"/>
                    <a:pt x="1921" y="3090"/>
                  </a:cubicBezTo>
                  <a:cubicBezTo>
                    <a:pt x="1921" y="3084"/>
                    <a:pt x="1921" y="3079"/>
                    <a:pt x="1921" y="3073"/>
                  </a:cubicBezTo>
                  <a:cubicBezTo>
                    <a:pt x="1919" y="3071"/>
                    <a:pt x="1917" y="3069"/>
                    <a:pt x="1913" y="3065"/>
                  </a:cubicBezTo>
                  <a:cubicBezTo>
                    <a:pt x="1911" y="3065"/>
                    <a:pt x="1909" y="3065"/>
                    <a:pt x="1905" y="3065"/>
                  </a:cubicBezTo>
                  <a:cubicBezTo>
                    <a:pt x="1892" y="3052"/>
                    <a:pt x="1878" y="3038"/>
                    <a:pt x="1863" y="3024"/>
                  </a:cubicBezTo>
                  <a:cubicBezTo>
                    <a:pt x="1863" y="3022"/>
                    <a:pt x="1863" y="3018"/>
                    <a:pt x="1863" y="3015"/>
                  </a:cubicBezTo>
                  <a:cubicBezTo>
                    <a:pt x="1861" y="3013"/>
                    <a:pt x="1859" y="3010"/>
                    <a:pt x="1855" y="3007"/>
                  </a:cubicBezTo>
                  <a:cubicBezTo>
                    <a:pt x="1855" y="3005"/>
                    <a:pt x="1855" y="3002"/>
                    <a:pt x="1855" y="2999"/>
                  </a:cubicBezTo>
                  <a:cubicBezTo>
                    <a:pt x="1853" y="2996"/>
                    <a:pt x="1851" y="2994"/>
                    <a:pt x="1847" y="2991"/>
                  </a:cubicBezTo>
                  <a:cubicBezTo>
                    <a:pt x="1847" y="2983"/>
                    <a:pt x="1847" y="2975"/>
                    <a:pt x="1847" y="2966"/>
                  </a:cubicBezTo>
                  <a:cubicBezTo>
                    <a:pt x="1850" y="2964"/>
                    <a:pt x="1852" y="2960"/>
                    <a:pt x="1855" y="2957"/>
                  </a:cubicBezTo>
                  <a:cubicBezTo>
                    <a:pt x="1858" y="2960"/>
                    <a:pt x="1860" y="2963"/>
                    <a:pt x="1863" y="2966"/>
                  </a:cubicBezTo>
                  <a:cubicBezTo>
                    <a:pt x="1866" y="2966"/>
                    <a:pt x="1869" y="2966"/>
                    <a:pt x="1872" y="2966"/>
                  </a:cubicBezTo>
                  <a:cubicBezTo>
                    <a:pt x="1874" y="2968"/>
                    <a:pt x="1877" y="2971"/>
                    <a:pt x="1880" y="2974"/>
                  </a:cubicBezTo>
                  <a:cubicBezTo>
                    <a:pt x="1882" y="2972"/>
                    <a:pt x="1886" y="2969"/>
                    <a:pt x="1889" y="2966"/>
                  </a:cubicBezTo>
                  <a:cubicBezTo>
                    <a:pt x="1891" y="2966"/>
                    <a:pt x="1894" y="2966"/>
                    <a:pt x="1897" y="2966"/>
                  </a:cubicBezTo>
                  <a:cubicBezTo>
                    <a:pt x="1899" y="2964"/>
                    <a:pt x="1902" y="2960"/>
                    <a:pt x="1905" y="2957"/>
                  </a:cubicBezTo>
                  <a:cubicBezTo>
                    <a:pt x="1908" y="2957"/>
                    <a:pt x="1910" y="2957"/>
                    <a:pt x="1913" y="2957"/>
                  </a:cubicBezTo>
                  <a:cubicBezTo>
                    <a:pt x="1916" y="2955"/>
                    <a:pt x="1918" y="2952"/>
                    <a:pt x="1921" y="2949"/>
                  </a:cubicBezTo>
                  <a:cubicBezTo>
                    <a:pt x="1924" y="2949"/>
                    <a:pt x="1927" y="2949"/>
                    <a:pt x="1930" y="2949"/>
                  </a:cubicBezTo>
                  <a:cubicBezTo>
                    <a:pt x="1933" y="2947"/>
                    <a:pt x="1935" y="2944"/>
                    <a:pt x="1938" y="2941"/>
                  </a:cubicBezTo>
                  <a:cubicBezTo>
                    <a:pt x="1940" y="2941"/>
                    <a:pt x="1944" y="2941"/>
                    <a:pt x="1947" y="2941"/>
                  </a:cubicBezTo>
                  <a:cubicBezTo>
                    <a:pt x="1952" y="2946"/>
                    <a:pt x="1957" y="2952"/>
                    <a:pt x="1963" y="2957"/>
                  </a:cubicBezTo>
                  <a:cubicBezTo>
                    <a:pt x="1965" y="2957"/>
                    <a:pt x="1968" y="2957"/>
                    <a:pt x="1971" y="2957"/>
                  </a:cubicBezTo>
                  <a:cubicBezTo>
                    <a:pt x="1974" y="2960"/>
                    <a:pt x="1976" y="2963"/>
                    <a:pt x="1979" y="2966"/>
                  </a:cubicBezTo>
                  <a:cubicBezTo>
                    <a:pt x="1982" y="2966"/>
                    <a:pt x="1985" y="2966"/>
                    <a:pt x="1988" y="2966"/>
                  </a:cubicBezTo>
                  <a:cubicBezTo>
                    <a:pt x="1991" y="2968"/>
                    <a:pt x="1993" y="2971"/>
                    <a:pt x="1996" y="2974"/>
                  </a:cubicBezTo>
                  <a:cubicBezTo>
                    <a:pt x="1999" y="2974"/>
                    <a:pt x="2002" y="2974"/>
                    <a:pt x="2005" y="2974"/>
                  </a:cubicBezTo>
                  <a:cubicBezTo>
                    <a:pt x="2007" y="2976"/>
                    <a:pt x="2010" y="2979"/>
                    <a:pt x="2013" y="2982"/>
                  </a:cubicBezTo>
                  <a:cubicBezTo>
                    <a:pt x="2015" y="2982"/>
                    <a:pt x="2018" y="2982"/>
                    <a:pt x="2021" y="2982"/>
                  </a:cubicBezTo>
                  <a:cubicBezTo>
                    <a:pt x="2023" y="2979"/>
                    <a:pt x="2026" y="2977"/>
                    <a:pt x="2030" y="2974"/>
                  </a:cubicBezTo>
                  <a:cubicBezTo>
                    <a:pt x="2030" y="2938"/>
                    <a:pt x="2030" y="2902"/>
                    <a:pt x="2030" y="2867"/>
                  </a:cubicBezTo>
                  <a:cubicBezTo>
                    <a:pt x="2024" y="2867"/>
                    <a:pt x="2018" y="2867"/>
                    <a:pt x="2013" y="2867"/>
                  </a:cubicBezTo>
                  <a:cubicBezTo>
                    <a:pt x="2010" y="2869"/>
                    <a:pt x="2008" y="2871"/>
                    <a:pt x="2005" y="2875"/>
                  </a:cubicBezTo>
                  <a:cubicBezTo>
                    <a:pt x="2002" y="2875"/>
                    <a:pt x="1999" y="2875"/>
                    <a:pt x="1996" y="2875"/>
                  </a:cubicBezTo>
                  <a:cubicBezTo>
                    <a:pt x="1994" y="2872"/>
                    <a:pt x="1991" y="2870"/>
                    <a:pt x="1988" y="2867"/>
                  </a:cubicBezTo>
                  <a:cubicBezTo>
                    <a:pt x="1988" y="2864"/>
                    <a:pt x="1988" y="2861"/>
                    <a:pt x="1988" y="2858"/>
                  </a:cubicBezTo>
                  <a:cubicBezTo>
                    <a:pt x="1991" y="2855"/>
                    <a:pt x="1993" y="2853"/>
                    <a:pt x="1996" y="2850"/>
                  </a:cubicBezTo>
                  <a:cubicBezTo>
                    <a:pt x="1996" y="2842"/>
                    <a:pt x="1996" y="2833"/>
                    <a:pt x="1996" y="2824"/>
                  </a:cubicBezTo>
                  <a:cubicBezTo>
                    <a:pt x="1994" y="2822"/>
                    <a:pt x="1991" y="2820"/>
                    <a:pt x="1988" y="2816"/>
                  </a:cubicBezTo>
                  <a:cubicBezTo>
                    <a:pt x="1988" y="2809"/>
                    <a:pt x="1988" y="2801"/>
                    <a:pt x="1988" y="2792"/>
                  </a:cubicBezTo>
                  <a:cubicBezTo>
                    <a:pt x="1980" y="2792"/>
                    <a:pt x="1971" y="2792"/>
                    <a:pt x="1963" y="2792"/>
                  </a:cubicBezTo>
                  <a:cubicBezTo>
                    <a:pt x="1958" y="2786"/>
                    <a:pt x="1952" y="2781"/>
                    <a:pt x="1947" y="2775"/>
                  </a:cubicBezTo>
                  <a:cubicBezTo>
                    <a:pt x="1947" y="2770"/>
                    <a:pt x="1947" y="2764"/>
                    <a:pt x="1947" y="2758"/>
                  </a:cubicBezTo>
                  <a:cubicBezTo>
                    <a:pt x="1944" y="2756"/>
                    <a:pt x="1941" y="2754"/>
                    <a:pt x="1938" y="2750"/>
                  </a:cubicBezTo>
                  <a:cubicBezTo>
                    <a:pt x="1938" y="2743"/>
                    <a:pt x="1938" y="2734"/>
                    <a:pt x="1938" y="2725"/>
                  </a:cubicBezTo>
                  <a:cubicBezTo>
                    <a:pt x="1930" y="2725"/>
                    <a:pt x="1922" y="2725"/>
                    <a:pt x="1913" y="2725"/>
                  </a:cubicBezTo>
                  <a:cubicBezTo>
                    <a:pt x="1911" y="2727"/>
                    <a:pt x="1909" y="2731"/>
                    <a:pt x="1905" y="2734"/>
                  </a:cubicBezTo>
                  <a:cubicBezTo>
                    <a:pt x="1900" y="2734"/>
                    <a:pt x="1894" y="2734"/>
                    <a:pt x="1889" y="2734"/>
                  </a:cubicBezTo>
                  <a:cubicBezTo>
                    <a:pt x="1889" y="2731"/>
                    <a:pt x="1889" y="2728"/>
                    <a:pt x="1889" y="2725"/>
                  </a:cubicBezTo>
                  <a:cubicBezTo>
                    <a:pt x="1886" y="2723"/>
                    <a:pt x="1883" y="2720"/>
                    <a:pt x="1880" y="2717"/>
                  </a:cubicBezTo>
                  <a:cubicBezTo>
                    <a:pt x="1880" y="2715"/>
                    <a:pt x="1880" y="2712"/>
                    <a:pt x="1880" y="2709"/>
                  </a:cubicBezTo>
                  <a:cubicBezTo>
                    <a:pt x="1874" y="2709"/>
                    <a:pt x="1869" y="2709"/>
                    <a:pt x="1863" y="2709"/>
                  </a:cubicBezTo>
                  <a:cubicBezTo>
                    <a:pt x="1861" y="2712"/>
                    <a:pt x="1859" y="2714"/>
                    <a:pt x="1855" y="2717"/>
                  </a:cubicBezTo>
                  <a:cubicBezTo>
                    <a:pt x="1850" y="2717"/>
                    <a:pt x="1844" y="2717"/>
                    <a:pt x="1839" y="2717"/>
                  </a:cubicBezTo>
                  <a:cubicBezTo>
                    <a:pt x="1836" y="2719"/>
                    <a:pt x="1834" y="2722"/>
                    <a:pt x="1831" y="2725"/>
                  </a:cubicBezTo>
                  <a:cubicBezTo>
                    <a:pt x="1828" y="2725"/>
                    <a:pt x="1825" y="2725"/>
                    <a:pt x="1822" y="2725"/>
                  </a:cubicBezTo>
                  <a:cubicBezTo>
                    <a:pt x="1820" y="2723"/>
                    <a:pt x="1817" y="2720"/>
                    <a:pt x="1814" y="2717"/>
                  </a:cubicBezTo>
                  <a:cubicBezTo>
                    <a:pt x="1814" y="2715"/>
                    <a:pt x="1814" y="2712"/>
                    <a:pt x="1814" y="2709"/>
                  </a:cubicBezTo>
                  <a:cubicBezTo>
                    <a:pt x="1812" y="2707"/>
                    <a:pt x="1809" y="2704"/>
                    <a:pt x="1806" y="2700"/>
                  </a:cubicBezTo>
                  <a:cubicBezTo>
                    <a:pt x="1806" y="2698"/>
                    <a:pt x="1806" y="2696"/>
                    <a:pt x="1806" y="2692"/>
                  </a:cubicBezTo>
                  <a:cubicBezTo>
                    <a:pt x="1804" y="2690"/>
                    <a:pt x="1801" y="2687"/>
                    <a:pt x="1797" y="2684"/>
                  </a:cubicBezTo>
                  <a:cubicBezTo>
                    <a:pt x="1797" y="2679"/>
                    <a:pt x="1797" y="2673"/>
                    <a:pt x="1797" y="2668"/>
                  </a:cubicBezTo>
                  <a:cubicBezTo>
                    <a:pt x="1792" y="2662"/>
                    <a:pt x="1786" y="2657"/>
                    <a:pt x="1781" y="2651"/>
                  </a:cubicBezTo>
                  <a:cubicBezTo>
                    <a:pt x="1781" y="2649"/>
                    <a:pt x="1781" y="2646"/>
                    <a:pt x="1781" y="2642"/>
                  </a:cubicBezTo>
                  <a:cubicBezTo>
                    <a:pt x="1778" y="2640"/>
                    <a:pt x="1776" y="2638"/>
                    <a:pt x="1773" y="2634"/>
                  </a:cubicBezTo>
                  <a:cubicBezTo>
                    <a:pt x="1773" y="2629"/>
                    <a:pt x="1773" y="2623"/>
                    <a:pt x="1773" y="2618"/>
                  </a:cubicBezTo>
                  <a:cubicBezTo>
                    <a:pt x="1775" y="2615"/>
                    <a:pt x="1777" y="2613"/>
                    <a:pt x="1781" y="2610"/>
                  </a:cubicBezTo>
                  <a:cubicBezTo>
                    <a:pt x="1781" y="2607"/>
                    <a:pt x="1781" y="2604"/>
                    <a:pt x="1781" y="2601"/>
                  </a:cubicBezTo>
                  <a:cubicBezTo>
                    <a:pt x="1783" y="2599"/>
                    <a:pt x="1786" y="2596"/>
                    <a:pt x="1789" y="2593"/>
                  </a:cubicBezTo>
                  <a:cubicBezTo>
                    <a:pt x="1789" y="2587"/>
                    <a:pt x="1789" y="2582"/>
                    <a:pt x="1789" y="2576"/>
                  </a:cubicBezTo>
                  <a:cubicBezTo>
                    <a:pt x="1792" y="2574"/>
                    <a:pt x="1794" y="2572"/>
                    <a:pt x="1797" y="2568"/>
                  </a:cubicBezTo>
                  <a:cubicBezTo>
                    <a:pt x="1797" y="2563"/>
                    <a:pt x="1797" y="2557"/>
                    <a:pt x="1797" y="2552"/>
                  </a:cubicBezTo>
                  <a:cubicBezTo>
                    <a:pt x="1800" y="2549"/>
                    <a:pt x="1803" y="2546"/>
                    <a:pt x="1806" y="2543"/>
                  </a:cubicBezTo>
                  <a:cubicBezTo>
                    <a:pt x="1806" y="2541"/>
                    <a:pt x="1806" y="2538"/>
                    <a:pt x="1806" y="2535"/>
                  </a:cubicBezTo>
                  <a:cubicBezTo>
                    <a:pt x="1809" y="2532"/>
                    <a:pt x="1811" y="2529"/>
                    <a:pt x="1814" y="2526"/>
                  </a:cubicBezTo>
                  <a:cubicBezTo>
                    <a:pt x="1814" y="2524"/>
                    <a:pt x="1814" y="2521"/>
                    <a:pt x="1814" y="2518"/>
                  </a:cubicBezTo>
                  <a:cubicBezTo>
                    <a:pt x="1816" y="2516"/>
                    <a:pt x="1819" y="2513"/>
                    <a:pt x="1822" y="2510"/>
                  </a:cubicBezTo>
                  <a:cubicBezTo>
                    <a:pt x="1822" y="2505"/>
                    <a:pt x="1822" y="2499"/>
                    <a:pt x="1822" y="2493"/>
                  </a:cubicBezTo>
                  <a:cubicBezTo>
                    <a:pt x="1828" y="2488"/>
                    <a:pt x="1833" y="2482"/>
                    <a:pt x="1839" y="2477"/>
                  </a:cubicBezTo>
                  <a:cubicBezTo>
                    <a:pt x="1839" y="2474"/>
                    <a:pt x="1839" y="2471"/>
                    <a:pt x="1839" y="2468"/>
                  </a:cubicBezTo>
                  <a:cubicBezTo>
                    <a:pt x="1841" y="2466"/>
                    <a:pt x="1844" y="2463"/>
                    <a:pt x="1847" y="2460"/>
                  </a:cubicBezTo>
                  <a:cubicBezTo>
                    <a:pt x="1847" y="2458"/>
                    <a:pt x="1847" y="2455"/>
                    <a:pt x="1847" y="2452"/>
                  </a:cubicBezTo>
                  <a:cubicBezTo>
                    <a:pt x="1855" y="2444"/>
                    <a:pt x="1863" y="2435"/>
                    <a:pt x="1872" y="2427"/>
                  </a:cubicBezTo>
                  <a:cubicBezTo>
                    <a:pt x="1874" y="2427"/>
                    <a:pt x="1877" y="2427"/>
                    <a:pt x="1880" y="2427"/>
                  </a:cubicBezTo>
                  <a:cubicBezTo>
                    <a:pt x="1882" y="2424"/>
                    <a:pt x="1886" y="2422"/>
                    <a:pt x="1889" y="2419"/>
                  </a:cubicBezTo>
                  <a:cubicBezTo>
                    <a:pt x="1894" y="2419"/>
                    <a:pt x="1900" y="2419"/>
                    <a:pt x="1906" y="2419"/>
                  </a:cubicBezTo>
                  <a:cubicBezTo>
                    <a:pt x="1908" y="2416"/>
                    <a:pt x="1910" y="2414"/>
                    <a:pt x="1913" y="2411"/>
                  </a:cubicBezTo>
                  <a:cubicBezTo>
                    <a:pt x="1925" y="2411"/>
                    <a:pt x="1936" y="2411"/>
                    <a:pt x="1947" y="2411"/>
                  </a:cubicBezTo>
                  <a:cubicBezTo>
                    <a:pt x="1952" y="2405"/>
                    <a:pt x="1957" y="2400"/>
                    <a:pt x="1963" y="2394"/>
                  </a:cubicBezTo>
                  <a:cubicBezTo>
                    <a:pt x="1963" y="2392"/>
                    <a:pt x="1963" y="2388"/>
                    <a:pt x="1963" y="2385"/>
                  </a:cubicBezTo>
                  <a:cubicBezTo>
                    <a:pt x="1965" y="2383"/>
                    <a:pt x="1968" y="2381"/>
                    <a:pt x="1972" y="2377"/>
                  </a:cubicBezTo>
                  <a:cubicBezTo>
                    <a:pt x="1972" y="2372"/>
                    <a:pt x="1972" y="2366"/>
                    <a:pt x="1972" y="2361"/>
                  </a:cubicBezTo>
                  <a:cubicBezTo>
                    <a:pt x="1974" y="2358"/>
                    <a:pt x="1976" y="2356"/>
                    <a:pt x="1979" y="2353"/>
                  </a:cubicBezTo>
                  <a:cubicBezTo>
                    <a:pt x="1979" y="2350"/>
                    <a:pt x="1979" y="2347"/>
                    <a:pt x="1979" y="2344"/>
                  </a:cubicBezTo>
                  <a:cubicBezTo>
                    <a:pt x="1982" y="2342"/>
                    <a:pt x="1985" y="2339"/>
                    <a:pt x="1988" y="2336"/>
                  </a:cubicBezTo>
                  <a:cubicBezTo>
                    <a:pt x="1988" y="2334"/>
                    <a:pt x="1988" y="2330"/>
                    <a:pt x="1988" y="2327"/>
                  </a:cubicBezTo>
                  <a:cubicBezTo>
                    <a:pt x="1991" y="2325"/>
                    <a:pt x="1993" y="2322"/>
                    <a:pt x="1996" y="2319"/>
                  </a:cubicBezTo>
                  <a:cubicBezTo>
                    <a:pt x="1994" y="2317"/>
                    <a:pt x="1991" y="2315"/>
                    <a:pt x="1988" y="2311"/>
                  </a:cubicBezTo>
                  <a:cubicBezTo>
                    <a:pt x="1986" y="2311"/>
                    <a:pt x="1983" y="2311"/>
                    <a:pt x="1979" y="2311"/>
                  </a:cubicBezTo>
                  <a:cubicBezTo>
                    <a:pt x="1977" y="2309"/>
                    <a:pt x="1975" y="2306"/>
                    <a:pt x="1972" y="2303"/>
                  </a:cubicBezTo>
                  <a:cubicBezTo>
                    <a:pt x="1969" y="2303"/>
                    <a:pt x="1966" y="2303"/>
                    <a:pt x="1963" y="2303"/>
                  </a:cubicBezTo>
                  <a:cubicBezTo>
                    <a:pt x="1960" y="2300"/>
                    <a:pt x="1958" y="2298"/>
                    <a:pt x="1955" y="2295"/>
                  </a:cubicBezTo>
                  <a:cubicBezTo>
                    <a:pt x="1952" y="2295"/>
                    <a:pt x="1950" y="2295"/>
                    <a:pt x="1947" y="2295"/>
                  </a:cubicBezTo>
                  <a:cubicBezTo>
                    <a:pt x="1944" y="2292"/>
                    <a:pt x="1941" y="2289"/>
                    <a:pt x="1938" y="2286"/>
                  </a:cubicBezTo>
                  <a:cubicBezTo>
                    <a:pt x="1936" y="2286"/>
                    <a:pt x="1933" y="2286"/>
                    <a:pt x="1930" y="2286"/>
                  </a:cubicBezTo>
                  <a:cubicBezTo>
                    <a:pt x="1925" y="2280"/>
                    <a:pt x="1919" y="2275"/>
                    <a:pt x="1913" y="2269"/>
                  </a:cubicBezTo>
                  <a:cubicBezTo>
                    <a:pt x="1908" y="2269"/>
                    <a:pt x="1902" y="2269"/>
                    <a:pt x="1897" y="2269"/>
                  </a:cubicBezTo>
                  <a:cubicBezTo>
                    <a:pt x="1894" y="2267"/>
                    <a:pt x="1892" y="2264"/>
                    <a:pt x="1889" y="2261"/>
                  </a:cubicBezTo>
                  <a:cubicBezTo>
                    <a:pt x="1886" y="2261"/>
                    <a:pt x="1883" y="2261"/>
                    <a:pt x="1880" y="2261"/>
                  </a:cubicBezTo>
                  <a:cubicBezTo>
                    <a:pt x="1878" y="2259"/>
                    <a:pt x="1875" y="2256"/>
                    <a:pt x="1872" y="2253"/>
                  </a:cubicBezTo>
                  <a:cubicBezTo>
                    <a:pt x="1872" y="2242"/>
                    <a:pt x="1872" y="2231"/>
                    <a:pt x="1872" y="2220"/>
                  </a:cubicBezTo>
                  <a:cubicBezTo>
                    <a:pt x="1870" y="2218"/>
                    <a:pt x="1867" y="2215"/>
                    <a:pt x="1863" y="2212"/>
                  </a:cubicBezTo>
                  <a:cubicBezTo>
                    <a:pt x="1863" y="2201"/>
                    <a:pt x="1863" y="2190"/>
                    <a:pt x="1863" y="2179"/>
                  </a:cubicBezTo>
                  <a:cubicBezTo>
                    <a:pt x="1853" y="2179"/>
                    <a:pt x="1842" y="2179"/>
                    <a:pt x="1831" y="2179"/>
                  </a:cubicBezTo>
                  <a:cubicBezTo>
                    <a:pt x="1831" y="2176"/>
                    <a:pt x="1831" y="2173"/>
                    <a:pt x="1831" y="2170"/>
                  </a:cubicBezTo>
                  <a:cubicBezTo>
                    <a:pt x="1833" y="2167"/>
                    <a:pt x="1836" y="2165"/>
                    <a:pt x="1839" y="2162"/>
                  </a:cubicBezTo>
                  <a:cubicBezTo>
                    <a:pt x="1839" y="2146"/>
                    <a:pt x="1839" y="2129"/>
                    <a:pt x="1839" y="2113"/>
                  </a:cubicBezTo>
                  <a:cubicBezTo>
                    <a:pt x="1841" y="2110"/>
                    <a:pt x="1844" y="2107"/>
                    <a:pt x="1847" y="2104"/>
                  </a:cubicBezTo>
                  <a:cubicBezTo>
                    <a:pt x="1847" y="2082"/>
                    <a:pt x="1847" y="2060"/>
                    <a:pt x="1847" y="2038"/>
                  </a:cubicBezTo>
                  <a:cubicBezTo>
                    <a:pt x="1850" y="2035"/>
                    <a:pt x="1852" y="2032"/>
                    <a:pt x="1855" y="2029"/>
                  </a:cubicBezTo>
                  <a:cubicBezTo>
                    <a:pt x="1855" y="2024"/>
                    <a:pt x="1855" y="2019"/>
                    <a:pt x="1855" y="2013"/>
                  </a:cubicBezTo>
                  <a:cubicBezTo>
                    <a:pt x="1853" y="2011"/>
                    <a:pt x="1851" y="2008"/>
                    <a:pt x="1847" y="2004"/>
                  </a:cubicBezTo>
                  <a:cubicBezTo>
                    <a:pt x="1847" y="2002"/>
                    <a:pt x="1847" y="2000"/>
                    <a:pt x="1847" y="1996"/>
                  </a:cubicBezTo>
                  <a:cubicBezTo>
                    <a:pt x="1850" y="1994"/>
                    <a:pt x="1852" y="1991"/>
                    <a:pt x="1855" y="1988"/>
                  </a:cubicBezTo>
                  <a:cubicBezTo>
                    <a:pt x="1863" y="1988"/>
                    <a:pt x="1871" y="1988"/>
                    <a:pt x="1880" y="1988"/>
                  </a:cubicBezTo>
                  <a:cubicBezTo>
                    <a:pt x="1888" y="1980"/>
                    <a:pt x="1897" y="1972"/>
                    <a:pt x="1906" y="1963"/>
                  </a:cubicBezTo>
                  <a:cubicBezTo>
                    <a:pt x="1916" y="1963"/>
                    <a:pt x="1927" y="1963"/>
                    <a:pt x="1938" y="1963"/>
                  </a:cubicBezTo>
                  <a:cubicBezTo>
                    <a:pt x="1940" y="1965"/>
                    <a:pt x="1944" y="1968"/>
                    <a:pt x="1947" y="1971"/>
                  </a:cubicBezTo>
                  <a:cubicBezTo>
                    <a:pt x="1947" y="1977"/>
                    <a:pt x="1947" y="1982"/>
                    <a:pt x="1947" y="1988"/>
                  </a:cubicBezTo>
                  <a:cubicBezTo>
                    <a:pt x="1952" y="1993"/>
                    <a:pt x="1957" y="1999"/>
                    <a:pt x="1963" y="2004"/>
                  </a:cubicBezTo>
                  <a:cubicBezTo>
                    <a:pt x="1971" y="2004"/>
                    <a:pt x="1979" y="2004"/>
                    <a:pt x="1988" y="2004"/>
                  </a:cubicBezTo>
                  <a:cubicBezTo>
                    <a:pt x="1991" y="2007"/>
                    <a:pt x="1993" y="2010"/>
                    <a:pt x="1996" y="2013"/>
                  </a:cubicBezTo>
                  <a:cubicBezTo>
                    <a:pt x="2007" y="2013"/>
                    <a:pt x="2018" y="2013"/>
                    <a:pt x="2030" y="2013"/>
                  </a:cubicBezTo>
                  <a:cubicBezTo>
                    <a:pt x="2032" y="2016"/>
                    <a:pt x="2034" y="2018"/>
                    <a:pt x="2037" y="2021"/>
                  </a:cubicBezTo>
                  <a:cubicBezTo>
                    <a:pt x="2040" y="2019"/>
                    <a:pt x="2043" y="2016"/>
                    <a:pt x="2046" y="2013"/>
                  </a:cubicBezTo>
                  <a:cubicBezTo>
                    <a:pt x="2049" y="2013"/>
                    <a:pt x="2051" y="2013"/>
                    <a:pt x="2054" y="2013"/>
                  </a:cubicBezTo>
                  <a:cubicBezTo>
                    <a:pt x="2057" y="2016"/>
                    <a:pt x="2059" y="2018"/>
                    <a:pt x="2062" y="2021"/>
                  </a:cubicBezTo>
                  <a:cubicBezTo>
                    <a:pt x="2068" y="2021"/>
                    <a:pt x="2073" y="2021"/>
                    <a:pt x="2079" y="2021"/>
                  </a:cubicBezTo>
                  <a:cubicBezTo>
                    <a:pt x="2081" y="2019"/>
                    <a:pt x="2084" y="2016"/>
                    <a:pt x="2088" y="2013"/>
                  </a:cubicBezTo>
                  <a:cubicBezTo>
                    <a:pt x="2088" y="2011"/>
                    <a:pt x="2088" y="2008"/>
                    <a:pt x="2088" y="2004"/>
                  </a:cubicBezTo>
                  <a:cubicBezTo>
                    <a:pt x="2082" y="1999"/>
                    <a:pt x="2076" y="1993"/>
                    <a:pt x="2071" y="1988"/>
                  </a:cubicBezTo>
                  <a:cubicBezTo>
                    <a:pt x="2071" y="1985"/>
                    <a:pt x="2071" y="1983"/>
                    <a:pt x="2071" y="1980"/>
                  </a:cubicBezTo>
                  <a:cubicBezTo>
                    <a:pt x="2073" y="1980"/>
                    <a:pt x="2076" y="1980"/>
                    <a:pt x="2079" y="1980"/>
                  </a:cubicBezTo>
                  <a:cubicBezTo>
                    <a:pt x="2084" y="1974"/>
                    <a:pt x="2090" y="1969"/>
                    <a:pt x="2096" y="1963"/>
                  </a:cubicBezTo>
                  <a:cubicBezTo>
                    <a:pt x="2096" y="1952"/>
                    <a:pt x="2096" y="1941"/>
                    <a:pt x="2096" y="1930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A31CE981-78A5-4B4D-AFD3-D68D59BDC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314"/>
              <a:ext cx="974" cy="889"/>
            </a:xfrm>
            <a:custGeom>
              <a:avLst/>
              <a:gdLst>
                <a:gd name="T0" fmla="*/ 2021 w 4273"/>
                <a:gd name="T1" fmla="*/ 2071 h 3910"/>
                <a:gd name="T2" fmla="*/ 2087 w 4273"/>
                <a:gd name="T3" fmla="*/ 1856 h 3910"/>
                <a:gd name="T4" fmla="*/ 1813 w 4273"/>
                <a:gd name="T5" fmla="*/ 1657 h 3910"/>
                <a:gd name="T6" fmla="*/ 1739 w 4273"/>
                <a:gd name="T7" fmla="*/ 1375 h 3910"/>
                <a:gd name="T8" fmla="*/ 1847 w 4273"/>
                <a:gd name="T9" fmla="*/ 1168 h 3910"/>
                <a:gd name="T10" fmla="*/ 1648 w 4273"/>
                <a:gd name="T11" fmla="*/ 1060 h 3910"/>
                <a:gd name="T12" fmla="*/ 1358 w 4273"/>
                <a:gd name="T13" fmla="*/ 1052 h 3910"/>
                <a:gd name="T14" fmla="*/ 1193 w 4273"/>
                <a:gd name="T15" fmla="*/ 1151 h 3910"/>
                <a:gd name="T16" fmla="*/ 870 w 4273"/>
                <a:gd name="T17" fmla="*/ 1160 h 3910"/>
                <a:gd name="T18" fmla="*/ 853 w 4273"/>
                <a:gd name="T19" fmla="*/ 886 h 3910"/>
                <a:gd name="T20" fmla="*/ 513 w 4273"/>
                <a:gd name="T21" fmla="*/ 836 h 3910"/>
                <a:gd name="T22" fmla="*/ 199 w 4273"/>
                <a:gd name="T23" fmla="*/ 704 h 3910"/>
                <a:gd name="T24" fmla="*/ 24 w 4273"/>
                <a:gd name="T25" fmla="*/ 505 h 3910"/>
                <a:gd name="T26" fmla="*/ 231 w 4273"/>
                <a:gd name="T27" fmla="*/ 431 h 3910"/>
                <a:gd name="T28" fmla="*/ 596 w 4273"/>
                <a:gd name="T29" fmla="*/ 323 h 3910"/>
                <a:gd name="T30" fmla="*/ 894 w 4273"/>
                <a:gd name="T31" fmla="*/ 290 h 3910"/>
                <a:gd name="T32" fmla="*/ 1085 w 4273"/>
                <a:gd name="T33" fmla="*/ 191 h 3910"/>
                <a:gd name="T34" fmla="*/ 1292 w 4273"/>
                <a:gd name="T35" fmla="*/ 240 h 3910"/>
                <a:gd name="T36" fmla="*/ 1697 w 4273"/>
                <a:gd name="T37" fmla="*/ 174 h 3910"/>
                <a:gd name="T38" fmla="*/ 1888 w 4273"/>
                <a:gd name="T39" fmla="*/ 82 h 3910"/>
                <a:gd name="T40" fmla="*/ 2120 w 4273"/>
                <a:gd name="T41" fmla="*/ 41 h 3910"/>
                <a:gd name="T42" fmla="*/ 2344 w 4273"/>
                <a:gd name="T43" fmla="*/ 257 h 3910"/>
                <a:gd name="T44" fmla="*/ 2593 w 4273"/>
                <a:gd name="T45" fmla="*/ 206 h 3910"/>
                <a:gd name="T46" fmla="*/ 2783 w 4273"/>
                <a:gd name="T47" fmla="*/ 33 h 3910"/>
                <a:gd name="T48" fmla="*/ 2965 w 4273"/>
                <a:gd name="T49" fmla="*/ 116 h 3910"/>
                <a:gd name="T50" fmla="*/ 3090 w 4273"/>
                <a:gd name="T51" fmla="*/ 397 h 3910"/>
                <a:gd name="T52" fmla="*/ 3595 w 4273"/>
                <a:gd name="T53" fmla="*/ 588 h 3910"/>
                <a:gd name="T54" fmla="*/ 3396 w 4273"/>
                <a:gd name="T55" fmla="*/ 1316 h 3910"/>
                <a:gd name="T56" fmla="*/ 3421 w 4273"/>
                <a:gd name="T57" fmla="*/ 1599 h 3910"/>
                <a:gd name="T58" fmla="*/ 3520 w 4273"/>
                <a:gd name="T59" fmla="*/ 1756 h 3910"/>
                <a:gd name="T60" fmla="*/ 3619 w 4273"/>
                <a:gd name="T61" fmla="*/ 1946 h 3910"/>
                <a:gd name="T62" fmla="*/ 3744 w 4273"/>
                <a:gd name="T63" fmla="*/ 2154 h 3910"/>
                <a:gd name="T64" fmla="*/ 4025 w 4273"/>
                <a:gd name="T65" fmla="*/ 2145 h 3910"/>
                <a:gd name="T66" fmla="*/ 4158 w 4273"/>
                <a:gd name="T67" fmla="*/ 2302 h 3910"/>
                <a:gd name="T68" fmla="*/ 4258 w 4273"/>
                <a:gd name="T69" fmla="*/ 2443 h 3910"/>
                <a:gd name="T70" fmla="*/ 4025 w 4273"/>
                <a:gd name="T71" fmla="*/ 2584 h 3910"/>
                <a:gd name="T72" fmla="*/ 3711 w 4273"/>
                <a:gd name="T73" fmla="*/ 2559 h 3910"/>
                <a:gd name="T74" fmla="*/ 3520 w 4273"/>
                <a:gd name="T75" fmla="*/ 2551 h 3910"/>
                <a:gd name="T76" fmla="*/ 3288 w 4273"/>
                <a:gd name="T77" fmla="*/ 2518 h 3910"/>
                <a:gd name="T78" fmla="*/ 3139 w 4273"/>
                <a:gd name="T79" fmla="*/ 2750 h 3910"/>
                <a:gd name="T80" fmla="*/ 3106 w 4273"/>
                <a:gd name="T81" fmla="*/ 3065 h 3910"/>
                <a:gd name="T82" fmla="*/ 2874 w 4273"/>
                <a:gd name="T83" fmla="*/ 3148 h 3910"/>
                <a:gd name="T84" fmla="*/ 2891 w 4273"/>
                <a:gd name="T85" fmla="*/ 3405 h 3910"/>
                <a:gd name="T86" fmla="*/ 2717 w 4273"/>
                <a:gd name="T87" fmla="*/ 3553 h 3910"/>
                <a:gd name="T88" fmla="*/ 2567 w 4273"/>
                <a:gd name="T89" fmla="*/ 3587 h 3910"/>
                <a:gd name="T90" fmla="*/ 2518 w 4273"/>
                <a:gd name="T91" fmla="*/ 3736 h 3910"/>
                <a:gd name="T92" fmla="*/ 2310 w 4273"/>
                <a:gd name="T93" fmla="*/ 3736 h 3910"/>
                <a:gd name="T94" fmla="*/ 2178 w 4273"/>
                <a:gd name="T95" fmla="*/ 3744 h 3910"/>
                <a:gd name="T96" fmla="*/ 1971 w 4273"/>
                <a:gd name="T97" fmla="*/ 3819 h 3910"/>
                <a:gd name="T98" fmla="*/ 1682 w 4273"/>
                <a:gd name="T99" fmla="*/ 3819 h 3910"/>
                <a:gd name="T100" fmla="*/ 1399 w 4273"/>
                <a:gd name="T101" fmla="*/ 3877 h 3910"/>
                <a:gd name="T102" fmla="*/ 1234 w 4273"/>
                <a:gd name="T103" fmla="*/ 3785 h 3910"/>
                <a:gd name="T104" fmla="*/ 1142 w 4273"/>
                <a:gd name="T105" fmla="*/ 3529 h 3910"/>
                <a:gd name="T106" fmla="*/ 1251 w 4273"/>
                <a:gd name="T107" fmla="*/ 3471 h 3910"/>
                <a:gd name="T108" fmla="*/ 1242 w 4273"/>
                <a:gd name="T109" fmla="*/ 3305 h 3910"/>
                <a:gd name="T110" fmla="*/ 1085 w 4273"/>
                <a:gd name="T111" fmla="*/ 3214 h 3910"/>
                <a:gd name="T112" fmla="*/ 1101 w 4273"/>
                <a:gd name="T113" fmla="*/ 3024 h 3910"/>
                <a:gd name="T114" fmla="*/ 1267 w 4273"/>
                <a:gd name="T115" fmla="*/ 2850 h 3910"/>
                <a:gd name="T116" fmla="*/ 1142 w 4273"/>
                <a:gd name="T117" fmla="*/ 2692 h 3910"/>
                <a:gd name="T118" fmla="*/ 1267 w 4273"/>
                <a:gd name="T119" fmla="*/ 2518 h 3910"/>
                <a:gd name="T120" fmla="*/ 1375 w 4273"/>
                <a:gd name="T121" fmla="*/ 2361 h 3910"/>
                <a:gd name="T122" fmla="*/ 1590 w 4273"/>
                <a:gd name="T123" fmla="*/ 2128 h 3910"/>
                <a:gd name="T124" fmla="*/ 1847 w 4273"/>
                <a:gd name="T125" fmla="*/ 2278 h 3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3" h="3910">
                  <a:moveTo>
                    <a:pt x="1971" y="2295"/>
                  </a:moveTo>
                  <a:cubicBezTo>
                    <a:pt x="1971" y="2289"/>
                    <a:pt x="1971" y="2283"/>
                    <a:pt x="1971" y="2278"/>
                  </a:cubicBezTo>
                  <a:cubicBezTo>
                    <a:pt x="1973" y="2275"/>
                    <a:pt x="1976" y="2273"/>
                    <a:pt x="1980" y="2270"/>
                  </a:cubicBezTo>
                  <a:cubicBezTo>
                    <a:pt x="1980" y="2268"/>
                    <a:pt x="1980" y="2264"/>
                    <a:pt x="1980" y="2261"/>
                  </a:cubicBezTo>
                  <a:cubicBezTo>
                    <a:pt x="1982" y="2259"/>
                    <a:pt x="1984" y="2256"/>
                    <a:pt x="1988" y="2253"/>
                  </a:cubicBezTo>
                  <a:cubicBezTo>
                    <a:pt x="1988" y="2248"/>
                    <a:pt x="1988" y="2242"/>
                    <a:pt x="1988" y="2237"/>
                  </a:cubicBezTo>
                  <a:cubicBezTo>
                    <a:pt x="1990" y="2234"/>
                    <a:pt x="1993" y="2231"/>
                    <a:pt x="1996" y="2228"/>
                  </a:cubicBezTo>
                  <a:cubicBezTo>
                    <a:pt x="1996" y="2214"/>
                    <a:pt x="1996" y="2201"/>
                    <a:pt x="1996" y="2186"/>
                  </a:cubicBezTo>
                  <a:cubicBezTo>
                    <a:pt x="1999" y="2184"/>
                    <a:pt x="2001" y="2182"/>
                    <a:pt x="2004" y="2178"/>
                  </a:cubicBezTo>
                  <a:cubicBezTo>
                    <a:pt x="2004" y="2176"/>
                    <a:pt x="2004" y="2174"/>
                    <a:pt x="2004" y="2171"/>
                  </a:cubicBezTo>
                  <a:cubicBezTo>
                    <a:pt x="2007" y="2168"/>
                    <a:pt x="2009" y="2165"/>
                    <a:pt x="2012" y="2162"/>
                  </a:cubicBezTo>
                  <a:cubicBezTo>
                    <a:pt x="2012" y="2154"/>
                    <a:pt x="2012" y="2146"/>
                    <a:pt x="2012" y="2137"/>
                  </a:cubicBezTo>
                  <a:cubicBezTo>
                    <a:pt x="2015" y="2135"/>
                    <a:pt x="2018" y="2132"/>
                    <a:pt x="2021" y="2128"/>
                  </a:cubicBezTo>
                  <a:cubicBezTo>
                    <a:pt x="2021" y="2126"/>
                    <a:pt x="2021" y="2124"/>
                    <a:pt x="2021" y="2120"/>
                  </a:cubicBezTo>
                  <a:cubicBezTo>
                    <a:pt x="2023" y="2118"/>
                    <a:pt x="2026" y="2116"/>
                    <a:pt x="2029" y="2112"/>
                  </a:cubicBezTo>
                  <a:cubicBezTo>
                    <a:pt x="2029" y="2110"/>
                    <a:pt x="2029" y="2107"/>
                    <a:pt x="2029" y="2104"/>
                  </a:cubicBezTo>
                  <a:cubicBezTo>
                    <a:pt x="2027" y="2101"/>
                    <a:pt x="2024" y="2099"/>
                    <a:pt x="2021" y="2096"/>
                  </a:cubicBezTo>
                  <a:cubicBezTo>
                    <a:pt x="2021" y="2088"/>
                    <a:pt x="2021" y="2080"/>
                    <a:pt x="2021" y="2071"/>
                  </a:cubicBezTo>
                  <a:cubicBezTo>
                    <a:pt x="2019" y="2069"/>
                    <a:pt x="2015" y="2066"/>
                    <a:pt x="2012" y="2062"/>
                  </a:cubicBezTo>
                  <a:cubicBezTo>
                    <a:pt x="2012" y="2057"/>
                    <a:pt x="2012" y="2051"/>
                    <a:pt x="2012" y="2046"/>
                  </a:cubicBezTo>
                  <a:cubicBezTo>
                    <a:pt x="2010" y="2043"/>
                    <a:pt x="2007" y="2041"/>
                    <a:pt x="2004" y="2038"/>
                  </a:cubicBezTo>
                  <a:cubicBezTo>
                    <a:pt x="2004" y="2030"/>
                    <a:pt x="2004" y="2022"/>
                    <a:pt x="2004" y="2013"/>
                  </a:cubicBezTo>
                  <a:cubicBezTo>
                    <a:pt x="2002" y="2011"/>
                    <a:pt x="1999" y="2008"/>
                    <a:pt x="1996" y="2004"/>
                  </a:cubicBezTo>
                  <a:cubicBezTo>
                    <a:pt x="1994" y="2004"/>
                    <a:pt x="1991" y="2004"/>
                    <a:pt x="1988" y="2004"/>
                  </a:cubicBezTo>
                  <a:cubicBezTo>
                    <a:pt x="1988" y="1999"/>
                    <a:pt x="1988" y="1993"/>
                    <a:pt x="1988" y="1988"/>
                  </a:cubicBezTo>
                  <a:cubicBezTo>
                    <a:pt x="1985" y="1985"/>
                    <a:pt x="1983" y="1983"/>
                    <a:pt x="1980" y="1980"/>
                  </a:cubicBezTo>
                  <a:cubicBezTo>
                    <a:pt x="1980" y="1963"/>
                    <a:pt x="1980" y="1946"/>
                    <a:pt x="1980" y="1930"/>
                  </a:cubicBezTo>
                  <a:cubicBezTo>
                    <a:pt x="1982" y="1927"/>
                    <a:pt x="1984" y="1925"/>
                    <a:pt x="1988" y="1922"/>
                  </a:cubicBezTo>
                  <a:cubicBezTo>
                    <a:pt x="1990" y="1922"/>
                    <a:pt x="1993" y="1922"/>
                    <a:pt x="1996" y="1922"/>
                  </a:cubicBezTo>
                  <a:cubicBezTo>
                    <a:pt x="2001" y="1916"/>
                    <a:pt x="2007" y="1911"/>
                    <a:pt x="2012" y="1905"/>
                  </a:cubicBezTo>
                  <a:cubicBezTo>
                    <a:pt x="2012" y="1899"/>
                    <a:pt x="2012" y="1894"/>
                    <a:pt x="2012" y="1888"/>
                  </a:cubicBezTo>
                  <a:cubicBezTo>
                    <a:pt x="2015" y="1886"/>
                    <a:pt x="2018" y="1883"/>
                    <a:pt x="2021" y="1880"/>
                  </a:cubicBezTo>
                  <a:cubicBezTo>
                    <a:pt x="2023" y="1880"/>
                    <a:pt x="2026" y="1880"/>
                    <a:pt x="2029" y="1880"/>
                  </a:cubicBezTo>
                  <a:cubicBezTo>
                    <a:pt x="2029" y="1878"/>
                    <a:pt x="2029" y="1875"/>
                    <a:pt x="2029" y="1872"/>
                  </a:cubicBezTo>
                  <a:cubicBezTo>
                    <a:pt x="2034" y="1867"/>
                    <a:pt x="2040" y="1861"/>
                    <a:pt x="2046" y="1856"/>
                  </a:cubicBezTo>
                  <a:cubicBezTo>
                    <a:pt x="2059" y="1856"/>
                    <a:pt x="2073" y="1856"/>
                    <a:pt x="2087" y="1856"/>
                  </a:cubicBezTo>
                  <a:cubicBezTo>
                    <a:pt x="2087" y="1842"/>
                    <a:pt x="2087" y="1829"/>
                    <a:pt x="2087" y="1814"/>
                  </a:cubicBezTo>
                  <a:cubicBezTo>
                    <a:pt x="2085" y="1812"/>
                    <a:pt x="2082" y="1809"/>
                    <a:pt x="2079" y="1806"/>
                  </a:cubicBezTo>
                  <a:cubicBezTo>
                    <a:pt x="2079" y="1790"/>
                    <a:pt x="2079" y="1773"/>
                    <a:pt x="2079" y="1756"/>
                  </a:cubicBezTo>
                  <a:cubicBezTo>
                    <a:pt x="2073" y="1756"/>
                    <a:pt x="2068" y="1756"/>
                    <a:pt x="2062" y="1756"/>
                  </a:cubicBezTo>
                  <a:cubicBezTo>
                    <a:pt x="2054" y="1748"/>
                    <a:pt x="2046" y="1740"/>
                    <a:pt x="2038" y="1731"/>
                  </a:cubicBezTo>
                  <a:cubicBezTo>
                    <a:pt x="2027" y="1731"/>
                    <a:pt x="2015" y="1731"/>
                    <a:pt x="2004" y="1731"/>
                  </a:cubicBezTo>
                  <a:cubicBezTo>
                    <a:pt x="2002" y="1728"/>
                    <a:pt x="1999" y="1726"/>
                    <a:pt x="1996" y="1723"/>
                  </a:cubicBezTo>
                  <a:cubicBezTo>
                    <a:pt x="1974" y="1723"/>
                    <a:pt x="1952" y="1723"/>
                    <a:pt x="1930" y="1723"/>
                  </a:cubicBezTo>
                  <a:cubicBezTo>
                    <a:pt x="1927" y="1720"/>
                    <a:pt x="1925" y="1718"/>
                    <a:pt x="1922" y="1715"/>
                  </a:cubicBezTo>
                  <a:cubicBezTo>
                    <a:pt x="1914" y="1715"/>
                    <a:pt x="1905" y="1715"/>
                    <a:pt x="1896" y="1715"/>
                  </a:cubicBezTo>
                  <a:cubicBezTo>
                    <a:pt x="1894" y="1713"/>
                    <a:pt x="1891" y="1709"/>
                    <a:pt x="1888" y="1706"/>
                  </a:cubicBezTo>
                  <a:cubicBezTo>
                    <a:pt x="1880" y="1706"/>
                    <a:pt x="1872" y="1706"/>
                    <a:pt x="1864" y="1706"/>
                  </a:cubicBezTo>
                  <a:cubicBezTo>
                    <a:pt x="1861" y="1704"/>
                    <a:pt x="1858" y="1701"/>
                    <a:pt x="1855" y="1698"/>
                  </a:cubicBezTo>
                  <a:cubicBezTo>
                    <a:pt x="1850" y="1698"/>
                    <a:pt x="1844" y="1698"/>
                    <a:pt x="1839" y="1698"/>
                  </a:cubicBezTo>
                  <a:cubicBezTo>
                    <a:pt x="1839" y="1696"/>
                    <a:pt x="1839" y="1693"/>
                    <a:pt x="1839" y="1689"/>
                  </a:cubicBezTo>
                  <a:cubicBezTo>
                    <a:pt x="1833" y="1684"/>
                    <a:pt x="1828" y="1678"/>
                    <a:pt x="1822" y="1673"/>
                  </a:cubicBezTo>
                  <a:cubicBezTo>
                    <a:pt x="1822" y="1670"/>
                    <a:pt x="1822" y="1668"/>
                    <a:pt x="1822" y="1665"/>
                  </a:cubicBezTo>
                  <a:cubicBezTo>
                    <a:pt x="1820" y="1662"/>
                    <a:pt x="1817" y="1660"/>
                    <a:pt x="1813" y="1657"/>
                  </a:cubicBezTo>
                  <a:cubicBezTo>
                    <a:pt x="1813" y="1654"/>
                    <a:pt x="1813" y="1651"/>
                    <a:pt x="1813" y="1648"/>
                  </a:cubicBezTo>
                  <a:cubicBezTo>
                    <a:pt x="1811" y="1648"/>
                    <a:pt x="1809" y="1648"/>
                    <a:pt x="1805" y="1648"/>
                  </a:cubicBezTo>
                  <a:cubicBezTo>
                    <a:pt x="1803" y="1646"/>
                    <a:pt x="1800" y="1643"/>
                    <a:pt x="1797" y="1640"/>
                  </a:cubicBezTo>
                  <a:cubicBezTo>
                    <a:pt x="1797" y="1608"/>
                    <a:pt x="1797" y="1574"/>
                    <a:pt x="1797" y="1541"/>
                  </a:cubicBezTo>
                  <a:cubicBezTo>
                    <a:pt x="1794" y="1538"/>
                    <a:pt x="1792" y="1535"/>
                    <a:pt x="1789" y="1532"/>
                  </a:cubicBezTo>
                  <a:cubicBezTo>
                    <a:pt x="1789" y="1522"/>
                    <a:pt x="1789" y="1511"/>
                    <a:pt x="1789" y="1499"/>
                  </a:cubicBezTo>
                  <a:cubicBezTo>
                    <a:pt x="1791" y="1497"/>
                    <a:pt x="1794" y="1494"/>
                    <a:pt x="1797" y="1491"/>
                  </a:cubicBezTo>
                  <a:cubicBezTo>
                    <a:pt x="1797" y="1485"/>
                    <a:pt x="1797" y="1480"/>
                    <a:pt x="1797" y="1474"/>
                  </a:cubicBezTo>
                  <a:cubicBezTo>
                    <a:pt x="1799" y="1472"/>
                    <a:pt x="1802" y="1469"/>
                    <a:pt x="1805" y="1466"/>
                  </a:cubicBezTo>
                  <a:cubicBezTo>
                    <a:pt x="1805" y="1458"/>
                    <a:pt x="1805" y="1450"/>
                    <a:pt x="1805" y="1441"/>
                  </a:cubicBezTo>
                  <a:cubicBezTo>
                    <a:pt x="1808" y="1439"/>
                    <a:pt x="1810" y="1436"/>
                    <a:pt x="1813" y="1433"/>
                  </a:cubicBezTo>
                  <a:cubicBezTo>
                    <a:pt x="1813" y="1417"/>
                    <a:pt x="1813" y="1400"/>
                    <a:pt x="1813" y="1383"/>
                  </a:cubicBezTo>
                  <a:cubicBezTo>
                    <a:pt x="1808" y="1383"/>
                    <a:pt x="1802" y="1383"/>
                    <a:pt x="1797" y="1383"/>
                  </a:cubicBezTo>
                  <a:cubicBezTo>
                    <a:pt x="1794" y="1381"/>
                    <a:pt x="1792" y="1378"/>
                    <a:pt x="1789" y="1375"/>
                  </a:cubicBezTo>
                  <a:cubicBezTo>
                    <a:pt x="1783" y="1375"/>
                    <a:pt x="1778" y="1375"/>
                    <a:pt x="1772" y="1375"/>
                  </a:cubicBezTo>
                  <a:cubicBezTo>
                    <a:pt x="1770" y="1377"/>
                    <a:pt x="1767" y="1380"/>
                    <a:pt x="1764" y="1383"/>
                  </a:cubicBezTo>
                  <a:cubicBezTo>
                    <a:pt x="1759" y="1383"/>
                    <a:pt x="1753" y="1383"/>
                    <a:pt x="1747" y="1383"/>
                  </a:cubicBezTo>
                  <a:cubicBezTo>
                    <a:pt x="1745" y="1381"/>
                    <a:pt x="1743" y="1378"/>
                    <a:pt x="1739" y="1375"/>
                  </a:cubicBezTo>
                  <a:cubicBezTo>
                    <a:pt x="1737" y="1375"/>
                    <a:pt x="1734" y="1375"/>
                    <a:pt x="1731" y="1375"/>
                  </a:cubicBezTo>
                  <a:cubicBezTo>
                    <a:pt x="1728" y="1372"/>
                    <a:pt x="1726" y="1370"/>
                    <a:pt x="1723" y="1367"/>
                  </a:cubicBezTo>
                  <a:cubicBezTo>
                    <a:pt x="1723" y="1356"/>
                    <a:pt x="1723" y="1344"/>
                    <a:pt x="1723" y="1333"/>
                  </a:cubicBezTo>
                  <a:cubicBezTo>
                    <a:pt x="1720" y="1331"/>
                    <a:pt x="1717" y="1329"/>
                    <a:pt x="1714" y="1325"/>
                  </a:cubicBezTo>
                  <a:cubicBezTo>
                    <a:pt x="1714" y="1317"/>
                    <a:pt x="1714" y="1309"/>
                    <a:pt x="1714" y="1301"/>
                  </a:cubicBezTo>
                  <a:cubicBezTo>
                    <a:pt x="1716" y="1298"/>
                    <a:pt x="1720" y="1295"/>
                    <a:pt x="1723" y="1292"/>
                  </a:cubicBezTo>
                  <a:cubicBezTo>
                    <a:pt x="1723" y="1284"/>
                    <a:pt x="1723" y="1276"/>
                    <a:pt x="1723" y="1267"/>
                  </a:cubicBezTo>
                  <a:cubicBezTo>
                    <a:pt x="1725" y="1265"/>
                    <a:pt x="1728" y="1263"/>
                    <a:pt x="1731" y="1259"/>
                  </a:cubicBezTo>
                  <a:cubicBezTo>
                    <a:pt x="1731" y="1257"/>
                    <a:pt x="1731" y="1254"/>
                    <a:pt x="1731" y="1251"/>
                  </a:cubicBezTo>
                  <a:cubicBezTo>
                    <a:pt x="1742" y="1239"/>
                    <a:pt x="1753" y="1228"/>
                    <a:pt x="1764" y="1217"/>
                  </a:cubicBezTo>
                  <a:cubicBezTo>
                    <a:pt x="1767" y="1217"/>
                    <a:pt x="1769" y="1217"/>
                    <a:pt x="1772" y="1217"/>
                  </a:cubicBezTo>
                  <a:cubicBezTo>
                    <a:pt x="1774" y="1215"/>
                    <a:pt x="1778" y="1212"/>
                    <a:pt x="1781" y="1209"/>
                  </a:cubicBezTo>
                  <a:cubicBezTo>
                    <a:pt x="1783" y="1209"/>
                    <a:pt x="1786" y="1209"/>
                    <a:pt x="1789" y="1209"/>
                  </a:cubicBezTo>
                  <a:cubicBezTo>
                    <a:pt x="1794" y="1204"/>
                    <a:pt x="1800" y="1198"/>
                    <a:pt x="1805" y="1193"/>
                  </a:cubicBezTo>
                  <a:cubicBezTo>
                    <a:pt x="1808" y="1193"/>
                    <a:pt x="1810" y="1193"/>
                    <a:pt x="1813" y="1193"/>
                  </a:cubicBezTo>
                  <a:cubicBezTo>
                    <a:pt x="1816" y="1190"/>
                    <a:pt x="1819" y="1188"/>
                    <a:pt x="1822" y="1185"/>
                  </a:cubicBezTo>
                  <a:cubicBezTo>
                    <a:pt x="1825" y="1185"/>
                    <a:pt x="1827" y="1185"/>
                    <a:pt x="1830" y="1185"/>
                  </a:cubicBezTo>
                  <a:cubicBezTo>
                    <a:pt x="1836" y="1179"/>
                    <a:pt x="1841" y="1173"/>
                    <a:pt x="1847" y="1168"/>
                  </a:cubicBezTo>
                  <a:cubicBezTo>
                    <a:pt x="1849" y="1168"/>
                    <a:pt x="1852" y="1168"/>
                    <a:pt x="1855" y="1168"/>
                  </a:cubicBezTo>
                  <a:cubicBezTo>
                    <a:pt x="1857" y="1165"/>
                    <a:pt x="1860" y="1163"/>
                    <a:pt x="1864" y="1160"/>
                  </a:cubicBezTo>
                  <a:cubicBezTo>
                    <a:pt x="1864" y="1152"/>
                    <a:pt x="1864" y="1143"/>
                    <a:pt x="1864" y="1134"/>
                  </a:cubicBezTo>
                  <a:cubicBezTo>
                    <a:pt x="1856" y="1126"/>
                    <a:pt x="1848" y="1118"/>
                    <a:pt x="1839" y="1110"/>
                  </a:cubicBezTo>
                  <a:cubicBezTo>
                    <a:pt x="1837" y="1110"/>
                    <a:pt x="1833" y="1110"/>
                    <a:pt x="1830" y="1110"/>
                  </a:cubicBezTo>
                  <a:cubicBezTo>
                    <a:pt x="1825" y="1104"/>
                    <a:pt x="1819" y="1099"/>
                    <a:pt x="1814" y="1093"/>
                  </a:cubicBezTo>
                  <a:cubicBezTo>
                    <a:pt x="1808" y="1093"/>
                    <a:pt x="1802" y="1093"/>
                    <a:pt x="1797" y="1093"/>
                  </a:cubicBezTo>
                  <a:cubicBezTo>
                    <a:pt x="1794" y="1091"/>
                    <a:pt x="1792" y="1088"/>
                    <a:pt x="1789" y="1085"/>
                  </a:cubicBezTo>
                  <a:cubicBezTo>
                    <a:pt x="1783" y="1085"/>
                    <a:pt x="1778" y="1085"/>
                    <a:pt x="1772" y="1085"/>
                  </a:cubicBezTo>
                  <a:cubicBezTo>
                    <a:pt x="1770" y="1083"/>
                    <a:pt x="1767" y="1080"/>
                    <a:pt x="1764" y="1076"/>
                  </a:cubicBezTo>
                  <a:cubicBezTo>
                    <a:pt x="1759" y="1076"/>
                    <a:pt x="1753" y="1076"/>
                    <a:pt x="1748" y="1076"/>
                  </a:cubicBezTo>
                  <a:cubicBezTo>
                    <a:pt x="1745" y="1074"/>
                    <a:pt x="1743" y="1072"/>
                    <a:pt x="1740" y="1068"/>
                  </a:cubicBezTo>
                  <a:cubicBezTo>
                    <a:pt x="1732" y="1068"/>
                    <a:pt x="1723" y="1068"/>
                    <a:pt x="1714" y="1068"/>
                  </a:cubicBezTo>
                  <a:cubicBezTo>
                    <a:pt x="1712" y="1066"/>
                    <a:pt x="1709" y="1063"/>
                    <a:pt x="1706" y="1060"/>
                  </a:cubicBezTo>
                  <a:cubicBezTo>
                    <a:pt x="1704" y="1060"/>
                    <a:pt x="1701" y="1060"/>
                    <a:pt x="1697" y="1060"/>
                  </a:cubicBezTo>
                  <a:cubicBezTo>
                    <a:pt x="1695" y="1057"/>
                    <a:pt x="1693" y="1055"/>
                    <a:pt x="1689" y="1052"/>
                  </a:cubicBezTo>
                  <a:cubicBezTo>
                    <a:pt x="1678" y="1052"/>
                    <a:pt x="1667" y="1052"/>
                    <a:pt x="1656" y="1052"/>
                  </a:cubicBezTo>
                  <a:cubicBezTo>
                    <a:pt x="1654" y="1054"/>
                    <a:pt x="1651" y="1056"/>
                    <a:pt x="1648" y="1060"/>
                  </a:cubicBezTo>
                  <a:cubicBezTo>
                    <a:pt x="1635" y="1060"/>
                    <a:pt x="1621" y="1060"/>
                    <a:pt x="1607" y="1060"/>
                  </a:cubicBezTo>
                  <a:cubicBezTo>
                    <a:pt x="1604" y="1062"/>
                    <a:pt x="1601" y="1065"/>
                    <a:pt x="1598" y="1068"/>
                  </a:cubicBezTo>
                  <a:cubicBezTo>
                    <a:pt x="1596" y="1066"/>
                    <a:pt x="1593" y="1063"/>
                    <a:pt x="1590" y="1060"/>
                  </a:cubicBezTo>
                  <a:cubicBezTo>
                    <a:pt x="1588" y="1060"/>
                    <a:pt x="1585" y="1060"/>
                    <a:pt x="1582" y="1060"/>
                  </a:cubicBezTo>
                  <a:cubicBezTo>
                    <a:pt x="1580" y="1057"/>
                    <a:pt x="1577" y="1055"/>
                    <a:pt x="1573" y="1052"/>
                  </a:cubicBezTo>
                  <a:cubicBezTo>
                    <a:pt x="1571" y="1052"/>
                    <a:pt x="1569" y="1052"/>
                    <a:pt x="1565" y="1052"/>
                  </a:cubicBezTo>
                  <a:cubicBezTo>
                    <a:pt x="1563" y="1049"/>
                    <a:pt x="1560" y="1047"/>
                    <a:pt x="1557" y="1044"/>
                  </a:cubicBezTo>
                  <a:cubicBezTo>
                    <a:pt x="1552" y="1044"/>
                    <a:pt x="1546" y="1044"/>
                    <a:pt x="1541" y="1044"/>
                  </a:cubicBezTo>
                  <a:cubicBezTo>
                    <a:pt x="1533" y="1036"/>
                    <a:pt x="1524" y="1027"/>
                    <a:pt x="1515" y="1018"/>
                  </a:cubicBezTo>
                  <a:cubicBezTo>
                    <a:pt x="1510" y="1018"/>
                    <a:pt x="1504" y="1018"/>
                    <a:pt x="1499" y="1018"/>
                  </a:cubicBezTo>
                  <a:cubicBezTo>
                    <a:pt x="1496" y="1021"/>
                    <a:pt x="1494" y="1024"/>
                    <a:pt x="1491" y="1027"/>
                  </a:cubicBezTo>
                  <a:cubicBezTo>
                    <a:pt x="1477" y="1027"/>
                    <a:pt x="1464" y="1027"/>
                    <a:pt x="1449" y="1027"/>
                  </a:cubicBezTo>
                  <a:cubicBezTo>
                    <a:pt x="1447" y="1029"/>
                    <a:pt x="1445" y="1032"/>
                    <a:pt x="1441" y="1035"/>
                  </a:cubicBezTo>
                  <a:cubicBezTo>
                    <a:pt x="1436" y="1035"/>
                    <a:pt x="1430" y="1035"/>
                    <a:pt x="1425" y="1035"/>
                  </a:cubicBezTo>
                  <a:cubicBezTo>
                    <a:pt x="1422" y="1037"/>
                    <a:pt x="1419" y="1041"/>
                    <a:pt x="1416" y="1044"/>
                  </a:cubicBezTo>
                  <a:cubicBezTo>
                    <a:pt x="1414" y="1044"/>
                    <a:pt x="1411" y="1044"/>
                    <a:pt x="1408" y="1044"/>
                  </a:cubicBezTo>
                  <a:cubicBezTo>
                    <a:pt x="1406" y="1046"/>
                    <a:pt x="1402" y="1049"/>
                    <a:pt x="1399" y="1052"/>
                  </a:cubicBezTo>
                  <a:cubicBezTo>
                    <a:pt x="1386" y="1052"/>
                    <a:pt x="1372" y="1052"/>
                    <a:pt x="1358" y="1052"/>
                  </a:cubicBezTo>
                  <a:cubicBezTo>
                    <a:pt x="1356" y="1054"/>
                    <a:pt x="1353" y="1056"/>
                    <a:pt x="1350" y="1060"/>
                  </a:cubicBezTo>
                  <a:cubicBezTo>
                    <a:pt x="1350" y="1062"/>
                    <a:pt x="1350" y="1065"/>
                    <a:pt x="1350" y="1068"/>
                  </a:cubicBezTo>
                  <a:cubicBezTo>
                    <a:pt x="1344" y="1074"/>
                    <a:pt x="1339" y="1080"/>
                    <a:pt x="1333" y="1085"/>
                  </a:cubicBezTo>
                  <a:cubicBezTo>
                    <a:pt x="1328" y="1085"/>
                    <a:pt x="1322" y="1085"/>
                    <a:pt x="1317" y="1085"/>
                  </a:cubicBezTo>
                  <a:cubicBezTo>
                    <a:pt x="1317" y="1087"/>
                    <a:pt x="1317" y="1090"/>
                    <a:pt x="1317" y="1093"/>
                  </a:cubicBezTo>
                  <a:cubicBezTo>
                    <a:pt x="1314" y="1095"/>
                    <a:pt x="1312" y="1099"/>
                    <a:pt x="1309" y="1102"/>
                  </a:cubicBezTo>
                  <a:cubicBezTo>
                    <a:pt x="1309" y="1104"/>
                    <a:pt x="1309" y="1107"/>
                    <a:pt x="1309" y="1110"/>
                  </a:cubicBezTo>
                  <a:cubicBezTo>
                    <a:pt x="1306" y="1110"/>
                    <a:pt x="1303" y="1110"/>
                    <a:pt x="1300" y="1110"/>
                  </a:cubicBezTo>
                  <a:cubicBezTo>
                    <a:pt x="1297" y="1112"/>
                    <a:pt x="1295" y="1115"/>
                    <a:pt x="1292" y="1118"/>
                  </a:cubicBezTo>
                  <a:cubicBezTo>
                    <a:pt x="1290" y="1118"/>
                    <a:pt x="1287" y="1118"/>
                    <a:pt x="1284" y="1118"/>
                  </a:cubicBezTo>
                  <a:cubicBezTo>
                    <a:pt x="1282" y="1120"/>
                    <a:pt x="1278" y="1123"/>
                    <a:pt x="1275" y="1126"/>
                  </a:cubicBezTo>
                  <a:cubicBezTo>
                    <a:pt x="1267" y="1126"/>
                    <a:pt x="1259" y="1126"/>
                    <a:pt x="1251" y="1126"/>
                  </a:cubicBezTo>
                  <a:cubicBezTo>
                    <a:pt x="1251" y="1129"/>
                    <a:pt x="1251" y="1131"/>
                    <a:pt x="1251" y="1134"/>
                  </a:cubicBezTo>
                  <a:cubicBezTo>
                    <a:pt x="1245" y="1140"/>
                    <a:pt x="1239" y="1146"/>
                    <a:pt x="1234" y="1151"/>
                  </a:cubicBezTo>
                  <a:cubicBezTo>
                    <a:pt x="1231" y="1151"/>
                    <a:pt x="1229" y="1151"/>
                    <a:pt x="1226" y="1151"/>
                  </a:cubicBezTo>
                  <a:cubicBezTo>
                    <a:pt x="1224" y="1153"/>
                    <a:pt x="1220" y="1157"/>
                    <a:pt x="1217" y="1160"/>
                  </a:cubicBezTo>
                  <a:cubicBezTo>
                    <a:pt x="1212" y="1160"/>
                    <a:pt x="1206" y="1160"/>
                    <a:pt x="1200" y="1160"/>
                  </a:cubicBezTo>
                  <a:cubicBezTo>
                    <a:pt x="1198" y="1157"/>
                    <a:pt x="1196" y="1154"/>
                    <a:pt x="1193" y="1151"/>
                  </a:cubicBezTo>
                  <a:cubicBezTo>
                    <a:pt x="1181" y="1151"/>
                    <a:pt x="1170" y="1151"/>
                    <a:pt x="1159" y="1151"/>
                  </a:cubicBezTo>
                  <a:cubicBezTo>
                    <a:pt x="1157" y="1149"/>
                    <a:pt x="1154" y="1146"/>
                    <a:pt x="1151" y="1143"/>
                  </a:cubicBezTo>
                  <a:cubicBezTo>
                    <a:pt x="1138" y="1143"/>
                    <a:pt x="1124" y="1143"/>
                    <a:pt x="1110" y="1143"/>
                  </a:cubicBezTo>
                  <a:cubicBezTo>
                    <a:pt x="1107" y="1141"/>
                    <a:pt x="1104" y="1138"/>
                    <a:pt x="1101" y="1134"/>
                  </a:cubicBezTo>
                  <a:cubicBezTo>
                    <a:pt x="1082" y="1134"/>
                    <a:pt x="1063" y="1134"/>
                    <a:pt x="1043" y="1134"/>
                  </a:cubicBezTo>
                  <a:cubicBezTo>
                    <a:pt x="1041" y="1137"/>
                    <a:pt x="1038" y="1140"/>
                    <a:pt x="1035" y="1143"/>
                  </a:cubicBezTo>
                  <a:cubicBezTo>
                    <a:pt x="1033" y="1143"/>
                    <a:pt x="1030" y="1143"/>
                    <a:pt x="1027" y="1143"/>
                  </a:cubicBezTo>
                  <a:cubicBezTo>
                    <a:pt x="1025" y="1146"/>
                    <a:pt x="1022" y="1148"/>
                    <a:pt x="1018" y="1151"/>
                  </a:cubicBezTo>
                  <a:cubicBezTo>
                    <a:pt x="1010" y="1151"/>
                    <a:pt x="1002" y="1151"/>
                    <a:pt x="994" y="1151"/>
                  </a:cubicBezTo>
                  <a:cubicBezTo>
                    <a:pt x="991" y="1153"/>
                    <a:pt x="989" y="1157"/>
                    <a:pt x="986" y="1160"/>
                  </a:cubicBezTo>
                  <a:cubicBezTo>
                    <a:pt x="983" y="1160"/>
                    <a:pt x="980" y="1160"/>
                    <a:pt x="977" y="1160"/>
                  </a:cubicBezTo>
                  <a:cubicBezTo>
                    <a:pt x="971" y="1165"/>
                    <a:pt x="966" y="1170"/>
                    <a:pt x="960" y="1176"/>
                  </a:cubicBezTo>
                  <a:cubicBezTo>
                    <a:pt x="955" y="1176"/>
                    <a:pt x="949" y="1176"/>
                    <a:pt x="944" y="1176"/>
                  </a:cubicBezTo>
                  <a:cubicBezTo>
                    <a:pt x="941" y="1178"/>
                    <a:pt x="939" y="1181"/>
                    <a:pt x="936" y="1184"/>
                  </a:cubicBezTo>
                  <a:cubicBezTo>
                    <a:pt x="919" y="1184"/>
                    <a:pt x="902" y="1184"/>
                    <a:pt x="886" y="1184"/>
                  </a:cubicBezTo>
                  <a:cubicBezTo>
                    <a:pt x="883" y="1182"/>
                    <a:pt x="881" y="1179"/>
                    <a:pt x="878" y="1176"/>
                  </a:cubicBezTo>
                  <a:cubicBezTo>
                    <a:pt x="878" y="1173"/>
                    <a:pt x="878" y="1171"/>
                    <a:pt x="878" y="1168"/>
                  </a:cubicBezTo>
                  <a:cubicBezTo>
                    <a:pt x="875" y="1165"/>
                    <a:pt x="873" y="1163"/>
                    <a:pt x="870" y="1160"/>
                  </a:cubicBezTo>
                  <a:cubicBezTo>
                    <a:pt x="870" y="1152"/>
                    <a:pt x="870" y="1143"/>
                    <a:pt x="870" y="1134"/>
                  </a:cubicBezTo>
                  <a:cubicBezTo>
                    <a:pt x="867" y="1132"/>
                    <a:pt x="864" y="1130"/>
                    <a:pt x="861" y="1126"/>
                  </a:cubicBezTo>
                  <a:cubicBezTo>
                    <a:pt x="861" y="1102"/>
                    <a:pt x="861" y="1077"/>
                    <a:pt x="861" y="1052"/>
                  </a:cubicBezTo>
                  <a:cubicBezTo>
                    <a:pt x="855" y="1046"/>
                    <a:pt x="850" y="1041"/>
                    <a:pt x="844" y="1035"/>
                  </a:cubicBezTo>
                  <a:cubicBezTo>
                    <a:pt x="844" y="1033"/>
                    <a:pt x="844" y="1030"/>
                    <a:pt x="844" y="1027"/>
                  </a:cubicBezTo>
                  <a:cubicBezTo>
                    <a:pt x="842" y="1025"/>
                    <a:pt x="839" y="1021"/>
                    <a:pt x="836" y="1018"/>
                  </a:cubicBezTo>
                  <a:cubicBezTo>
                    <a:pt x="836" y="1016"/>
                    <a:pt x="836" y="1014"/>
                    <a:pt x="836" y="1010"/>
                  </a:cubicBezTo>
                  <a:cubicBezTo>
                    <a:pt x="844" y="1002"/>
                    <a:pt x="852" y="994"/>
                    <a:pt x="861" y="986"/>
                  </a:cubicBezTo>
                  <a:cubicBezTo>
                    <a:pt x="861" y="983"/>
                    <a:pt x="861" y="980"/>
                    <a:pt x="861" y="977"/>
                  </a:cubicBezTo>
                  <a:cubicBezTo>
                    <a:pt x="863" y="975"/>
                    <a:pt x="867" y="972"/>
                    <a:pt x="870" y="969"/>
                  </a:cubicBezTo>
                  <a:cubicBezTo>
                    <a:pt x="870" y="963"/>
                    <a:pt x="870" y="958"/>
                    <a:pt x="870" y="952"/>
                  </a:cubicBezTo>
                  <a:cubicBezTo>
                    <a:pt x="872" y="950"/>
                    <a:pt x="874" y="948"/>
                    <a:pt x="878" y="944"/>
                  </a:cubicBezTo>
                  <a:cubicBezTo>
                    <a:pt x="878" y="942"/>
                    <a:pt x="878" y="939"/>
                    <a:pt x="878" y="936"/>
                  </a:cubicBezTo>
                  <a:cubicBezTo>
                    <a:pt x="880" y="933"/>
                    <a:pt x="882" y="931"/>
                    <a:pt x="886" y="928"/>
                  </a:cubicBezTo>
                  <a:cubicBezTo>
                    <a:pt x="886" y="917"/>
                    <a:pt x="886" y="905"/>
                    <a:pt x="886" y="894"/>
                  </a:cubicBezTo>
                  <a:cubicBezTo>
                    <a:pt x="881" y="894"/>
                    <a:pt x="875" y="894"/>
                    <a:pt x="870" y="894"/>
                  </a:cubicBezTo>
                  <a:cubicBezTo>
                    <a:pt x="867" y="892"/>
                    <a:pt x="864" y="889"/>
                    <a:pt x="861" y="886"/>
                  </a:cubicBezTo>
                  <a:cubicBezTo>
                    <a:pt x="859" y="886"/>
                    <a:pt x="856" y="886"/>
                    <a:pt x="853" y="886"/>
                  </a:cubicBezTo>
                  <a:cubicBezTo>
                    <a:pt x="851" y="884"/>
                    <a:pt x="847" y="881"/>
                    <a:pt x="844" y="878"/>
                  </a:cubicBezTo>
                  <a:cubicBezTo>
                    <a:pt x="834" y="878"/>
                    <a:pt x="823" y="878"/>
                    <a:pt x="812" y="878"/>
                  </a:cubicBezTo>
                  <a:cubicBezTo>
                    <a:pt x="809" y="875"/>
                    <a:pt x="806" y="873"/>
                    <a:pt x="803" y="870"/>
                  </a:cubicBezTo>
                  <a:cubicBezTo>
                    <a:pt x="801" y="870"/>
                    <a:pt x="798" y="870"/>
                    <a:pt x="795" y="870"/>
                  </a:cubicBezTo>
                  <a:cubicBezTo>
                    <a:pt x="793" y="867"/>
                    <a:pt x="789" y="864"/>
                    <a:pt x="786" y="861"/>
                  </a:cubicBezTo>
                  <a:cubicBezTo>
                    <a:pt x="784" y="861"/>
                    <a:pt x="781" y="861"/>
                    <a:pt x="778" y="861"/>
                  </a:cubicBezTo>
                  <a:cubicBezTo>
                    <a:pt x="776" y="858"/>
                    <a:pt x="773" y="856"/>
                    <a:pt x="770" y="853"/>
                  </a:cubicBezTo>
                  <a:cubicBezTo>
                    <a:pt x="768" y="853"/>
                    <a:pt x="765" y="853"/>
                    <a:pt x="762" y="853"/>
                  </a:cubicBezTo>
                  <a:cubicBezTo>
                    <a:pt x="748" y="839"/>
                    <a:pt x="735" y="826"/>
                    <a:pt x="720" y="812"/>
                  </a:cubicBezTo>
                  <a:cubicBezTo>
                    <a:pt x="718" y="812"/>
                    <a:pt x="715" y="812"/>
                    <a:pt x="712" y="812"/>
                  </a:cubicBezTo>
                  <a:cubicBezTo>
                    <a:pt x="710" y="814"/>
                    <a:pt x="707" y="816"/>
                    <a:pt x="704" y="820"/>
                  </a:cubicBezTo>
                  <a:cubicBezTo>
                    <a:pt x="701" y="820"/>
                    <a:pt x="699" y="820"/>
                    <a:pt x="696" y="820"/>
                  </a:cubicBezTo>
                  <a:cubicBezTo>
                    <a:pt x="690" y="825"/>
                    <a:pt x="684" y="831"/>
                    <a:pt x="679" y="836"/>
                  </a:cubicBezTo>
                  <a:cubicBezTo>
                    <a:pt x="676" y="836"/>
                    <a:pt x="674" y="836"/>
                    <a:pt x="671" y="836"/>
                  </a:cubicBezTo>
                  <a:cubicBezTo>
                    <a:pt x="669" y="839"/>
                    <a:pt x="665" y="842"/>
                    <a:pt x="662" y="845"/>
                  </a:cubicBezTo>
                  <a:cubicBezTo>
                    <a:pt x="630" y="845"/>
                    <a:pt x="596" y="845"/>
                    <a:pt x="563" y="845"/>
                  </a:cubicBezTo>
                  <a:cubicBezTo>
                    <a:pt x="560" y="843"/>
                    <a:pt x="558" y="839"/>
                    <a:pt x="555" y="836"/>
                  </a:cubicBezTo>
                  <a:cubicBezTo>
                    <a:pt x="541" y="836"/>
                    <a:pt x="528" y="836"/>
                    <a:pt x="513" y="836"/>
                  </a:cubicBezTo>
                  <a:cubicBezTo>
                    <a:pt x="511" y="834"/>
                    <a:pt x="508" y="831"/>
                    <a:pt x="505" y="828"/>
                  </a:cubicBezTo>
                  <a:cubicBezTo>
                    <a:pt x="502" y="828"/>
                    <a:pt x="500" y="828"/>
                    <a:pt x="497" y="828"/>
                  </a:cubicBezTo>
                  <a:cubicBezTo>
                    <a:pt x="494" y="826"/>
                    <a:pt x="491" y="823"/>
                    <a:pt x="488" y="820"/>
                  </a:cubicBezTo>
                  <a:cubicBezTo>
                    <a:pt x="458" y="820"/>
                    <a:pt x="428" y="820"/>
                    <a:pt x="397" y="820"/>
                  </a:cubicBezTo>
                  <a:cubicBezTo>
                    <a:pt x="395" y="817"/>
                    <a:pt x="392" y="815"/>
                    <a:pt x="389" y="812"/>
                  </a:cubicBezTo>
                  <a:cubicBezTo>
                    <a:pt x="381" y="812"/>
                    <a:pt x="373" y="812"/>
                    <a:pt x="364" y="812"/>
                  </a:cubicBezTo>
                  <a:cubicBezTo>
                    <a:pt x="362" y="809"/>
                    <a:pt x="359" y="807"/>
                    <a:pt x="356" y="804"/>
                  </a:cubicBezTo>
                  <a:cubicBezTo>
                    <a:pt x="350" y="804"/>
                    <a:pt x="345" y="804"/>
                    <a:pt x="339" y="804"/>
                  </a:cubicBezTo>
                  <a:cubicBezTo>
                    <a:pt x="334" y="798"/>
                    <a:pt x="328" y="792"/>
                    <a:pt x="323" y="787"/>
                  </a:cubicBezTo>
                  <a:cubicBezTo>
                    <a:pt x="320" y="787"/>
                    <a:pt x="318" y="787"/>
                    <a:pt x="315" y="787"/>
                  </a:cubicBezTo>
                  <a:cubicBezTo>
                    <a:pt x="309" y="781"/>
                    <a:pt x="304" y="776"/>
                    <a:pt x="298" y="770"/>
                  </a:cubicBezTo>
                  <a:cubicBezTo>
                    <a:pt x="296" y="770"/>
                    <a:pt x="292" y="770"/>
                    <a:pt x="289" y="770"/>
                  </a:cubicBezTo>
                  <a:cubicBezTo>
                    <a:pt x="281" y="762"/>
                    <a:pt x="273" y="754"/>
                    <a:pt x="265" y="746"/>
                  </a:cubicBezTo>
                  <a:cubicBezTo>
                    <a:pt x="262" y="746"/>
                    <a:pt x="260" y="746"/>
                    <a:pt x="257" y="746"/>
                  </a:cubicBezTo>
                  <a:cubicBezTo>
                    <a:pt x="249" y="738"/>
                    <a:pt x="240" y="729"/>
                    <a:pt x="231" y="720"/>
                  </a:cubicBezTo>
                  <a:cubicBezTo>
                    <a:pt x="229" y="720"/>
                    <a:pt x="226" y="720"/>
                    <a:pt x="223" y="720"/>
                  </a:cubicBezTo>
                  <a:cubicBezTo>
                    <a:pt x="218" y="715"/>
                    <a:pt x="212" y="710"/>
                    <a:pt x="207" y="704"/>
                  </a:cubicBezTo>
                  <a:cubicBezTo>
                    <a:pt x="204" y="704"/>
                    <a:pt x="202" y="704"/>
                    <a:pt x="199" y="704"/>
                  </a:cubicBezTo>
                  <a:cubicBezTo>
                    <a:pt x="196" y="702"/>
                    <a:pt x="193" y="699"/>
                    <a:pt x="190" y="695"/>
                  </a:cubicBezTo>
                  <a:cubicBezTo>
                    <a:pt x="187" y="695"/>
                    <a:pt x="185" y="695"/>
                    <a:pt x="182" y="695"/>
                  </a:cubicBezTo>
                  <a:cubicBezTo>
                    <a:pt x="174" y="688"/>
                    <a:pt x="166" y="680"/>
                    <a:pt x="157" y="671"/>
                  </a:cubicBezTo>
                  <a:cubicBezTo>
                    <a:pt x="155" y="671"/>
                    <a:pt x="152" y="671"/>
                    <a:pt x="149" y="671"/>
                  </a:cubicBezTo>
                  <a:cubicBezTo>
                    <a:pt x="146" y="668"/>
                    <a:pt x="144" y="665"/>
                    <a:pt x="141" y="662"/>
                  </a:cubicBezTo>
                  <a:cubicBezTo>
                    <a:pt x="138" y="662"/>
                    <a:pt x="135" y="662"/>
                    <a:pt x="132" y="662"/>
                  </a:cubicBezTo>
                  <a:cubicBezTo>
                    <a:pt x="124" y="654"/>
                    <a:pt x="116" y="646"/>
                    <a:pt x="107" y="637"/>
                  </a:cubicBezTo>
                  <a:cubicBezTo>
                    <a:pt x="105" y="637"/>
                    <a:pt x="102" y="637"/>
                    <a:pt x="99" y="637"/>
                  </a:cubicBezTo>
                  <a:cubicBezTo>
                    <a:pt x="94" y="632"/>
                    <a:pt x="88" y="626"/>
                    <a:pt x="83" y="621"/>
                  </a:cubicBezTo>
                  <a:cubicBezTo>
                    <a:pt x="80" y="621"/>
                    <a:pt x="78" y="621"/>
                    <a:pt x="75" y="621"/>
                  </a:cubicBezTo>
                  <a:cubicBezTo>
                    <a:pt x="67" y="613"/>
                    <a:pt x="58" y="605"/>
                    <a:pt x="49" y="596"/>
                  </a:cubicBezTo>
                  <a:cubicBezTo>
                    <a:pt x="47" y="596"/>
                    <a:pt x="44" y="596"/>
                    <a:pt x="41" y="596"/>
                  </a:cubicBezTo>
                  <a:cubicBezTo>
                    <a:pt x="30" y="585"/>
                    <a:pt x="19" y="574"/>
                    <a:pt x="8" y="563"/>
                  </a:cubicBezTo>
                  <a:cubicBezTo>
                    <a:pt x="8" y="560"/>
                    <a:pt x="8" y="558"/>
                    <a:pt x="8" y="555"/>
                  </a:cubicBezTo>
                  <a:cubicBezTo>
                    <a:pt x="5" y="552"/>
                    <a:pt x="3" y="550"/>
                    <a:pt x="0" y="547"/>
                  </a:cubicBezTo>
                  <a:cubicBezTo>
                    <a:pt x="3" y="544"/>
                    <a:pt x="5" y="540"/>
                    <a:pt x="8" y="538"/>
                  </a:cubicBezTo>
                  <a:cubicBezTo>
                    <a:pt x="8" y="532"/>
                    <a:pt x="8" y="527"/>
                    <a:pt x="8" y="521"/>
                  </a:cubicBezTo>
                  <a:cubicBezTo>
                    <a:pt x="13" y="516"/>
                    <a:pt x="19" y="510"/>
                    <a:pt x="24" y="505"/>
                  </a:cubicBezTo>
                  <a:cubicBezTo>
                    <a:pt x="28" y="505"/>
                    <a:pt x="30" y="505"/>
                    <a:pt x="32" y="505"/>
                  </a:cubicBezTo>
                  <a:cubicBezTo>
                    <a:pt x="36" y="501"/>
                    <a:pt x="39" y="499"/>
                    <a:pt x="41" y="497"/>
                  </a:cubicBezTo>
                  <a:cubicBezTo>
                    <a:pt x="44" y="497"/>
                    <a:pt x="47" y="497"/>
                    <a:pt x="49" y="497"/>
                  </a:cubicBezTo>
                  <a:cubicBezTo>
                    <a:pt x="49" y="494"/>
                    <a:pt x="49" y="491"/>
                    <a:pt x="49" y="489"/>
                  </a:cubicBezTo>
                  <a:cubicBezTo>
                    <a:pt x="52" y="486"/>
                    <a:pt x="56" y="482"/>
                    <a:pt x="58" y="480"/>
                  </a:cubicBezTo>
                  <a:cubicBezTo>
                    <a:pt x="67" y="480"/>
                    <a:pt x="75" y="480"/>
                    <a:pt x="83" y="480"/>
                  </a:cubicBezTo>
                  <a:cubicBezTo>
                    <a:pt x="86" y="477"/>
                    <a:pt x="88" y="474"/>
                    <a:pt x="90" y="472"/>
                  </a:cubicBezTo>
                  <a:cubicBezTo>
                    <a:pt x="94" y="472"/>
                    <a:pt x="97" y="472"/>
                    <a:pt x="99" y="472"/>
                  </a:cubicBezTo>
                  <a:cubicBezTo>
                    <a:pt x="102" y="469"/>
                    <a:pt x="105" y="466"/>
                    <a:pt x="107" y="463"/>
                  </a:cubicBezTo>
                  <a:cubicBezTo>
                    <a:pt x="113" y="463"/>
                    <a:pt x="118" y="463"/>
                    <a:pt x="124" y="463"/>
                  </a:cubicBezTo>
                  <a:cubicBezTo>
                    <a:pt x="127" y="460"/>
                    <a:pt x="129" y="458"/>
                    <a:pt x="132" y="455"/>
                  </a:cubicBezTo>
                  <a:cubicBezTo>
                    <a:pt x="137" y="455"/>
                    <a:pt x="143" y="455"/>
                    <a:pt x="149" y="455"/>
                  </a:cubicBezTo>
                  <a:cubicBezTo>
                    <a:pt x="152" y="452"/>
                    <a:pt x="155" y="450"/>
                    <a:pt x="157" y="447"/>
                  </a:cubicBezTo>
                  <a:cubicBezTo>
                    <a:pt x="163" y="447"/>
                    <a:pt x="168" y="447"/>
                    <a:pt x="174" y="447"/>
                  </a:cubicBezTo>
                  <a:cubicBezTo>
                    <a:pt x="177" y="444"/>
                    <a:pt x="180" y="441"/>
                    <a:pt x="182" y="439"/>
                  </a:cubicBezTo>
                  <a:cubicBezTo>
                    <a:pt x="191" y="439"/>
                    <a:pt x="199" y="439"/>
                    <a:pt x="207" y="439"/>
                  </a:cubicBezTo>
                  <a:cubicBezTo>
                    <a:pt x="210" y="435"/>
                    <a:pt x="213" y="433"/>
                    <a:pt x="215" y="431"/>
                  </a:cubicBezTo>
                  <a:cubicBezTo>
                    <a:pt x="221" y="431"/>
                    <a:pt x="226" y="431"/>
                    <a:pt x="231" y="431"/>
                  </a:cubicBezTo>
                  <a:cubicBezTo>
                    <a:pt x="234" y="428"/>
                    <a:pt x="238" y="424"/>
                    <a:pt x="240" y="422"/>
                  </a:cubicBezTo>
                  <a:cubicBezTo>
                    <a:pt x="246" y="422"/>
                    <a:pt x="251" y="422"/>
                    <a:pt x="257" y="422"/>
                  </a:cubicBezTo>
                  <a:cubicBezTo>
                    <a:pt x="260" y="419"/>
                    <a:pt x="262" y="416"/>
                    <a:pt x="265" y="414"/>
                  </a:cubicBezTo>
                  <a:cubicBezTo>
                    <a:pt x="276" y="414"/>
                    <a:pt x="287" y="414"/>
                    <a:pt x="298" y="414"/>
                  </a:cubicBezTo>
                  <a:cubicBezTo>
                    <a:pt x="309" y="403"/>
                    <a:pt x="320" y="392"/>
                    <a:pt x="331" y="381"/>
                  </a:cubicBezTo>
                  <a:cubicBezTo>
                    <a:pt x="347" y="381"/>
                    <a:pt x="364" y="381"/>
                    <a:pt x="381" y="381"/>
                  </a:cubicBezTo>
                  <a:cubicBezTo>
                    <a:pt x="384" y="377"/>
                    <a:pt x="386" y="375"/>
                    <a:pt x="389" y="373"/>
                  </a:cubicBezTo>
                  <a:cubicBezTo>
                    <a:pt x="394" y="373"/>
                    <a:pt x="400" y="373"/>
                    <a:pt x="405" y="373"/>
                  </a:cubicBezTo>
                  <a:cubicBezTo>
                    <a:pt x="409" y="369"/>
                    <a:pt x="412" y="366"/>
                    <a:pt x="414" y="364"/>
                  </a:cubicBezTo>
                  <a:cubicBezTo>
                    <a:pt x="420" y="364"/>
                    <a:pt x="425" y="364"/>
                    <a:pt x="430" y="364"/>
                  </a:cubicBezTo>
                  <a:cubicBezTo>
                    <a:pt x="433" y="361"/>
                    <a:pt x="436" y="358"/>
                    <a:pt x="439" y="356"/>
                  </a:cubicBezTo>
                  <a:cubicBezTo>
                    <a:pt x="459" y="356"/>
                    <a:pt x="478" y="356"/>
                    <a:pt x="497" y="356"/>
                  </a:cubicBezTo>
                  <a:cubicBezTo>
                    <a:pt x="502" y="350"/>
                    <a:pt x="508" y="345"/>
                    <a:pt x="513" y="339"/>
                  </a:cubicBezTo>
                  <a:cubicBezTo>
                    <a:pt x="525" y="339"/>
                    <a:pt x="536" y="339"/>
                    <a:pt x="546" y="339"/>
                  </a:cubicBezTo>
                  <a:cubicBezTo>
                    <a:pt x="549" y="336"/>
                    <a:pt x="552" y="334"/>
                    <a:pt x="555" y="331"/>
                  </a:cubicBezTo>
                  <a:cubicBezTo>
                    <a:pt x="560" y="331"/>
                    <a:pt x="566" y="331"/>
                    <a:pt x="572" y="331"/>
                  </a:cubicBezTo>
                  <a:cubicBezTo>
                    <a:pt x="575" y="328"/>
                    <a:pt x="577" y="325"/>
                    <a:pt x="579" y="323"/>
                  </a:cubicBezTo>
                  <a:cubicBezTo>
                    <a:pt x="585" y="323"/>
                    <a:pt x="591" y="323"/>
                    <a:pt x="596" y="323"/>
                  </a:cubicBezTo>
                  <a:cubicBezTo>
                    <a:pt x="599" y="319"/>
                    <a:pt x="602" y="317"/>
                    <a:pt x="604" y="315"/>
                  </a:cubicBezTo>
                  <a:cubicBezTo>
                    <a:pt x="607" y="315"/>
                    <a:pt x="611" y="315"/>
                    <a:pt x="613" y="315"/>
                  </a:cubicBezTo>
                  <a:cubicBezTo>
                    <a:pt x="616" y="311"/>
                    <a:pt x="618" y="308"/>
                    <a:pt x="621" y="306"/>
                  </a:cubicBezTo>
                  <a:cubicBezTo>
                    <a:pt x="643" y="306"/>
                    <a:pt x="665" y="306"/>
                    <a:pt x="687" y="306"/>
                  </a:cubicBezTo>
                  <a:cubicBezTo>
                    <a:pt x="690" y="309"/>
                    <a:pt x="693" y="312"/>
                    <a:pt x="696" y="315"/>
                  </a:cubicBezTo>
                  <a:cubicBezTo>
                    <a:pt x="704" y="315"/>
                    <a:pt x="712" y="315"/>
                    <a:pt x="720" y="315"/>
                  </a:cubicBezTo>
                  <a:cubicBezTo>
                    <a:pt x="723" y="318"/>
                    <a:pt x="727" y="320"/>
                    <a:pt x="729" y="323"/>
                  </a:cubicBezTo>
                  <a:cubicBezTo>
                    <a:pt x="732" y="323"/>
                    <a:pt x="735" y="323"/>
                    <a:pt x="737" y="323"/>
                  </a:cubicBezTo>
                  <a:cubicBezTo>
                    <a:pt x="740" y="326"/>
                    <a:pt x="742" y="329"/>
                    <a:pt x="745" y="331"/>
                  </a:cubicBezTo>
                  <a:cubicBezTo>
                    <a:pt x="754" y="331"/>
                    <a:pt x="762" y="331"/>
                    <a:pt x="770" y="331"/>
                  </a:cubicBezTo>
                  <a:cubicBezTo>
                    <a:pt x="773" y="328"/>
                    <a:pt x="776" y="325"/>
                    <a:pt x="778" y="323"/>
                  </a:cubicBezTo>
                  <a:cubicBezTo>
                    <a:pt x="787" y="323"/>
                    <a:pt x="795" y="323"/>
                    <a:pt x="803" y="323"/>
                  </a:cubicBezTo>
                  <a:cubicBezTo>
                    <a:pt x="806" y="319"/>
                    <a:pt x="809" y="317"/>
                    <a:pt x="812" y="315"/>
                  </a:cubicBezTo>
                  <a:cubicBezTo>
                    <a:pt x="815" y="315"/>
                    <a:pt x="817" y="315"/>
                    <a:pt x="820" y="315"/>
                  </a:cubicBezTo>
                  <a:cubicBezTo>
                    <a:pt x="825" y="309"/>
                    <a:pt x="831" y="303"/>
                    <a:pt x="836" y="298"/>
                  </a:cubicBezTo>
                  <a:cubicBezTo>
                    <a:pt x="845" y="298"/>
                    <a:pt x="853" y="298"/>
                    <a:pt x="861" y="298"/>
                  </a:cubicBezTo>
                  <a:cubicBezTo>
                    <a:pt x="864" y="295"/>
                    <a:pt x="867" y="292"/>
                    <a:pt x="870" y="290"/>
                  </a:cubicBezTo>
                  <a:cubicBezTo>
                    <a:pt x="878" y="290"/>
                    <a:pt x="886" y="290"/>
                    <a:pt x="894" y="290"/>
                  </a:cubicBezTo>
                  <a:cubicBezTo>
                    <a:pt x="898" y="287"/>
                    <a:pt x="900" y="284"/>
                    <a:pt x="902" y="281"/>
                  </a:cubicBezTo>
                  <a:cubicBezTo>
                    <a:pt x="905" y="281"/>
                    <a:pt x="909" y="281"/>
                    <a:pt x="911" y="281"/>
                  </a:cubicBezTo>
                  <a:cubicBezTo>
                    <a:pt x="914" y="278"/>
                    <a:pt x="917" y="276"/>
                    <a:pt x="919" y="273"/>
                  </a:cubicBezTo>
                  <a:cubicBezTo>
                    <a:pt x="922" y="273"/>
                    <a:pt x="925" y="273"/>
                    <a:pt x="928" y="273"/>
                  </a:cubicBezTo>
                  <a:cubicBezTo>
                    <a:pt x="931" y="270"/>
                    <a:pt x="933" y="267"/>
                    <a:pt x="936" y="265"/>
                  </a:cubicBezTo>
                  <a:cubicBezTo>
                    <a:pt x="939" y="265"/>
                    <a:pt x="941" y="265"/>
                    <a:pt x="944" y="265"/>
                  </a:cubicBezTo>
                  <a:cubicBezTo>
                    <a:pt x="947" y="261"/>
                    <a:pt x="950" y="259"/>
                    <a:pt x="952" y="257"/>
                  </a:cubicBezTo>
                  <a:cubicBezTo>
                    <a:pt x="956" y="257"/>
                    <a:pt x="958" y="257"/>
                    <a:pt x="960" y="257"/>
                  </a:cubicBezTo>
                  <a:cubicBezTo>
                    <a:pt x="966" y="251"/>
                    <a:pt x="971" y="245"/>
                    <a:pt x="977" y="240"/>
                  </a:cubicBezTo>
                  <a:cubicBezTo>
                    <a:pt x="983" y="240"/>
                    <a:pt x="988" y="240"/>
                    <a:pt x="994" y="240"/>
                  </a:cubicBezTo>
                  <a:cubicBezTo>
                    <a:pt x="999" y="234"/>
                    <a:pt x="1005" y="229"/>
                    <a:pt x="1010" y="223"/>
                  </a:cubicBezTo>
                  <a:cubicBezTo>
                    <a:pt x="1014" y="223"/>
                    <a:pt x="1016" y="223"/>
                    <a:pt x="1018" y="223"/>
                  </a:cubicBezTo>
                  <a:cubicBezTo>
                    <a:pt x="1022" y="220"/>
                    <a:pt x="1025" y="218"/>
                    <a:pt x="1027" y="215"/>
                  </a:cubicBezTo>
                  <a:cubicBezTo>
                    <a:pt x="1030" y="215"/>
                    <a:pt x="1033" y="215"/>
                    <a:pt x="1035" y="215"/>
                  </a:cubicBezTo>
                  <a:cubicBezTo>
                    <a:pt x="1038" y="212"/>
                    <a:pt x="1041" y="209"/>
                    <a:pt x="1043" y="206"/>
                  </a:cubicBezTo>
                  <a:cubicBezTo>
                    <a:pt x="1046" y="206"/>
                    <a:pt x="1049" y="206"/>
                    <a:pt x="1052" y="206"/>
                  </a:cubicBezTo>
                  <a:cubicBezTo>
                    <a:pt x="1057" y="201"/>
                    <a:pt x="1063" y="195"/>
                    <a:pt x="1068" y="191"/>
                  </a:cubicBezTo>
                  <a:cubicBezTo>
                    <a:pt x="1074" y="191"/>
                    <a:pt x="1080" y="191"/>
                    <a:pt x="1085" y="191"/>
                  </a:cubicBezTo>
                  <a:cubicBezTo>
                    <a:pt x="1091" y="185"/>
                    <a:pt x="1096" y="179"/>
                    <a:pt x="1101" y="174"/>
                  </a:cubicBezTo>
                  <a:cubicBezTo>
                    <a:pt x="1107" y="174"/>
                    <a:pt x="1112" y="174"/>
                    <a:pt x="1118" y="174"/>
                  </a:cubicBezTo>
                  <a:cubicBezTo>
                    <a:pt x="1121" y="171"/>
                    <a:pt x="1124" y="168"/>
                    <a:pt x="1127" y="165"/>
                  </a:cubicBezTo>
                  <a:cubicBezTo>
                    <a:pt x="1130" y="165"/>
                    <a:pt x="1132" y="165"/>
                    <a:pt x="1134" y="165"/>
                  </a:cubicBezTo>
                  <a:cubicBezTo>
                    <a:pt x="1140" y="171"/>
                    <a:pt x="1146" y="176"/>
                    <a:pt x="1151" y="182"/>
                  </a:cubicBezTo>
                  <a:cubicBezTo>
                    <a:pt x="1151" y="185"/>
                    <a:pt x="1151" y="188"/>
                    <a:pt x="1151" y="191"/>
                  </a:cubicBezTo>
                  <a:cubicBezTo>
                    <a:pt x="1154" y="194"/>
                    <a:pt x="1157" y="196"/>
                    <a:pt x="1159" y="199"/>
                  </a:cubicBezTo>
                  <a:cubicBezTo>
                    <a:pt x="1162" y="199"/>
                    <a:pt x="1165" y="199"/>
                    <a:pt x="1168" y="199"/>
                  </a:cubicBezTo>
                  <a:cubicBezTo>
                    <a:pt x="1171" y="202"/>
                    <a:pt x="1173" y="204"/>
                    <a:pt x="1176" y="206"/>
                  </a:cubicBezTo>
                  <a:cubicBezTo>
                    <a:pt x="1179" y="206"/>
                    <a:pt x="1182" y="206"/>
                    <a:pt x="1185" y="206"/>
                  </a:cubicBezTo>
                  <a:cubicBezTo>
                    <a:pt x="1188" y="203"/>
                    <a:pt x="1190" y="201"/>
                    <a:pt x="1193" y="199"/>
                  </a:cubicBezTo>
                  <a:cubicBezTo>
                    <a:pt x="1196" y="202"/>
                    <a:pt x="1198" y="204"/>
                    <a:pt x="1200" y="206"/>
                  </a:cubicBezTo>
                  <a:cubicBezTo>
                    <a:pt x="1204" y="206"/>
                    <a:pt x="1207" y="206"/>
                    <a:pt x="1209" y="206"/>
                  </a:cubicBezTo>
                  <a:cubicBezTo>
                    <a:pt x="1215" y="212"/>
                    <a:pt x="1220" y="218"/>
                    <a:pt x="1226" y="223"/>
                  </a:cubicBezTo>
                  <a:cubicBezTo>
                    <a:pt x="1231" y="223"/>
                    <a:pt x="1237" y="223"/>
                    <a:pt x="1242" y="223"/>
                  </a:cubicBezTo>
                  <a:cubicBezTo>
                    <a:pt x="1245" y="226"/>
                    <a:pt x="1248" y="230"/>
                    <a:pt x="1251" y="232"/>
                  </a:cubicBezTo>
                  <a:cubicBezTo>
                    <a:pt x="1262" y="232"/>
                    <a:pt x="1273" y="232"/>
                    <a:pt x="1284" y="232"/>
                  </a:cubicBezTo>
                  <a:cubicBezTo>
                    <a:pt x="1287" y="235"/>
                    <a:pt x="1290" y="238"/>
                    <a:pt x="1292" y="240"/>
                  </a:cubicBezTo>
                  <a:cubicBezTo>
                    <a:pt x="1306" y="240"/>
                    <a:pt x="1320" y="240"/>
                    <a:pt x="1333" y="240"/>
                  </a:cubicBezTo>
                  <a:cubicBezTo>
                    <a:pt x="1336" y="237"/>
                    <a:pt x="1339" y="234"/>
                    <a:pt x="1341" y="232"/>
                  </a:cubicBezTo>
                  <a:cubicBezTo>
                    <a:pt x="1344" y="232"/>
                    <a:pt x="1348" y="232"/>
                    <a:pt x="1350" y="232"/>
                  </a:cubicBezTo>
                  <a:cubicBezTo>
                    <a:pt x="1353" y="229"/>
                    <a:pt x="1356" y="226"/>
                    <a:pt x="1358" y="223"/>
                  </a:cubicBezTo>
                  <a:cubicBezTo>
                    <a:pt x="1414" y="223"/>
                    <a:pt x="1469" y="223"/>
                    <a:pt x="1524" y="223"/>
                  </a:cubicBezTo>
                  <a:cubicBezTo>
                    <a:pt x="1527" y="220"/>
                    <a:pt x="1530" y="218"/>
                    <a:pt x="1532" y="215"/>
                  </a:cubicBezTo>
                  <a:cubicBezTo>
                    <a:pt x="1543" y="215"/>
                    <a:pt x="1554" y="215"/>
                    <a:pt x="1565" y="215"/>
                  </a:cubicBezTo>
                  <a:cubicBezTo>
                    <a:pt x="1573" y="215"/>
                    <a:pt x="1581" y="215"/>
                    <a:pt x="1590" y="215"/>
                  </a:cubicBezTo>
                  <a:cubicBezTo>
                    <a:pt x="1592" y="213"/>
                    <a:pt x="1595" y="210"/>
                    <a:pt x="1598" y="206"/>
                  </a:cubicBezTo>
                  <a:cubicBezTo>
                    <a:pt x="1600" y="206"/>
                    <a:pt x="1604" y="206"/>
                    <a:pt x="1607" y="206"/>
                  </a:cubicBezTo>
                  <a:cubicBezTo>
                    <a:pt x="1609" y="204"/>
                    <a:pt x="1612" y="202"/>
                    <a:pt x="1615" y="199"/>
                  </a:cubicBezTo>
                  <a:cubicBezTo>
                    <a:pt x="1620" y="199"/>
                    <a:pt x="1626" y="199"/>
                    <a:pt x="1631" y="199"/>
                  </a:cubicBezTo>
                  <a:cubicBezTo>
                    <a:pt x="1634" y="196"/>
                    <a:pt x="1637" y="194"/>
                    <a:pt x="1640" y="191"/>
                  </a:cubicBezTo>
                  <a:cubicBezTo>
                    <a:pt x="1645" y="191"/>
                    <a:pt x="1651" y="191"/>
                    <a:pt x="1656" y="191"/>
                  </a:cubicBezTo>
                  <a:cubicBezTo>
                    <a:pt x="1658" y="188"/>
                    <a:pt x="1662" y="185"/>
                    <a:pt x="1665" y="182"/>
                  </a:cubicBezTo>
                  <a:cubicBezTo>
                    <a:pt x="1670" y="182"/>
                    <a:pt x="1676" y="182"/>
                    <a:pt x="1682" y="182"/>
                  </a:cubicBezTo>
                  <a:cubicBezTo>
                    <a:pt x="1684" y="179"/>
                    <a:pt x="1686" y="177"/>
                    <a:pt x="1689" y="174"/>
                  </a:cubicBezTo>
                  <a:cubicBezTo>
                    <a:pt x="1692" y="174"/>
                    <a:pt x="1694" y="174"/>
                    <a:pt x="1697" y="174"/>
                  </a:cubicBezTo>
                  <a:cubicBezTo>
                    <a:pt x="1700" y="172"/>
                    <a:pt x="1703" y="168"/>
                    <a:pt x="1706" y="165"/>
                  </a:cubicBezTo>
                  <a:cubicBezTo>
                    <a:pt x="1709" y="165"/>
                    <a:pt x="1711" y="165"/>
                    <a:pt x="1714" y="165"/>
                  </a:cubicBezTo>
                  <a:cubicBezTo>
                    <a:pt x="1720" y="160"/>
                    <a:pt x="1725" y="155"/>
                    <a:pt x="1731" y="149"/>
                  </a:cubicBezTo>
                  <a:cubicBezTo>
                    <a:pt x="1733" y="149"/>
                    <a:pt x="1736" y="149"/>
                    <a:pt x="1740" y="149"/>
                  </a:cubicBezTo>
                  <a:cubicBezTo>
                    <a:pt x="1742" y="147"/>
                    <a:pt x="1744" y="144"/>
                    <a:pt x="1748" y="140"/>
                  </a:cubicBezTo>
                  <a:cubicBezTo>
                    <a:pt x="1753" y="140"/>
                    <a:pt x="1759" y="140"/>
                    <a:pt x="1764" y="140"/>
                  </a:cubicBezTo>
                  <a:cubicBezTo>
                    <a:pt x="1767" y="138"/>
                    <a:pt x="1769" y="136"/>
                    <a:pt x="1772" y="133"/>
                  </a:cubicBezTo>
                  <a:cubicBezTo>
                    <a:pt x="1775" y="133"/>
                    <a:pt x="1778" y="133"/>
                    <a:pt x="1781" y="133"/>
                  </a:cubicBezTo>
                  <a:cubicBezTo>
                    <a:pt x="1783" y="130"/>
                    <a:pt x="1786" y="127"/>
                    <a:pt x="1789" y="124"/>
                  </a:cubicBezTo>
                  <a:cubicBezTo>
                    <a:pt x="1794" y="124"/>
                    <a:pt x="1800" y="124"/>
                    <a:pt x="1806" y="124"/>
                  </a:cubicBezTo>
                  <a:cubicBezTo>
                    <a:pt x="1808" y="121"/>
                    <a:pt x="1810" y="119"/>
                    <a:pt x="1814" y="116"/>
                  </a:cubicBezTo>
                  <a:cubicBezTo>
                    <a:pt x="1816" y="116"/>
                    <a:pt x="1819" y="116"/>
                    <a:pt x="1822" y="116"/>
                  </a:cubicBezTo>
                  <a:cubicBezTo>
                    <a:pt x="1825" y="113"/>
                    <a:pt x="1827" y="110"/>
                    <a:pt x="1830" y="107"/>
                  </a:cubicBezTo>
                  <a:cubicBezTo>
                    <a:pt x="1833" y="107"/>
                    <a:pt x="1836" y="107"/>
                    <a:pt x="1839" y="107"/>
                  </a:cubicBezTo>
                  <a:cubicBezTo>
                    <a:pt x="1841" y="105"/>
                    <a:pt x="1844" y="102"/>
                    <a:pt x="1847" y="99"/>
                  </a:cubicBezTo>
                  <a:cubicBezTo>
                    <a:pt x="1849" y="99"/>
                    <a:pt x="1852" y="99"/>
                    <a:pt x="1855" y="99"/>
                  </a:cubicBezTo>
                  <a:cubicBezTo>
                    <a:pt x="1860" y="94"/>
                    <a:pt x="1866" y="88"/>
                    <a:pt x="1872" y="82"/>
                  </a:cubicBezTo>
                  <a:cubicBezTo>
                    <a:pt x="1877" y="82"/>
                    <a:pt x="1883" y="82"/>
                    <a:pt x="1888" y="82"/>
                  </a:cubicBezTo>
                  <a:cubicBezTo>
                    <a:pt x="1891" y="80"/>
                    <a:pt x="1893" y="78"/>
                    <a:pt x="1896" y="75"/>
                  </a:cubicBezTo>
                  <a:cubicBezTo>
                    <a:pt x="1899" y="75"/>
                    <a:pt x="1902" y="75"/>
                    <a:pt x="1905" y="75"/>
                  </a:cubicBezTo>
                  <a:cubicBezTo>
                    <a:pt x="1907" y="72"/>
                    <a:pt x="1910" y="69"/>
                    <a:pt x="1913" y="66"/>
                  </a:cubicBezTo>
                  <a:cubicBezTo>
                    <a:pt x="1915" y="66"/>
                    <a:pt x="1918" y="66"/>
                    <a:pt x="1922" y="66"/>
                  </a:cubicBezTo>
                  <a:cubicBezTo>
                    <a:pt x="1924" y="63"/>
                    <a:pt x="1926" y="61"/>
                    <a:pt x="1930" y="58"/>
                  </a:cubicBezTo>
                  <a:cubicBezTo>
                    <a:pt x="1932" y="58"/>
                    <a:pt x="1935" y="58"/>
                    <a:pt x="1938" y="58"/>
                  </a:cubicBezTo>
                  <a:cubicBezTo>
                    <a:pt x="1941" y="55"/>
                    <a:pt x="1943" y="52"/>
                    <a:pt x="1946" y="49"/>
                  </a:cubicBezTo>
                  <a:cubicBezTo>
                    <a:pt x="1949" y="51"/>
                    <a:pt x="1951" y="55"/>
                    <a:pt x="1954" y="58"/>
                  </a:cubicBezTo>
                  <a:cubicBezTo>
                    <a:pt x="1962" y="58"/>
                    <a:pt x="1971" y="58"/>
                    <a:pt x="1980" y="58"/>
                  </a:cubicBezTo>
                  <a:cubicBezTo>
                    <a:pt x="1982" y="55"/>
                    <a:pt x="1984" y="52"/>
                    <a:pt x="1988" y="49"/>
                  </a:cubicBezTo>
                  <a:cubicBezTo>
                    <a:pt x="1990" y="51"/>
                    <a:pt x="1993" y="55"/>
                    <a:pt x="1996" y="58"/>
                  </a:cubicBezTo>
                  <a:cubicBezTo>
                    <a:pt x="1996" y="60"/>
                    <a:pt x="1996" y="63"/>
                    <a:pt x="1996" y="66"/>
                  </a:cubicBezTo>
                  <a:cubicBezTo>
                    <a:pt x="2010" y="66"/>
                    <a:pt x="2023" y="66"/>
                    <a:pt x="2038" y="66"/>
                  </a:cubicBezTo>
                  <a:cubicBezTo>
                    <a:pt x="2040" y="63"/>
                    <a:pt x="2042" y="61"/>
                    <a:pt x="2046" y="58"/>
                  </a:cubicBezTo>
                  <a:cubicBezTo>
                    <a:pt x="2057" y="58"/>
                    <a:pt x="2068" y="58"/>
                    <a:pt x="2079" y="58"/>
                  </a:cubicBezTo>
                  <a:cubicBezTo>
                    <a:pt x="2081" y="55"/>
                    <a:pt x="2084" y="52"/>
                    <a:pt x="2087" y="49"/>
                  </a:cubicBezTo>
                  <a:cubicBezTo>
                    <a:pt x="2095" y="49"/>
                    <a:pt x="2103" y="49"/>
                    <a:pt x="2112" y="49"/>
                  </a:cubicBezTo>
                  <a:cubicBezTo>
                    <a:pt x="2114" y="47"/>
                    <a:pt x="2117" y="44"/>
                    <a:pt x="2120" y="41"/>
                  </a:cubicBezTo>
                  <a:cubicBezTo>
                    <a:pt x="2120" y="39"/>
                    <a:pt x="2120" y="36"/>
                    <a:pt x="2120" y="33"/>
                  </a:cubicBezTo>
                  <a:cubicBezTo>
                    <a:pt x="2126" y="33"/>
                    <a:pt x="2132" y="33"/>
                    <a:pt x="2137" y="33"/>
                  </a:cubicBezTo>
                  <a:cubicBezTo>
                    <a:pt x="2146" y="42"/>
                    <a:pt x="2154" y="50"/>
                    <a:pt x="2162" y="58"/>
                  </a:cubicBezTo>
                  <a:cubicBezTo>
                    <a:pt x="2165" y="58"/>
                    <a:pt x="2167" y="58"/>
                    <a:pt x="2170" y="58"/>
                  </a:cubicBezTo>
                  <a:cubicBezTo>
                    <a:pt x="2184" y="72"/>
                    <a:pt x="2198" y="86"/>
                    <a:pt x="2211" y="99"/>
                  </a:cubicBezTo>
                  <a:cubicBezTo>
                    <a:pt x="2211" y="102"/>
                    <a:pt x="2211" y="105"/>
                    <a:pt x="2211" y="107"/>
                  </a:cubicBezTo>
                  <a:cubicBezTo>
                    <a:pt x="2214" y="110"/>
                    <a:pt x="2217" y="113"/>
                    <a:pt x="2220" y="116"/>
                  </a:cubicBezTo>
                  <a:cubicBezTo>
                    <a:pt x="2220" y="119"/>
                    <a:pt x="2220" y="121"/>
                    <a:pt x="2220" y="124"/>
                  </a:cubicBezTo>
                  <a:cubicBezTo>
                    <a:pt x="2223" y="127"/>
                    <a:pt x="2225" y="130"/>
                    <a:pt x="2228" y="133"/>
                  </a:cubicBezTo>
                  <a:cubicBezTo>
                    <a:pt x="2231" y="133"/>
                    <a:pt x="2234" y="133"/>
                    <a:pt x="2236" y="133"/>
                  </a:cubicBezTo>
                  <a:cubicBezTo>
                    <a:pt x="2245" y="141"/>
                    <a:pt x="2253" y="149"/>
                    <a:pt x="2261" y="157"/>
                  </a:cubicBezTo>
                  <a:cubicBezTo>
                    <a:pt x="2261" y="160"/>
                    <a:pt x="2261" y="163"/>
                    <a:pt x="2261" y="165"/>
                  </a:cubicBezTo>
                  <a:cubicBezTo>
                    <a:pt x="2264" y="168"/>
                    <a:pt x="2267" y="172"/>
                    <a:pt x="2269" y="174"/>
                  </a:cubicBezTo>
                  <a:cubicBezTo>
                    <a:pt x="2269" y="188"/>
                    <a:pt x="2269" y="202"/>
                    <a:pt x="2269" y="215"/>
                  </a:cubicBezTo>
                  <a:cubicBezTo>
                    <a:pt x="2280" y="226"/>
                    <a:pt x="2291" y="238"/>
                    <a:pt x="2302" y="249"/>
                  </a:cubicBezTo>
                  <a:cubicBezTo>
                    <a:pt x="2308" y="249"/>
                    <a:pt x="2314" y="249"/>
                    <a:pt x="2319" y="249"/>
                  </a:cubicBezTo>
                  <a:cubicBezTo>
                    <a:pt x="2322" y="252"/>
                    <a:pt x="2325" y="254"/>
                    <a:pt x="2327" y="257"/>
                  </a:cubicBezTo>
                  <a:cubicBezTo>
                    <a:pt x="2333" y="257"/>
                    <a:pt x="2338" y="257"/>
                    <a:pt x="2344" y="257"/>
                  </a:cubicBezTo>
                  <a:cubicBezTo>
                    <a:pt x="2347" y="260"/>
                    <a:pt x="2349" y="262"/>
                    <a:pt x="2352" y="265"/>
                  </a:cubicBezTo>
                  <a:cubicBezTo>
                    <a:pt x="2355" y="265"/>
                    <a:pt x="2358" y="265"/>
                    <a:pt x="2361" y="265"/>
                  </a:cubicBezTo>
                  <a:cubicBezTo>
                    <a:pt x="2366" y="270"/>
                    <a:pt x="2372" y="276"/>
                    <a:pt x="2377" y="281"/>
                  </a:cubicBezTo>
                  <a:cubicBezTo>
                    <a:pt x="2392" y="281"/>
                    <a:pt x="2405" y="281"/>
                    <a:pt x="2419" y="281"/>
                  </a:cubicBezTo>
                  <a:cubicBezTo>
                    <a:pt x="2422" y="278"/>
                    <a:pt x="2424" y="276"/>
                    <a:pt x="2427" y="273"/>
                  </a:cubicBezTo>
                  <a:cubicBezTo>
                    <a:pt x="2432" y="273"/>
                    <a:pt x="2438" y="273"/>
                    <a:pt x="2443" y="273"/>
                  </a:cubicBezTo>
                  <a:cubicBezTo>
                    <a:pt x="2446" y="276"/>
                    <a:pt x="2450" y="279"/>
                    <a:pt x="2452" y="281"/>
                  </a:cubicBezTo>
                  <a:cubicBezTo>
                    <a:pt x="2458" y="281"/>
                    <a:pt x="2463" y="281"/>
                    <a:pt x="2468" y="281"/>
                  </a:cubicBezTo>
                  <a:cubicBezTo>
                    <a:pt x="2471" y="284"/>
                    <a:pt x="2474" y="288"/>
                    <a:pt x="2477" y="290"/>
                  </a:cubicBezTo>
                  <a:cubicBezTo>
                    <a:pt x="2488" y="290"/>
                    <a:pt x="2499" y="290"/>
                    <a:pt x="2509" y="290"/>
                  </a:cubicBezTo>
                  <a:cubicBezTo>
                    <a:pt x="2512" y="287"/>
                    <a:pt x="2516" y="284"/>
                    <a:pt x="2518" y="281"/>
                  </a:cubicBezTo>
                  <a:cubicBezTo>
                    <a:pt x="2521" y="281"/>
                    <a:pt x="2524" y="281"/>
                    <a:pt x="2526" y="281"/>
                  </a:cubicBezTo>
                  <a:cubicBezTo>
                    <a:pt x="2531" y="276"/>
                    <a:pt x="2537" y="270"/>
                    <a:pt x="2543" y="265"/>
                  </a:cubicBezTo>
                  <a:cubicBezTo>
                    <a:pt x="2546" y="265"/>
                    <a:pt x="2549" y="265"/>
                    <a:pt x="2551" y="265"/>
                  </a:cubicBezTo>
                  <a:cubicBezTo>
                    <a:pt x="2555" y="261"/>
                    <a:pt x="2557" y="259"/>
                    <a:pt x="2559" y="257"/>
                  </a:cubicBezTo>
                  <a:cubicBezTo>
                    <a:pt x="2559" y="253"/>
                    <a:pt x="2559" y="251"/>
                    <a:pt x="2559" y="249"/>
                  </a:cubicBezTo>
                  <a:cubicBezTo>
                    <a:pt x="2570" y="238"/>
                    <a:pt x="2582" y="226"/>
                    <a:pt x="2593" y="215"/>
                  </a:cubicBezTo>
                  <a:cubicBezTo>
                    <a:pt x="2593" y="212"/>
                    <a:pt x="2593" y="209"/>
                    <a:pt x="2593" y="206"/>
                  </a:cubicBezTo>
                  <a:cubicBezTo>
                    <a:pt x="2596" y="203"/>
                    <a:pt x="2598" y="201"/>
                    <a:pt x="2601" y="199"/>
                  </a:cubicBezTo>
                  <a:cubicBezTo>
                    <a:pt x="2601" y="195"/>
                    <a:pt x="2601" y="193"/>
                    <a:pt x="2601" y="191"/>
                  </a:cubicBezTo>
                  <a:cubicBezTo>
                    <a:pt x="2604" y="187"/>
                    <a:pt x="2606" y="184"/>
                    <a:pt x="2609" y="182"/>
                  </a:cubicBezTo>
                  <a:cubicBezTo>
                    <a:pt x="2609" y="179"/>
                    <a:pt x="2609" y="176"/>
                    <a:pt x="2609" y="174"/>
                  </a:cubicBezTo>
                  <a:cubicBezTo>
                    <a:pt x="2620" y="163"/>
                    <a:pt x="2631" y="152"/>
                    <a:pt x="2642" y="140"/>
                  </a:cubicBezTo>
                  <a:cubicBezTo>
                    <a:pt x="2642" y="137"/>
                    <a:pt x="2642" y="135"/>
                    <a:pt x="2642" y="133"/>
                  </a:cubicBezTo>
                  <a:cubicBezTo>
                    <a:pt x="2648" y="127"/>
                    <a:pt x="2653" y="121"/>
                    <a:pt x="2659" y="116"/>
                  </a:cubicBezTo>
                  <a:cubicBezTo>
                    <a:pt x="2659" y="113"/>
                    <a:pt x="2659" y="109"/>
                    <a:pt x="2659" y="107"/>
                  </a:cubicBezTo>
                  <a:cubicBezTo>
                    <a:pt x="2664" y="102"/>
                    <a:pt x="2670" y="96"/>
                    <a:pt x="2675" y="91"/>
                  </a:cubicBezTo>
                  <a:cubicBezTo>
                    <a:pt x="2675" y="88"/>
                    <a:pt x="2675" y="85"/>
                    <a:pt x="2675" y="82"/>
                  </a:cubicBezTo>
                  <a:cubicBezTo>
                    <a:pt x="2681" y="77"/>
                    <a:pt x="2687" y="71"/>
                    <a:pt x="2692" y="66"/>
                  </a:cubicBezTo>
                  <a:cubicBezTo>
                    <a:pt x="2695" y="66"/>
                    <a:pt x="2698" y="66"/>
                    <a:pt x="2700" y="66"/>
                  </a:cubicBezTo>
                  <a:cubicBezTo>
                    <a:pt x="2703" y="63"/>
                    <a:pt x="2706" y="60"/>
                    <a:pt x="2708" y="58"/>
                  </a:cubicBezTo>
                  <a:cubicBezTo>
                    <a:pt x="2722" y="58"/>
                    <a:pt x="2737" y="58"/>
                    <a:pt x="2750" y="58"/>
                  </a:cubicBezTo>
                  <a:cubicBezTo>
                    <a:pt x="2753" y="55"/>
                    <a:pt x="2756" y="51"/>
                    <a:pt x="2758" y="49"/>
                  </a:cubicBezTo>
                  <a:cubicBezTo>
                    <a:pt x="2764" y="49"/>
                    <a:pt x="2769" y="49"/>
                    <a:pt x="2775" y="49"/>
                  </a:cubicBezTo>
                  <a:cubicBezTo>
                    <a:pt x="2775" y="46"/>
                    <a:pt x="2775" y="43"/>
                    <a:pt x="2775" y="41"/>
                  </a:cubicBezTo>
                  <a:cubicBezTo>
                    <a:pt x="2778" y="38"/>
                    <a:pt x="2780" y="36"/>
                    <a:pt x="2783" y="33"/>
                  </a:cubicBezTo>
                  <a:cubicBezTo>
                    <a:pt x="2783" y="30"/>
                    <a:pt x="2783" y="27"/>
                    <a:pt x="2783" y="24"/>
                  </a:cubicBezTo>
                  <a:cubicBezTo>
                    <a:pt x="2786" y="21"/>
                    <a:pt x="2789" y="19"/>
                    <a:pt x="2791" y="16"/>
                  </a:cubicBezTo>
                  <a:cubicBezTo>
                    <a:pt x="2791" y="13"/>
                    <a:pt x="2791" y="10"/>
                    <a:pt x="2791" y="8"/>
                  </a:cubicBezTo>
                  <a:cubicBezTo>
                    <a:pt x="2795" y="5"/>
                    <a:pt x="2797" y="2"/>
                    <a:pt x="2799" y="0"/>
                  </a:cubicBezTo>
                  <a:cubicBezTo>
                    <a:pt x="2808" y="0"/>
                    <a:pt x="2816" y="0"/>
                    <a:pt x="2824" y="0"/>
                  </a:cubicBezTo>
                  <a:cubicBezTo>
                    <a:pt x="2824" y="3"/>
                    <a:pt x="2824" y="5"/>
                    <a:pt x="2824" y="8"/>
                  </a:cubicBezTo>
                  <a:cubicBezTo>
                    <a:pt x="2827" y="11"/>
                    <a:pt x="2830" y="14"/>
                    <a:pt x="2833" y="16"/>
                  </a:cubicBezTo>
                  <a:cubicBezTo>
                    <a:pt x="2833" y="20"/>
                    <a:pt x="2833" y="22"/>
                    <a:pt x="2833" y="24"/>
                  </a:cubicBezTo>
                  <a:cubicBezTo>
                    <a:pt x="2838" y="30"/>
                    <a:pt x="2844" y="36"/>
                    <a:pt x="2850" y="41"/>
                  </a:cubicBezTo>
                  <a:cubicBezTo>
                    <a:pt x="2855" y="41"/>
                    <a:pt x="2861" y="41"/>
                    <a:pt x="2865" y="41"/>
                  </a:cubicBezTo>
                  <a:cubicBezTo>
                    <a:pt x="2869" y="44"/>
                    <a:pt x="2872" y="47"/>
                    <a:pt x="2874" y="49"/>
                  </a:cubicBezTo>
                  <a:cubicBezTo>
                    <a:pt x="2877" y="49"/>
                    <a:pt x="2880" y="49"/>
                    <a:pt x="2882" y="49"/>
                  </a:cubicBezTo>
                  <a:cubicBezTo>
                    <a:pt x="2885" y="52"/>
                    <a:pt x="2888" y="55"/>
                    <a:pt x="2891" y="58"/>
                  </a:cubicBezTo>
                  <a:cubicBezTo>
                    <a:pt x="2896" y="58"/>
                    <a:pt x="2902" y="58"/>
                    <a:pt x="2908" y="58"/>
                  </a:cubicBezTo>
                  <a:cubicBezTo>
                    <a:pt x="2916" y="67"/>
                    <a:pt x="2924" y="75"/>
                    <a:pt x="2932" y="82"/>
                  </a:cubicBezTo>
                  <a:cubicBezTo>
                    <a:pt x="2935" y="82"/>
                    <a:pt x="2938" y="82"/>
                    <a:pt x="2940" y="82"/>
                  </a:cubicBezTo>
                  <a:cubicBezTo>
                    <a:pt x="2949" y="91"/>
                    <a:pt x="2957" y="99"/>
                    <a:pt x="2965" y="107"/>
                  </a:cubicBezTo>
                  <a:cubicBezTo>
                    <a:pt x="2965" y="110"/>
                    <a:pt x="2965" y="113"/>
                    <a:pt x="2965" y="116"/>
                  </a:cubicBezTo>
                  <a:cubicBezTo>
                    <a:pt x="2974" y="125"/>
                    <a:pt x="2982" y="133"/>
                    <a:pt x="2990" y="140"/>
                  </a:cubicBezTo>
                  <a:cubicBezTo>
                    <a:pt x="2993" y="140"/>
                    <a:pt x="2996" y="140"/>
                    <a:pt x="2998" y="140"/>
                  </a:cubicBezTo>
                  <a:cubicBezTo>
                    <a:pt x="3001" y="144"/>
                    <a:pt x="3005" y="147"/>
                    <a:pt x="3007" y="149"/>
                  </a:cubicBezTo>
                  <a:cubicBezTo>
                    <a:pt x="3010" y="149"/>
                    <a:pt x="3013" y="149"/>
                    <a:pt x="3015" y="149"/>
                  </a:cubicBezTo>
                  <a:cubicBezTo>
                    <a:pt x="3018" y="152"/>
                    <a:pt x="3020" y="155"/>
                    <a:pt x="3023" y="157"/>
                  </a:cubicBezTo>
                  <a:cubicBezTo>
                    <a:pt x="3032" y="157"/>
                    <a:pt x="3040" y="157"/>
                    <a:pt x="3048" y="157"/>
                  </a:cubicBezTo>
                  <a:cubicBezTo>
                    <a:pt x="3051" y="160"/>
                    <a:pt x="3054" y="163"/>
                    <a:pt x="3056" y="165"/>
                  </a:cubicBezTo>
                  <a:cubicBezTo>
                    <a:pt x="3056" y="168"/>
                    <a:pt x="3056" y="172"/>
                    <a:pt x="3056" y="174"/>
                  </a:cubicBezTo>
                  <a:cubicBezTo>
                    <a:pt x="3059" y="177"/>
                    <a:pt x="3062" y="179"/>
                    <a:pt x="3064" y="182"/>
                  </a:cubicBezTo>
                  <a:cubicBezTo>
                    <a:pt x="3055" y="191"/>
                    <a:pt x="3048" y="199"/>
                    <a:pt x="3040" y="206"/>
                  </a:cubicBezTo>
                  <a:cubicBezTo>
                    <a:pt x="3040" y="210"/>
                    <a:pt x="3040" y="213"/>
                    <a:pt x="3040" y="215"/>
                  </a:cubicBezTo>
                  <a:cubicBezTo>
                    <a:pt x="3031" y="224"/>
                    <a:pt x="3023" y="232"/>
                    <a:pt x="3015" y="240"/>
                  </a:cubicBezTo>
                  <a:cubicBezTo>
                    <a:pt x="3015" y="268"/>
                    <a:pt x="3015" y="296"/>
                    <a:pt x="3015" y="323"/>
                  </a:cubicBezTo>
                  <a:cubicBezTo>
                    <a:pt x="3018" y="326"/>
                    <a:pt x="3020" y="329"/>
                    <a:pt x="3023" y="331"/>
                  </a:cubicBezTo>
                  <a:cubicBezTo>
                    <a:pt x="3026" y="331"/>
                    <a:pt x="3029" y="331"/>
                    <a:pt x="3032" y="331"/>
                  </a:cubicBezTo>
                  <a:cubicBezTo>
                    <a:pt x="3040" y="340"/>
                    <a:pt x="3048" y="348"/>
                    <a:pt x="3056" y="356"/>
                  </a:cubicBezTo>
                  <a:cubicBezTo>
                    <a:pt x="3056" y="370"/>
                    <a:pt x="3056" y="384"/>
                    <a:pt x="3056" y="397"/>
                  </a:cubicBezTo>
                  <a:cubicBezTo>
                    <a:pt x="3067" y="397"/>
                    <a:pt x="3079" y="397"/>
                    <a:pt x="3090" y="397"/>
                  </a:cubicBezTo>
                  <a:cubicBezTo>
                    <a:pt x="3090" y="408"/>
                    <a:pt x="3090" y="420"/>
                    <a:pt x="3090" y="431"/>
                  </a:cubicBezTo>
                  <a:cubicBezTo>
                    <a:pt x="3086" y="434"/>
                    <a:pt x="3083" y="436"/>
                    <a:pt x="3081" y="439"/>
                  </a:cubicBezTo>
                  <a:cubicBezTo>
                    <a:pt x="3081" y="466"/>
                    <a:pt x="3081" y="494"/>
                    <a:pt x="3081" y="521"/>
                  </a:cubicBezTo>
                  <a:cubicBezTo>
                    <a:pt x="3084" y="525"/>
                    <a:pt x="3087" y="528"/>
                    <a:pt x="3090" y="530"/>
                  </a:cubicBezTo>
                  <a:cubicBezTo>
                    <a:pt x="3090" y="533"/>
                    <a:pt x="3090" y="536"/>
                    <a:pt x="3090" y="538"/>
                  </a:cubicBezTo>
                  <a:cubicBezTo>
                    <a:pt x="3086" y="541"/>
                    <a:pt x="3083" y="544"/>
                    <a:pt x="3081" y="547"/>
                  </a:cubicBezTo>
                  <a:cubicBezTo>
                    <a:pt x="3081" y="550"/>
                    <a:pt x="3081" y="552"/>
                    <a:pt x="3081" y="555"/>
                  </a:cubicBezTo>
                  <a:cubicBezTo>
                    <a:pt x="3078" y="558"/>
                    <a:pt x="3075" y="560"/>
                    <a:pt x="3073" y="563"/>
                  </a:cubicBezTo>
                  <a:cubicBezTo>
                    <a:pt x="3073" y="574"/>
                    <a:pt x="3073" y="585"/>
                    <a:pt x="3073" y="596"/>
                  </a:cubicBezTo>
                  <a:cubicBezTo>
                    <a:pt x="3070" y="599"/>
                    <a:pt x="3067" y="602"/>
                    <a:pt x="3064" y="604"/>
                  </a:cubicBezTo>
                  <a:cubicBezTo>
                    <a:pt x="3064" y="607"/>
                    <a:pt x="3064" y="610"/>
                    <a:pt x="3064" y="613"/>
                  </a:cubicBezTo>
                  <a:cubicBezTo>
                    <a:pt x="3075" y="613"/>
                    <a:pt x="3087" y="613"/>
                    <a:pt x="3098" y="613"/>
                  </a:cubicBezTo>
                  <a:cubicBezTo>
                    <a:pt x="3101" y="610"/>
                    <a:pt x="3104" y="606"/>
                    <a:pt x="3106" y="604"/>
                  </a:cubicBezTo>
                  <a:cubicBezTo>
                    <a:pt x="3123" y="604"/>
                    <a:pt x="3140" y="604"/>
                    <a:pt x="3156" y="604"/>
                  </a:cubicBezTo>
                  <a:cubicBezTo>
                    <a:pt x="3159" y="601"/>
                    <a:pt x="3161" y="598"/>
                    <a:pt x="3164" y="596"/>
                  </a:cubicBezTo>
                  <a:cubicBezTo>
                    <a:pt x="3180" y="596"/>
                    <a:pt x="3197" y="596"/>
                    <a:pt x="3214" y="596"/>
                  </a:cubicBezTo>
                  <a:cubicBezTo>
                    <a:pt x="3217" y="593"/>
                    <a:pt x="3219" y="590"/>
                    <a:pt x="3222" y="588"/>
                  </a:cubicBezTo>
                  <a:cubicBezTo>
                    <a:pt x="3347" y="588"/>
                    <a:pt x="3471" y="588"/>
                    <a:pt x="3595" y="588"/>
                  </a:cubicBezTo>
                  <a:cubicBezTo>
                    <a:pt x="3595" y="726"/>
                    <a:pt x="3595" y="864"/>
                    <a:pt x="3595" y="1002"/>
                  </a:cubicBezTo>
                  <a:cubicBezTo>
                    <a:pt x="3592" y="1002"/>
                    <a:pt x="3590" y="1002"/>
                    <a:pt x="3587" y="1002"/>
                  </a:cubicBezTo>
                  <a:cubicBezTo>
                    <a:pt x="3584" y="999"/>
                    <a:pt x="3580" y="996"/>
                    <a:pt x="3578" y="994"/>
                  </a:cubicBezTo>
                  <a:cubicBezTo>
                    <a:pt x="3575" y="994"/>
                    <a:pt x="3572" y="994"/>
                    <a:pt x="3570" y="994"/>
                  </a:cubicBezTo>
                  <a:cubicBezTo>
                    <a:pt x="3570" y="997"/>
                    <a:pt x="3570" y="1000"/>
                    <a:pt x="3570" y="1002"/>
                  </a:cubicBezTo>
                  <a:cubicBezTo>
                    <a:pt x="3573" y="1006"/>
                    <a:pt x="3576" y="1008"/>
                    <a:pt x="3578" y="1010"/>
                  </a:cubicBezTo>
                  <a:cubicBezTo>
                    <a:pt x="3575" y="1013"/>
                    <a:pt x="3572" y="1016"/>
                    <a:pt x="3570" y="1018"/>
                  </a:cubicBezTo>
                  <a:cubicBezTo>
                    <a:pt x="3518" y="1018"/>
                    <a:pt x="3465" y="1018"/>
                    <a:pt x="3413" y="1018"/>
                  </a:cubicBezTo>
                  <a:cubicBezTo>
                    <a:pt x="3413" y="1049"/>
                    <a:pt x="3413" y="1079"/>
                    <a:pt x="3413" y="1110"/>
                  </a:cubicBezTo>
                  <a:cubicBezTo>
                    <a:pt x="3409" y="1113"/>
                    <a:pt x="3407" y="1115"/>
                    <a:pt x="3405" y="1118"/>
                  </a:cubicBezTo>
                  <a:cubicBezTo>
                    <a:pt x="3405" y="1123"/>
                    <a:pt x="3405" y="1129"/>
                    <a:pt x="3405" y="1134"/>
                  </a:cubicBezTo>
                  <a:cubicBezTo>
                    <a:pt x="3401" y="1138"/>
                    <a:pt x="3398" y="1141"/>
                    <a:pt x="3396" y="1143"/>
                  </a:cubicBezTo>
                  <a:cubicBezTo>
                    <a:pt x="3396" y="1168"/>
                    <a:pt x="3396" y="1192"/>
                    <a:pt x="3396" y="1217"/>
                  </a:cubicBezTo>
                  <a:cubicBezTo>
                    <a:pt x="3396" y="1220"/>
                    <a:pt x="3396" y="1223"/>
                    <a:pt x="3396" y="1226"/>
                  </a:cubicBezTo>
                  <a:cubicBezTo>
                    <a:pt x="3393" y="1229"/>
                    <a:pt x="3390" y="1231"/>
                    <a:pt x="3388" y="1234"/>
                  </a:cubicBezTo>
                  <a:cubicBezTo>
                    <a:pt x="3388" y="1248"/>
                    <a:pt x="3388" y="1262"/>
                    <a:pt x="3388" y="1275"/>
                  </a:cubicBezTo>
                  <a:cubicBezTo>
                    <a:pt x="3388" y="1286"/>
                    <a:pt x="3388" y="1297"/>
                    <a:pt x="3388" y="1308"/>
                  </a:cubicBezTo>
                  <a:cubicBezTo>
                    <a:pt x="3391" y="1312"/>
                    <a:pt x="3394" y="1314"/>
                    <a:pt x="3396" y="1316"/>
                  </a:cubicBezTo>
                  <a:cubicBezTo>
                    <a:pt x="3399" y="1316"/>
                    <a:pt x="3402" y="1316"/>
                    <a:pt x="3405" y="1316"/>
                  </a:cubicBezTo>
                  <a:cubicBezTo>
                    <a:pt x="3427" y="1339"/>
                    <a:pt x="3449" y="1361"/>
                    <a:pt x="3471" y="1383"/>
                  </a:cubicBezTo>
                  <a:cubicBezTo>
                    <a:pt x="3467" y="1386"/>
                    <a:pt x="3465" y="1389"/>
                    <a:pt x="3463" y="1391"/>
                  </a:cubicBezTo>
                  <a:cubicBezTo>
                    <a:pt x="3463" y="1400"/>
                    <a:pt x="3463" y="1408"/>
                    <a:pt x="3463" y="1416"/>
                  </a:cubicBezTo>
                  <a:cubicBezTo>
                    <a:pt x="3452" y="1427"/>
                    <a:pt x="3440" y="1438"/>
                    <a:pt x="3429" y="1449"/>
                  </a:cubicBezTo>
                  <a:cubicBezTo>
                    <a:pt x="3413" y="1449"/>
                    <a:pt x="3396" y="1449"/>
                    <a:pt x="3379" y="1449"/>
                  </a:cubicBezTo>
                  <a:cubicBezTo>
                    <a:pt x="3376" y="1452"/>
                    <a:pt x="3374" y="1456"/>
                    <a:pt x="3371" y="1458"/>
                  </a:cubicBezTo>
                  <a:cubicBezTo>
                    <a:pt x="3363" y="1458"/>
                    <a:pt x="3355" y="1458"/>
                    <a:pt x="3347" y="1458"/>
                  </a:cubicBezTo>
                  <a:cubicBezTo>
                    <a:pt x="3347" y="1464"/>
                    <a:pt x="3347" y="1469"/>
                    <a:pt x="3347" y="1474"/>
                  </a:cubicBezTo>
                  <a:cubicBezTo>
                    <a:pt x="3338" y="1474"/>
                    <a:pt x="3329" y="1474"/>
                    <a:pt x="3321" y="1474"/>
                  </a:cubicBezTo>
                  <a:cubicBezTo>
                    <a:pt x="3321" y="1491"/>
                    <a:pt x="3321" y="1507"/>
                    <a:pt x="3321" y="1524"/>
                  </a:cubicBezTo>
                  <a:cubicBezTo>
                    <a:pt x="3330" y="1533"/>
                    <a:pt x="3339" y="1541"/>
                    <a:pt x="3347" y="1549"/>
                  </a:cubicBezTo>
                  <a:cubicBezTo>
                    <a:pt x="3355" y="1549"/>
                    <a:pt x="3363" y="1549"/>
                    <a:pt x="3371" y="1549"/>
                  </a:cubicBezTo>
                  <a:cubicBezTo>
                    <a:pt x="3380" y="1557"/>
                    <a:pt x="3388" y="1565"/>
                    <a:pt x="3396" y="1573"/>
                  </a:cubicBezTo>
                  <a:cubicBezTo>
                    <a:pt x="3396" y="1579"/>
                    <a:pt x="3396" y="1584"/>
                    <a:pt x="3396" y="1590"/>
                  </a:cubicBezTo>
                  <a:cubicBezTo>
                    <a:pt x="3399" y="1590"/>
                    <a:pt x="3402" y="1590"/>
                    <a:pt x="3405" y="1590"/>
                  </a:cubicBezTo>
                  <a:cubicBezTo>
                    <a:pt x="3408" y="1593"/>
                    <a:pt x="3410" y="1596"/>
                    <a:pt x="3413" y="1599"/>
                  </a:cubicBezTo>
                  <a:cubicBezTo>
                    <a:pt x="3416" y="1599"/>
                    <a:pt x="3418" y="1599"/>
                    <a:pt x="3421" y="1599"/>
                  </a:cubicBezTo>
                  <a:cubicBezTo>
                    <a:pt x="3424" y="1602"/>
                    <a:pt x="3427" y="1604"/>
                    <a:pt x="3429" y="1607"/>
                  </a:cubicBezTo>
                  <a:cubicBezTo>
                    <a:pt x="3435" y="1607"/>
                    <a:pt x="3440" y="1607"/>
                    <a:pt x="3446" y="1607"/>
                  </a:cubicBezTo>
                  <a:cubicBezTo>
                    <a:pt x="3452" y="1612"/>
                    <a:pt x="3457" y="1618"/>
                    <a:pt x="3463" y="1623"/>
                  </a:cubicBezTo>
                  <a:cubicBezTo>
                    <a:pt x="3466" y="1623"/>
                    <a:pt x="3468" y="1623"/>
                    <a:pt x="3471" y="1623"/>
                  </a:cubicBezTo>
                  <a:cubicBezTo>
                    <a:pt x="3474" y="1627"/>
                    <a:pt x="3476" y="1629"/>
                    <a:pt x="3479" y="1631"/>
                  </a:cubicBezTo>
                  <a:cubicBezTo>
                    <a:pt x="3484" y="1631"/>
                    <a:pt x="3490" y="1631"/>
                    <a:pt x="3495" y="1631"/>
                  </a:cubicBezTo>
                  <a:cubicBezTo>
                    <a:pt x="3498" y="1634"/>
                    <a:pt x="3502" y="1638"/>
                    <a:pt x="3504" y="1640"/>
                  </a:cubicBezTo>
                  <a:cubicBezTo>
                    <a:pt x="3507" y="1640"/>
                    <a:pt x="3510" y="1640"/>
                    <a:pt x="3512" y="1640"/>
                  </a:cubicBezTo>
                  <a:cubicBezTo>
                    <a:pt x="3512" y="1654"/>
                    <a:pt x="3512" y="1668"/>
                    <a:pt x="3512" y="1681"/>
                  </a:cubicBezTo>
                  <a:cubicBezTo>
                    <a:pt x="3509" y="1685"/>
                    <a:pt x="3506" y="1687"/>
                    <a:pt x="3504" y="1689"/>
                  </a:cubicBezTo>
                  <a:cubicBezTo>
                    <a:pt x="3504" y="1695"/>
                    <a:pt x="3504" y="1700"/>
                    <a:pt x="3504" y="1706"/>
                  </a:cubicBezTo>
                  <a:cubicBezTo>
                    <a:pt x="3501" y="1709"/>
                    <a:pt x="3498" y="1712"/>
                    <a:pt x="3495" y="1715"/>
                  </a:cubicBezTo>
                  <a:cubicBezTo>
                    <a:pt x="3495" y="1718"/>
                    <a:pt x="3495" y="1720"/>
                    <a:pt x="3495" y="1723"/>
                  </a:cubicBezTo>
                  <a:cubicBezTo>
                    <a:pt x="3492" y="1726"/>
                    <a:pt x="3490" y="1728"/>
                    <a:pt x="3487" y="1731"/>
                  </a:cubicBezTo>
                  <a:cubicBezTo>
                    <a:pt x="3487" y="1736"/>
                    <a:pt x="3487" y="1742"/>
                    <a:pt x="3487" y="1748"/>
                  </a:cubicBezTo>
                  <a:cubicBezTo>
                    <a:pt x="3493" y="1748"/>
                    <a:pt x="3498" y="1748"/>
                    <a:pt x="3504" y="1748"/>
                  </a:cubicBezTo>
                  <a:cubicBezTo>
                    <a:pt x="3507" y="1751"/>
                    <a:pt x="3509" y="1754"/>
                    <a:pt x="3512" y="1756"/>
                  </a:cubicBezTo>
                  <a:cubicBezTo>
                    <a:pt x="3515" y="1756"/>
                    <a:pt x="3517" y="1756"/>
                    <a:pt x="3520" y="1756"/>
                  </a:cubicBezTo>
                  <a:cubicBezTo>
                    <a:pt x="3523" y="1759"/>
                    <a:pt x="3526" y="1762"/>
                    <a:pt x="3528" y="1764"/>
                  </a:cubicBezTo>
                  <a:cubicBezTo>
                    <a:pt x="3532" y="1764"/>
                    <a:pt x="3534" y="1764"/>
                    <a:pt x="3536" y="1764"/>
                  </a:cubicBezTo>
                  <a:cubicBezTo>
                    <a:pt x="3542" y="1770"/>
                    <a:pt x="3548" y="1775"/>
                    <a:pt x="3553" y="1781"/>
                  </a:cubicBezTo>
                  <a:cubicBezTo>
                    <a:pt x="3556" y="1781"/>
                    <a:pt x="3559" y="1781"/>
                    <a:pt x="3562" y="1781"/>
                  </a:cubicBezTo>
                  <a:cubicBezTo>
                    <a:pt x="3565" y="1784"/>
                    <a:pt x="3567" y="1786"/>
                    <a:pt x="3570" y="1789"/>
                  </a:cubicBezTo>
                  <a:cubicBezTo>
                    <a:pt x="3573" y="1789"/>
                    <a:pt x="3575" y="1789"/>
                    <a:pt x="3578" y="1789"/>
                  </a:cubicBezTo>
                  <a:cubicBezTo>
                    <a:pt x="3581" y="1792"/>
                    <a:pt x="3584" y="1795"/>
                    <a:pt x="3587" y="1798"/>
                  </a:cubicBezTo>
                  <a:cubicBezTo>
                    <a:pt x="3590" y="1798"/>
                    <a:pt x="3592" y="1798"/>
                    <a:pt x="3594" y="1798"/>
                  </a:cubicBezTo>
                  <a:cubicBezTo>
                    <a:pt x="3598" y="1801"/>
                    <a:pt x="3601" y="1803"/>
                    <a:pt x="3603" y="1806"/>
                  </a:cubicBezTo>
                  <a:cubicBezTo>
                    <a:pt x="3603" y="1814"/>
                    <a:pt x="3603" y="1822"/>
                    <a:pt x="3603" y="1830"/>
                  </a:cubicBezTo>
                  <a:cubicBezTo>
                    <a:pt x="3600" y="1833"/>
                    <a:pt x="3597" y="1837"/>
                    <a:pt x="3594" y="1839"/>
                  </a:cubicBezTo>
                  <a:cubicBezTo>
                    <a:pt x="3594" y="1845"/>
                    <a:pt x="3594" y="1850"/>
                    <a:pt x="3594" y="1856"/>
                  </a:cubicBezTo>
                  <a:cubicBezTo>
                    <a:pt x="3591" y="1859"/>
                    <a:pt x="3589" y="1861"/>
                    <a:pt x="3587" y="1864"/>
                  </a:cubicBezTo>
                  <a:cubicBezTo>
                    <a:pt x="3587" y="1869"/>
                    <a:pt x="3587" y="1875"/>
                    <a:pt x="3587" y="1880"/>
                  </a:cubicBezTo>
                  <a:cubicBezTo>
                    <a:pt x="3592" y="1886"/>
                    <a:pt x="3598" y="1891"/>
                    <a:pt x="3603" y="1897"/>
                  </a:cubicBezTo>
                  <a:cubicBezTo>
                    <a:pt x="3603" y="1911"/>
                    <a:pt x="3603" y="1925"/>
                    <a:pt x="3603" y="1938"/>
                  </a:cubicBezTo>
                  <a:cubicBezTo>
                    <a:pt x="3606" y="1942"/>
                    <a:pt x="3609" y="1944"/>
                    <a:pt x="3611" y="1946"/>
                  </a:cubicBezTo>
                  <a:cubicBezTo>
                    <a:pt x="3614" y="1946"/>
                    <a:pt x="3617" y="1946"/>
                    <a:pt x="3619" y="1946"/>
                  </a:cubicBezTo>
                  <a:cubicBezTo>
                    <a:pt x="3622" y="1949"/>
                    <a:pt x="3625" y="1953"/>
                    <a:pt x="3628" y="1955"/>
                  </a:cubicBezTo>
                  <a:cubicBezTo>
                    <a:pt x="3631" y="1955"/>
                    <a:pt x="3633" y="1955"/>
                    <a:pt x="3636" y="1955"/>
                  </a:cubicBezTo>
                  <a:cubicBezTo>
                    <a:pt x="3639" y="1958"/>
                    <a:pt x="3642" y="1961"/>
                    <a:pt x="3645" y="1963"/>
                  </a:cubicBezTo>
                  <a:cubicBezTo>
                    <a:pt x="3648" y="1963"/>
                    <a:pt x="3650" y="1963"/>
                    <a:pt x="3653" y="1963"/>
                  </a:cubicBezTo>
                  <a:cubicBezTo>
                    <a:pt x="3656" y="1966"/>
                    <a:pt x="3659" y="1969"/>
                    <a:pt x="3661" y="1971"/>
                  </a:cubicBezTo>
                  <a:cubicBezTo>
                    <a:pt x="3667" y="1971"/>
                    <a:pt x="3672" y="1971"/>
                    <a:pt x="3677" y="1971"/>
                  </a:cubicBezTo>
                  <a:cubicBezTo>
                    <a:pt x="3677" y="1982"/>
                    <a:pt x="3677" y="1993"/>
                    <a:pt x="3677" y="2004"/>
                  </a:cubicBezTo>
                  <a:cubicBezTo>
                    <a:pt x="3674" y="2008"/>
                    <a:pt x="3672" y="2011"/>
                    <a:pt x="3669" y="2013"/>
                  </a:cubicBezTo>
                  <a:cubicBezTo>
                    <a:pt x="3669" y="2033"/>
                    <a:pt x="3669" y="2052"/>
                    <a:pt x="3669" y="2071"/>
                  </a:cubicBezTo>
                  <a:cubicBezTo>
                    <a:pt x="3675" y="2071"/>
                    <a:pt x="3680" y="2071"/>
                    <a:pt x="3686" y="2071"/>
                  </a:cubicBezTo>
                  <a:cubicBezTo>
                    <a:pt x="3689" y="2074"/>
                    <a:pt x="3691" y="2077"/>
                    <a:pt x="3694" y="2079"/>
                  </a:cubicBezTo>
                  <a:cubicBezTo>
                    <a:pt x="3697" y="2079"/>
                    <a:pt x="3700" y="2079"/>
                    <a:pt x="3703" y="2079"/>
                  </a:cubicBezTo>
                  <a:cubicBezTo>
                    <a:pt x="3708" y="2085"/>
                    <a:pt x="3714" y="2090"/>
                    <a:pt x="3719" y="2096"/>
                  </a:cubicBezTo>
                  <a:cubicBezTo>
                    <a:pt x="3724" y="2096"/>
                    <a:pt x="3730" y="2096"/>
                    <a:pt x="3735" y="2096"/>
                  </a:cubicBezTo>
                  <a:cubicBezTo>
                    <a:pt x="3741" y="2101"/>
                    <a:pt x="3746" y="2107"/>
                    <a:pt x="3752" y="2112"/>
                  </a:cubicBezTo>
                  <a:cubicBezTo>
                    <a:pt x="3752" y="2116"/>
                    <a:pt x="3752" y="2118"/>
                    <a:pt x="3752" y="2120"/>
                  </a:cubicBezTo>
                  <a:cubicBezTo>
                    <a:pt x="3749" y="2124"/>
                    <a:pt x="3746" y="2126"/>
                    <a:pt x="3744" y="2128"/>
                  </a:cubicBezTo>
                  <a:cubicBezTo>
                    <a:pt x="3744" y="2137"/>
                    <a:pt x="3744" y="2146"/>
                    <a:pt x="3744" y="2154"/>
                  </a:cubicBezTo>
                  <a:cubicBezTo>
                    <a:pt x="3755" y="2154"/>
                    <a:pt x="3766" y="2154"/>
                    <a:pt x="3777" y="2154"/>
                  </a:cubicBezTo>
                  <a:cubicBezTo>
                    <a:pt x="3780" y="2157"/>
                    <a:pt x="3783" y="2159"/>
                    <a:pt x="3785" y="2162"/>
                  </a:cubicBezTo>
                  <a:cubicBezTo>
                    <a:pt x="3791" y="2162"/>
                    <a:pt x="3796" y="2162"/>
                    <a:pt x="3802" y="2162"/>
                  </a:cubicBezTo>
                  <a:cubicBezTo>
                    <a:pt x="3805" y="2165"/>
                    <a:pt x="3808" y="2168"/>
                    <a:pt x="3810" y="2171"/>
                  </a:cubicBezTo>
                  <a:cubicBezTo>
                    <a:pt x="3813" y="2171"/>
                    <a:pt x="3816" y="2171"/>
                    <a:pt x="3819" y="2171"/>
                  </a:cubicBezTo>
                  <a:cubicBezTo>
                    <a:pt x="3819" y="2167"/>
                    <a:pt x="3819" y="2164"/>
                    <a:pt x="3819" y="2162"/>
                  </a:cubicBezTo>
                  <a:cubicBezTo>
                    <a:pt x="3822" y="2159"/>
                    <a:pt x="3824" y="2156"/>
                    <a:pt x="3827" y="2154"/>
                  </a:cubicBezTo>
                  <a:cubicBezTo>
                    <a:pt x="3830" y="2157"/>
                    <a:pt x="3832" y="2159"/>
                    <a:pt x="3835" y="2162"/>
                  </a:cubicBezTo>
                  <a:cubicBezTo>
                    <a:pt x="3840" y="2162"/>
                    <a:pt x="3846" y="2162"/>
                    <a:pt x="3851" y="2162"/>
                  </a:cubicBezTo>
                  <a:cubicBezTo>
                    <a:pt x="3854" y="2159"/>
                    <a:pt x="3858" y="2156"/>
                    <a:pt x="3860" y="2154"/>
                  </a:cubicBezTo>
                  <a:cubicBezTo>
                    <a:pt x="3863" y="2154"/>
                    <a:pt x="3866" y="2154"/>
                    <a:pt x="3868" y="2154"/>
                  </a:cubicBezTo>
                  <a:cubicBezTo>
                    <a:pt x="3868" y="2148"/>
                    <a:pt x="3868" y="2143"/>
                    <a:pt x="3868" y="2137"/>
                  </a:cubicBezTo>
                  <a:cubicBezTo>
                    <a:pt x="3877" y="2137"/>
                    <a:pt x="3885" y="2137"/>
                    <a:pt x="3893" y="2137"/>
                  </a:cubicBezTo>
                  <a:cubicBezTo>
                    <a:pt x="3896" y="2140"/>
                    <a:pt x="3899" y="2143"/>
                    <a:pt x="3901" y="2145"/>
                  </a:cubicBezTo>
                  <a:cubicBezTo>
                    <a:pt x="3932" y="2145"/>
                    <a:pt x="3962" y="2145"/>
                    <a:pt x="3992" y="2145"/>
                  </a:cubicBezTo>
                  <a:cubicBezTo>
                    <a:pt x="3995" y="2142"/>
                    <a:pt x="3998" y="2139"/>
                    <a:pt x="4001" y="2137"/>
                  </a:cubicBezTo>
                  <a:cubicBezTo>
                    <a:pt x="4004" y="2140"/>
                    <a:pt x="4006" y="2143"/>
                    <a:pt x="4009" y="2145"/>
                  </a:cubicBezTo>
                  <a:cubicBezTo>
                    <a:pt x="4014" y="2145"/>
                    <a:pt x="4020" y="2145"/>
                    <a:pt x="4025" y="2145"/>
                  </a:cubicBezTo>
                  <a:cubicBezTo>
                    <a:pt x="4029" y="2142"/>
                    <a:pt x="4031" y="2139"/>
                    <a:pt x="4033" y="2137"/>
                  </a:cubicBezTo>
                  <a:cubicBezTo>
                    <a:pt x="4039" y="2137"/>
                    <a:pt x="4045" y="2137"/>
                    <a:pt x="4050" y="2137"/>
                  </a:cubicBezTo>
                  <a:cubicBezTo>
                    <a:pt x="4053" y="2134"/>
                    <a:pt x="4056" y="2131"/>
                    <a:pt x="4059" y="2128"/>
                  </a:cubicBezTo>
                  <a:cubicBezTo>
                    <a:pt x="4062" y="2128"/>
                    <a:pt x="4064" y="2128"/>
                    <a:pt x="4067" y="2128"/>
                  </a:cubicBezTo>
                  <a:cubicBezTo>
                    <a:pt x="4070" y="2132"/>
                    <a:pt x="4072" y="2135"/>
                    <a:pt x="4075" y="2137"/>
                  </a:cubicBezTo>
                  <a:cubicBezTo>
                    <a:pt x="4080" y="2137"/>
                    <a:pt x="4086" y="2137"/>
                    <a:pt x="4091" y="2137"/>
                  </a:cubicBezTo>
                  <a:cubicBezTo>
                    <a:pt x="4097" y="2143"/>
                    <a:pt x="4103" y="2148"/>
                    <a:pt x="4108" y="2154"/>
                  </a:cubicBezTo>
                  <a:cubicBezTo>
                    <a:pt x="4114" y="2154"/>
                    <a:pt x="4119" y="2154"/>
                    <a:pt x="4125" y="2154"/>
                  </a:cubicBezTo>
                  <a:cubicBezTo>
                    <a:pt x="4125" y="2159"/>
                    <a:pt x="4125" y="2165"/>
                    <a:pt x="4125" y="2171"/>
                  </a:cubicBezTo>
                  <a:cubicBezTo>
                    <a:pt x="4122" y="2174"/>
                    <a:pt x="4119" y="2176"/>
                    <a:pt x="4117" y="2178"/>
                  </a:cubicBezTo>
                  <a:cubicBezTo>
                    <a:pt x="4117" y="2187"/>
                    <a:pt x="4117" y="2195"/>
                    <a:pt x="4117" y="2203"/>
                  </a:cubicBezTo>
                  <a:cubicBezTo>
                    <a:pt x="4114" y="2206"/>
                    <a:pt x="4110" y="2209"/>
                    <a:pt x="4108" y="2212"/>
                  </a:cubicBezTo>
                  <a:cubicBezTo>
                    <a:pt x="4108" y="2223"/>
                    <a:pt x="4108" y="2234"/>
                    <a:pt x="4108" y="2244"/>
                  </a:cubicBezTo>
                  <a:cubicBezTo>
                    <a:pt x="4111" y="2248"/>
                    <a:pt x="4114" y="2251"/>
                    <a:pt x="4117" y="2253"/>
                  </a:cubicBezTo>
                  <a:cubicBezTo>
                    <a:pt x="4120" y="2253"/>
                    <a:pt x="4122" y="2253"/>
                    <a:pt x="4125" y="2253"/>
                  </a:cubicBezTo>
                  <a:cubicBezTo>
                    <a:pt x="4128" y="2256"/>
                    <a:pt x="4130" y="2259"/>
                    <a:pt x="4133" y="2261"/>
                  </a:cubicBezTo>
                  <a:cubicBezTo>
                    <a:pt x="4133" y="2267"/>
                    <a:pt x="4133" y="2272"/>
                    <a:pt x="4133" y="2278"/>
                  </a:cubicBezTo>
                  <a:cubicBezTo>
                    <a:pt x="4142" y="2287"/>
                    <a:pt x="4150" y="2295"/>
                    <a:pt x="4158" y="2302"/>
                  </a:cubicBezTo>
                  <a:cubicBezTo>
                    <a:pt x="4158" y="2306"/>
                    <a:pt x="4158" y="2309"/>
                    <a:pt x="4158" y="2311"/>
                  </a:cubicBezTo>
                  <a:cubicBezTo>
                    <a:pt x="4164" y="2317"/>
                    <a:pt x="4169" y="2322"/>
                    <a:pt x="4174" y="2327"/>
                  </a:cubicBezTo>
                  <a:cubicBezTo>
                    <a:pt x="4177" y="2327"/>
                    <a:pt x="4180" y="2327"/>
                    <a:pt x="4183" y="2327"/>
                  </a:cubicBezTo>
                  <a:cubicBezTo>
                    <a:pt x="4186" y="2330"/>
                    <a:pt x="4188" y="2334"/>
                    <a:pt x="4191" y="2336"/>
                  </a:cubicBezTo>
                  <a:cubicBezTo>
                    <a:pt x="4196" y="2336"/>
                    <a:pt x="4202" y="2336"/>
                    <a:pt x="4208" y="2336"/>
                  </a:cubicBezTo>
                  <a:cubicBezTo>
                    <a:pt x="4211" y="2339"/>
                    <a:pt x="4214" y="2341"/>
                    <a:pt x="4216" y="2344"/>
                  </a:cubicBezTo>
                  <a:cubicBezTo>
                    <a:pt x="4216" y="2347"/>
                    <a:pt x="4216" y="2350"/>
                    <a:pt x="4216" y="2353"/>
                  </a:cubicBezTo>
                  <a:cubicBezTo>
                    <a:pt x="4219" y="2356"/>
                    <a:pt x="4222" y="2358"/>
                    <a:pt x="4224" y="2361"/>
                  </a:cubicBezTo>
                  <a:cubicBezTo>
                    <a:pt x="4224" y="2364"/>
                    <a:pt x="4224" y="2367"/>
                    <a:pt x="4224" y="2369"/>
                  </a:cubicBezTo>
                  <a:cubicBezTo>
                    <a:pt x="4227" y="2369"/>
                    <a:pt x="4230" y="2369"/>
                    <a:pt x="4232" y="2369"/>
                  </a:cubicBezTo>
                  <a:cubicBezTo>
                    <a:pt x="4235" y="2372"/>
                    <a:pt x="4239" y="2375"/>
                    <a:pt x="4241" y="2377"/>
                  </a:cubicBezTo>
                  <a:cubicBezTo>
                    <a:pt x="4241" y="2380"/>
                    <a:pt x="4241" y="2383"/>
                    <a:pt x="4241" y="2385"/>
                  </a:cubicBezTo>
                  <a:cubicBezTo>
                    <a:pt x="4235" y="2391"/>
                    <a:pt x="4230" y="2396"/>
                    <a:pt x="4224" y="2402"/>
                  </a:cubicBezTo>
                  <a:cubicBezTo>
                    <a:pt x="4224" y="2411"/>
                    <a:pt x="4224" y="2419"/>
                    <a:pt x="4224" y="2427"/>
                  </a:cubicBezTo>
                  <a:cubicBezTo>
                    <a:pt x="4227" y="2430"/>
                    <a:pt x="4230" y="2433"/>
                    <a:pt x="4232" y="2435"/>
                  </a:cubicBezTo>
                  <a:cubicBezTo>
                    <a:pt x="4235" y="2435"/>
                    <a:pt x="4239" y="2435"/>
                    <a:pt x="4241" y="2435"/>
                  </a:cubicBezTo>
                  <a:cubicBezTo>
                    <a:pt x="4244" y="2438"/>
                    <a:pt x="4246" y="2441"/>
                    <a:pt x="4249" y="2443"/>
                  </a:cubicBezTo>
                  <a:cubicBezTo>
                    <a:pt x="4252" y="2443"/>
                    <a:pt x="4255" y="2443"/>
                    <a:pt x="4258" y="2443"/>
                  </a:cubicBezTo>
                  <a:cubicBezTo>
                    <a:pt x="4258" y="2449"/>
                    <a:pt x="4258" y="2454"/>
                    <a:pt x="4258" y="2460"/>
                  </a:cubicBezTo>
                  <a:cubicBezTo>
                    <a:pt x="4263" y="2460"/>
                    <a:pt x="4269" y="2460"/>
                    <a:pt x="4273" y="2460"/>
                  </a:cubicBezTo>
                  <a:cubicBezTo>
                    <a:pt x="4273" y="2463"/>
                    <a:pt x="4273" y="2466"/>
                    <a:pt x="4273" y="2469"/>
                  </a:cubicBezTo>
                  <a:cubicBezTo>
                    <a:pt x="4257" y="2485"/>
                    <a:pt x="4240" y="2502"/>
                    <a:pt x="4224" y="2518"/>
                  </a:cubicBezTo>
                  <a:cubicBezTo>
                    <a:pt x="4224" y="2521"/>
                    <a:pt x="4224" y="2524"/>
                    <a:pt x="4224" y="2527"/>
                  </a:cubicBezTo>
                  <a:cubicBezTo>
                    <a:pt x="4221" y="2527"/>
                    <a:pt x="4219" y="2527"/>
                    <a:pt x="4216" y="2527"/>
                  </a:cubicBezTo>
                  <a:cubicBezTo>
                    <a:pt x="4211" y="2532"/>
                    <a:pt x="4205" y="2538"/>
                    <a:pt x="4200" y="2543"/>
                  </a:cubicBezTo>
                  <a:cubicBezTo>
                    <a:pt x="4196" y="2543"/>
                    <a:pt x="4193" y="2543"/>
                    <a:pt x="4191" y="2543"/>
                  </a:cubicBezTo>
                  <a:cubicBezTo>
                    <a:pt x="4188" y="2546"/>
                    <a:pt x="4185" y="2549"/>
                    <a:pt x="4183" y="2551"/>
                  </a:cubicBezTo>
                  <a:cubicBezTo>
                    <a:pt x="4169" y="2551"/>
                    <a:pt x="4155" y="2551"/>
                    <a:pt x="4142" y="2551"/>
                  </a:cubicBezTo>
                  <a:cubicBezTo>
                    <a:pt x="4138" y="2555"/>
                    <a:pt x="4135" y="2557"/>
                    <a:pt x="4133" y="2559"/>
                  </a:cubicBezTo>
                  <a:cubicBezTo>
                    <a:pt x="4122" y="2559"/>
                    <a:pt x="4110" y="2559"/>
                    <a:pt x="4100" y="2559"/>
                  </a:cubicBezTo>
                  <a:cubicBezTo>
                    <a:pt x="4097" y="2563"/>
                    <a:pt x="4094" y="2566"/>
                    <a:pt x="4091" y="2568"/>
                  </a:cubicBezTo>
                  <a:cubicBezTo>
                    <a:pt x="4080" y="2568"/>
                    <a:pt x="4069" y="2568"/>
                    <a:pt x="4059" y="2568"/>
                  </a:cubicBezTo>
                  <a:cubicBezTo>
                    <a:pt x="4056" y="2571"/>
                    <a:pt x="4052" y="2574"/>
                    <a:pt x="4050" y="2576"/>
                  </a:cubicBezTo>
                  <a:cubicBezTo>
                    <a:pt x="4047" y="2576"/>
                    <a:pt x="4045" y="2576"/>
                    <a:pt x="4042" y="2576"/>
                  </a:cubicBezTo>
                  <a:cubicBezTo>
                    <a:pt x="4039" y="2579"/>
                    <a:pt x="4036" y="2582"/>
                    <a:pt x="4033" y="2584"/>
                  </a:cubicBezTo>
                  <a:cubicBezTo>
                    <a:pt x="4030" y="2584"/>
                    <a:pt x="4028" y="2584"/>
                    <a:pt x="4025" y="2584"/>
                  </a:cubicBezTo>
                  <a:cubicBezTo>
                    <a:pt x="4023" y="2582"/>
                    <a:pt x="4021" y="2579"/>
                    <a:pt x="4017" y="2576"/>
                  </a:cubicBezTo>
                  <a:cubicBezTo>
                    <a:pt x="4015" y="2576"/>
                    <a:pt x="4012" y="2576"/>
                    <a:pt x="4009" y="2576"/>
                  </a:cubicBezTo>
                  <a:cubicBezTo>
                    <a:pt x="3993" y="2560"/>
                    <a:pt x="3976" y="2543"/>
                    <a:pt x="3959" y="2527"/>
                  </a:cubicBezTo>
                  <a:cubicBezTo>
                    <a:pt x="3948" y="2527"/>
                    <a:pt x="3937" y="2527"/>
                    <a:pt x="3926" y="2527"/>
                  </a:cubicBezTo>
                  <a:cubicBezTo>
                    <a:pt x="3924" y="2524"/>
                    <a:pt x="3921" y="2521"/>
                    <a:pt x="3918" y="2518"/>
                  </a:cubicBezTo>
                  <a:cubicBezTo>
                    <a:pt x="3905" y="2518"/>
                    <a:pt x="3890" y="2518"/>
                    <a:pt x="3876" y="2518"/>
                  </a:cubicBezTo>
                  <a:cubicBezTo>
                    <a:pt x="3874" y="2516"/>
                    <a:pt x="3871" y="2513"/>
                    <a:pt x="3868" y="2510"/>
                  </a:cubicBezTo>
                  <a:cubicBezTo>
                    <a:pt x="3847" y="2510"/>
                    <a:pt x="3824" y="2510"/>
                    <a:pt x="3802" y="2510"/>
                  </a:cubicBezTo>
                  <a:cubicBezTo>
                    <a:pt x="3800" y="2508"/>
                    <a:pt x="3796" y="2504"/>
                    <a:pt x="3793" y="2501"/>
                  </a:cubicBezTo>
                  <a:cubicBezTo>
                    <a:pt x="3791" y="2501"/>
                    <a:pt x="3788" y="2501"/>
                    <a:pt x="3785" y="2501"/>
                  </a:cubicBezTo>
                  <a:cubicBezTo>
                    <a:pt x="3783" y="2499"/>
                    <a:pt x="3780" y="2497"/>
                    <a:pt x="3777" y="2493"/>
                  </a:cubicBezTo>
                  <a:cubicBezTo>
                    <a:pt x="3769" y="2493"/>
                    <a:pt x="3761" y="2493"/>
                    <a:pt x="3752" y="2493"/>
                  </a:cubicBezTo>
                  <a:cubicBezTo>
                    <a:pt x="3750" y="2496"/>
                    <a:pt x="3747" y="2498"/>
                    <a:pt x="3744" y="2501"/>
                  </a:cubicBezTo>
                  <a:cubicBezTo>
                    <a:pt x="3738" y="2501"/>
                    <a:pt x="3733" y="2501"/>
                    <a:pt x="3727" y="2501"/>
                  </a:cubicBezTo>
                  <a:cubicBezTo>
                    <a:pt x="3727" y="2509"/>
                    <a:pt x="3727" y="2518"/>
                    <a:pt x="3727" y="2527"/>
                  </a:cubicBezTo>
                  <a:cubicBezTo>
                    <a:pt x="3725" y="2529"/>
                    <a:pt x="3722" y="2531"/>
                    <a:pt x="3719" y="2535"/>
                  </a:cubicBezTo>
                  <a:cubicBezTo>
                    <a:pt x="3719" y="2540"/>
                    <a:pt x="3719" y="2546"/>
                    <a:pt x="3719" y="2551"/>
                  </a:cubicBezTo>
                  <a:cubicBezTo>
                    <a:pt x="3716" y="2554"/>
                    <a:pt x="3714" y="2556"/>
                    <a:pt x="3711" y="2559"/>
                  </a:cubicBezTo>
                  <a:cubicBezTo>
                    <a:pt x="3711" y="2562"/>
                    <a:pt x="3711" y="2565"/>
                    <a:pt x="3711" y="2568"/>
                  </a:cubicBezTo>
                  <a:cubicBezTo>
                    <a:pt x="3708" y="2570"/>
                    <a:pt x="3706" y="2573"/>
                    <a:pt x="3703" y="2576"/>
                  </a:cubicBezTo>
                  <a:cubicBezTo>
                    <a:pt x="3703" y="2584"/>
                    <a:pt x="3703" y="2592"/>
                    <a:pt x="3703" y="2601"/>
                  </a:cubicBezTo>
                  <a:cubicBezTo>
                    <a:pt x="3689" y="2601"/>
                    <a:pt x="3676" y="2601"/>
                    <a:pt x="3661" y="2601"/>
                  </a:cubicBezTo>
                  <a:cubicBezTo>
                    <a:pt x="3659" y="2598"/>
                    <a:pt x="3656" y="2596"/>
                    <a:pt x="3653" y="2593"/>
                  </a:cubicBezTo>
                  <a:cubicBezTo>
                    <a:pt x="3650" y="2593"/>
                    <a:pt x="3648" y="2593"/>
                    <a:pt x="3645" y="2593"/>
                  </a:cubicBezTo>
                  <a:cubicBezTo>
                    <a:pt x="3642" y="2590"/>
                    <a:pt x="3639" y="2587"/>
                    <a:pt x="3636" y="2584"/>
                  </a:cubicBezTo>
                  <a:cubicBezTo>
                    <a:pt x="3636" y="2582"/>
                    <a:pt x="3636" y="2579"/>
                    <a:pt x="3636" y="2576"/>
                  </a:cubicBezTo>
                  <a:cubicBezTo>
                    <a:pt x="3633" y="2576"/>
                    <a:pt x="3631" y="2576"/>
                    <a:pt x="3628" y="2576"/>
                  </a:cubicBezTo>
                  <a:cubicBezTo>
                    <a:pt x="3625" y="2574"/>
                    <a:pt x="3622" y="2571"/>
                    <a:pt x="3619" y="2568"/>
                  </a:cubicBezTo>
                  <a:cubicBezTo>
                    <a:pt x="3614" y="2568"/>
                    <a:pt x="3609" y="2568"/>
                    <a:pt x="3603" y="2568"/>
                  </a:cubicBezTo>
                  <a:cubicBezTo>
                    <a:pt x="3601" y="2566"/>
                    <a:pt x="3598" y="2563"/>
                    <a:pt x="3594" y="2559"/>
                  </a:cubicBezTo>
                  <a:cubicBezTo>
                    <a:pt x="3587" y="2559"/>
                    <a:pt x="3579" y="2559"/>
                    <a:pt x="3570" y="2559"/>
                  </a:cubicBezTo>
                  <a:cubicBezTo>
                    <a:pt x="3567" y="2557"/>
                    <a:pt x="3565" y="2555"/>
                    <a:pt x="3562" y="2551"/>
                  </a:cubicBezTo>
                  <a:cubicBezTo>
                    <a:pt x="3556" y="2551"/>
                    <a:pt x="3551" y="2551"/>
                    <a:pt x="3545" y="2551"/>
                  </a:cubicBezTo>
                  <a:cubicBezTo>
                    <a:pt x="3543" y="2549"/>
                    <a:pt x="3540" y="2546"/>
                    <a:pt x="3536" y="2543"/>
                  </a:cubicBezTo>
                  <a:cubicBezTo>
                    <a:pt x="3534" y="2543"/>
                    <a:pt x="3532" y="2543"/>
                    <a:pt x="3528" y="2543"/>
                  </a:cubicBezTo>
                  <a:cubicBezTo>
                    <a:pt x="3526" y="2545"/>
                    <a:pt x="3523" y="2548"/>
                    <a:pt x="3520" y="2551"/>
                  </a:cubicBezTo>
                  <a:cubicBezTo>
                    <a:pt x="3515" y="2551"/>
                    <a:pt x="3509" y="2551"/>
                    <a:pt x="3504" y="2551"/>
                  </a:cubicBezTo>
                  <a:cubicBezTo>
                    <a:pt x="3501" y="2554"/>
                    <a:pt x="3498" y="2556"/>
                    <a:pt x="3495" y="2559"/>
                  </a:cubicBezTo>
                  <a:cubicBezTo>
                    <a:pt x="3493" y="2557"/>
                    <a:pt x="3490" y="2555"/>
                    <a:pt x="3487" y="2551"/>
                  </a:cubicBezTo>
                  <a:cubicBezTo>
                    <a:pt x="3487" y="2546"/>
                    <a:pt x="3487" y="2540"/>
                    <a:pt x="3487" y="2535"/>
                  </a:cubicBezTo>
                  <a:cubicBezTo>
                    <a:pt x="3485" y="2532"/>
                    <a:pt x="3482" y="2530"/>
                    <a:pt x="3478" y="2527"/>
                  </a:cubicBezTo>
                  <a:cubicBezTo>
                    <a:pt x="3478" y="2524"/>
                    <a:pt x="3478" y="2521"/>
                    <a:pt x="3478" y="2518"/>
                  </a:cubicBezTo>
                  <a:cubicBezTo>
                    <a:pt x="3481" y="2516"/>
                    <a:pt x="3484" y="2513"/>
                    <a:pt x="3487" y="2510"/>
                  </a:cubicBezTo>
                  <a:cubicBezTo>
                    <a:pt x="3487" y="2504"/>
                    <a:pt x="3487" y="2499"/>
                    <a:pt x="3487" y="2493"/>
                  </a:cubicBezTo>
                  <a:cubicBezTo>
                    <a:pt x="3476" y="2493"/>
                    <a:pt x="3465" y="2493"/>
                    <a:pt x="3454" y="2493"/>
                  </a:cubicBezTo>
                  <a:cubicBezTo>
                    <a:pt x="3454" y="2499"/>
                    <a:pt x="3454" y="2504"/>
                    <a:pt x="3454" y="2510"/>
                  </a:cubicBezTo>
                  <a:cubicBezTo>
                    <a:pt x="3440" y="2510"/>
                    <a:pt x="3427" y="2510"/>
                    <a:pt x="3412" y="2510"/>
                  </a:cubicBezTo>
                  <a:cubicBezTo>
                    <a:pt x="3410" y="2508"/>
                    <a:pt x="3408" y="2504"/>
                    <a:pt x="3404" y="2501"/>
                  </a:cubicBezTo>
                  <a:cubicBezTo>
                    <a:pt x="3402" y="2501"/>
                    <a:pt x="3399" y="2501"/>
                    <a:pt x="3396" y="2501"/>
                  </a:cubicBezTo>
                  <a:cubicBezTo>
                    <a:pt x="3385" y="2512"/>
                    <a:pt x="3374" y="2524"/>
                    <a:pt x="3363" y="2535"/>
                  </a:cubicBezTo>
                  <a:cubicBezTo>
                    <a:pt x="3358" y="2535"/>
                    <a:pt x="3352" y="2535"/>
                    <a:pt x="3346" y="2535"/>
                  </a:cubicBezTo>
                  <a:cubicBezTo>
                    <a:pt x="3344" y="2532"/>
                    <a:pt x="3341" y="2530"/>
                    <a:pt x="3338" y="2527"/>
                  </a:cubicBezTo>
                  <a:cubicBezTo>
                    <a:pt x="3324" y="2527"/>
                    <a:pt x="3311" y="2527"/>
                    <a:pt x="3296" y="2527"/>
                  </a:cubicBezTo>
                  <a:cubicBezTo>
                    <a:pt x="3294" y="2524"/>
                    <a:pt x="3292" y="2521"/>
                    <a:pt x="3288" y="2518"/>
                  </a:cubicBezTo>
                  <a:cubicBezTo>
                    <a:pt x="3283" y="2518"/>
                    <a:pt x="3277" y="2518"/>
                    <a:pt x="3272" y="2518"/>
                  </a:cubicBezTo>
                  <a:cubicBezTo>
                    <a:pt x="3269" y="2520"/>
                    <a:pt x="3266" y="2524"/>
                    <a:pt x="3263" y="2527"/>
                  </a:cubicBezTo>
                  <a:cubicBezTo>
                    <a:pt x="3253" y="2527"/>
                    <a:pt x="3241" y="2527"/>
                    <a:pt x="3230" y="2527"/>
                  </a:cubicBezTo>
                  <a:cubicBezTo>
                    <a:pt x="3228" y="2529"/>
                    <a:pt x="3225" y="2531"/>
                    <a:pt x="3222" y="2535"/>
                  </a:cubicBezTo>
                  <a:cubicBezTo>
                    <a:pt x="3222" y="2554"/>
                    <a:pt x="3222" y="2573"/>
                    <a:pt x="3222" y="2593"/>
                  </a:cubicBezTo>
                  <a:cubicBezTo>
                    <a:pt x="3219" y="2595"/>
                    <a:pt x="3217" y="2597"/>
                    <a:pt x="3214" y="2601"/>
                  </a:cubicBezTo>
                  <a:cubicBezTo>
                    <a:pt x="3214" y="2609"/>
                    <a:pt x="3214" y="2617"/>
                    <a:pt x="3214" y="2626"/>
                  </a:cubicBezTo>
                  <a:cubicBezTo>
                    <a:pt x="3208" y="2631"/>
                    <a:pt x="3202" y="2636"/>
                    <a:pt x="3197" y="2642"/>
                  </a:cubicBezTo>
                  <a:cubicBezTo>
                    <a:pt x="3197" y="2648"/>
                    <a:pt x="3197" y="2653"/>
                    <a:pt x="3197" y="2659"/>
                  </a:cubicBezTo>
                  <a:cubicBezTo>
                    <a:pt x="3191" y="2664"/>
                    <a:pt x="3186" y="2670"/>
                    <a:pt x="3180" y="2675"/>
                  </a:cubicBezTo>
                  <a:cubicBezTo>
                    <a:pt x="3180" y="2683"/>
                    <a:pt x="3180" y="2691"/>
                    <a:pt x="3180" y="2700"/>
                  </a:cubicBezTo>
                  <a:cubicBezTo>
                    <a:pt x="3178" y="2702"/>
                    <a:pt x="3175" y="2706"/>
                    <a:pt x="3172" y="2709"/>
                  </a:cubicBezTo>
                  <a:cubicBezTo>
                    <a:pt x="3172" y="2711"/>
                    <a:pt x="3172" y="2714"/>
                    <a:pt x="3172" y="2717"/>
                  </a:cubicBezTo>
                  <a:cubicBezTo>
                    <a:pt x="3170" y="2719"/>
                    <a:pt x="3167" y="2722"/>
                    <a:pt x="3164" y="2726"/>
                  </a:cubicBezTo>
                  <a:cubicBezTo>
                    <a:pt x="3164" y="2728"/>
                    <a:pt x="3164" y="2730"/>
                    <a:pt x="3164" y="2733"/>
                  </a:cubicBezTo>
                  <a:cubicBezTo>
                    <a:pt x="3161" y="2736"/>
                    <a:pt x="3159" y="2738"/>
                    <a:pt x="3156" y="2741"/>
                  </a:cubicBezTo>
                  <a:cubicBezTo>
                    <a:pt x="3153" y="2741"/>
                    <a:pt x="3151" y="2741"/>
                    <a:pt x="3148" y="2741"/>
                  </a:cubicBezTo>
                  <a:cubicBezTo>
                    <a:pt x="3145" y="2744"/>
                    <a:pt x="3142" y="2747"/>
                    <a:pt x="3139" y="2750"/>
                  </a:cubicBezTo>
                  <a:cubicBezTo>
                    <a:pt x="3139" y="2756"/>
                    <a:pt x="3139" y="2761"/>
                    <a:pt x="3139" y="2767"/>
                  </a:cubicBezTo>
                  <a:cubicBezTo>
                    <a:pt x="3133" y="2772"/>
                    <a:pt x="3128" y="2777"/>
                    <a:pt x="3122" y="2783"/>
                  </a:cubicBezTo>
                  <a:cubicBezTo>
                    <a:pt x="3122" y="2785"/>
                    <a:pt x="3122" y="2788"/>
                    <a:pt x="3122" y="2791"/>
                  </a:cubicBezTo>
                  <a:cubicBezTo>
                    <a:pt x="3098" y="2791"/>
                    <a:pt x="3073" y="2792"/>
                    <a:pt x="3048" y="2792"/>
                  </a:cubicBezTo>
                  <a:cubicBezTo>
                    <a:pt x="3048" y="2819"/>
                    <a:pt x="3048" y="2846"/>
                    <a:pt x="3048" y="2874"/>
                  </a:cubicBezTo>
                  <a:cubicBezTo>
                    <a:pt x="3051" y="2874"/>
                    <a:pt x="3053" y="2874"/>
                    <a:pt x="3056" y="2874"/>
                  </a:cubicBezTo>
                  <a:cubicBezTo>
                    <a:pt x="3059" y="2877"/>
                    <a:pt x="3061" y="2879"/>
                    <a:pt x="3064" y="2882"/>
                  </a:cubicBezTo>
                  <a:cubicBezTo>
                    <a:pt x="3064" y="2885"/>
                    <a:pt x="3064" y="2888"/>
                    <a:pt x="3064" y="2891"/>
                  </a:cubicBezTo>
                  <a:cubicBezTo>
                    <a:pt x="3067" y="2893"/>
                    <a:pt x="3070" y="2896"/>
                    <a:pt x="3073" y="2899"/>
                  </a:cubicBezTo>
                  <a:cubicBezTo>
                    <a:pt x="3073" y="2905"/>
                    <a:pt x="3073" y="2910"/>
                    <a:pt x="3073" y="2916"/>
                  </a:cubicBezTo>
                  <a:cubicBezTo>
                    <a:pt x="3075" y="2918"/>
                    <a:pt x="3078" y="2921"/>
                    <a:pt x="3081" y="2924"/>
                  </a:cubicBezTo>
                  <a:cubicBezTo>
                    <a:pt x="3081" y="2927"/>
                    <a:pt x="3081" y="2929"/>
                    <a:pt x="3081" y="2932"/>
                  </a:cubicBezTo>
                  <a:cubicBezTo>
                    <a:pt x="3083" y="2935"/>
                    <a:pt x="3086" y="2937"/>
                    <a:pt x="3090" y="2940"/>
                  </a:cubicBezTo>
                  <a:cubicBezTo>
                    <a:pt x="3090" y="2946"/>
                    <a:pt x="3090" y="2951"/>
                    <a:pt x="3090" y="2957"/>
                  </a:cubicBezTo>
                  <a:cubicBezTo>
                    <a:pt x="3092" y="2959"/>
                    <a:pt x="3094" y="2963"/>
                    <a:pt x="3098" y="2966"/>
                  </a:cubicBezTo>
                  <a:cubicBezTo>
                    <a:pt x="3098" y="2974"/>
                    <a:pt x="3098" y="2982"/>
                    <a:pt x="3098" y="2990"/>
                  </a:cubicBezTo>
                  <a:cubicBezTo>
                    <a:pt x="3100" y="2993"/>
                    <a:pt x="3103" y="2995"/>
                    <a:pt x="3106" y="2998"/>
                  </a:cubicBezTo>
                  <a:cubicBezTo>
                    <a:pt x="3106" y="3021"/>
                    <a:pt x="3106" y="3043"/>
                    <a:pt x="3106" y="3065"/>
                  </a:cubicBezTo>
                  <a:cubicBezTo>
                    <a:pt x="3101" y="3065"/>
                    <a:pt x="3095" y="3065"/>
                    <a:pt x="3090" y="3065"/>
                  </a:cubicBezTo>
                  <a:cubicBezTo>
                    <a:pt x="3087" y="3068"/>
                    <a:pt x="3084" y="3070"/>
                    <a:pt x="3081" y="3073"/>
                  </a:cubicBezTo>
                  <a:cubicBezTo>
                    <a:pt x="3079" y="3071"/>
                    <a:pt x="3076" y="3068"/>
                    <a:pt x="3073" y="3065"/>
                  </a:cubicBezTo>
                  <a:cubicBezTo>
                    <a:pt x="3071" y="3065"/>
                    <a:pt x="3067" y="3065"/>
                    <a:pt x="3064" y="3065"/>
                  </a:cubicBezTo>
                  <a:cubicBezTo>
                    <a:pt x="3062" y="3068"/>
                    <a:pt x="3059" y="3070"/>
                    <a:pt x="3056" y="3073"/>
                  </a:cubicBezTo>
                  <a:cubicBezTo>
                    <a:pt x="3043" y="3073"/>
                    <a:pt x="3029" y="3073"/>
                    <a:pt x="3015" y="3073"/>
                  </a:cubicBezTo>
                  <a:cubicBezTo>
                    <a:pt x="3013" y="3071"/>
                    <a:pt x="3010" y="3068"/>
                    <a:pt x="3007" y="3065"/>
                  </a:cubicBezTo>
                  <a:cubicBezTo>
                    <a:pt x="2985" y="3065"/>
                    <a:pt x="2962" y="3065"/>
                    <a:pt x="2940" y="3065"/>
                  </a:cubicBezTo>
                  <a:cubicBezTo>
                    <a:pt x="2938" y="3063"/>
                    <a:pt x="2935" y="3060"/>
                    <a:pt x="2932" y="3056"/>
                  </a:cubicBezTo>
                  <a:cubicBezTo>
                    <a:pt x="2930" y="3056"/>
                    <a:pt x="2927" y="3056"/>
                    <a:pt x="2923" y="3056"/>
                  </a:cubicBezTo>
                  <a:cubicBezTo>
                    <a:pt x="2921" y="3059"/>
                    <a:pt x="2919" y="3062"/>
                    <a:pt x="2916" y="3065"/>
                  </a:cubicBezTo>
                  <a:cubicBezTo>
                    <a:pt x="2916" y="3068"/>
                    <a:pt x="2916" y="3070"/>
                    <a:pt x="2916" y="3073"/>
                  </a:cubicBezTo>
                  <a:cubicBezTo>
                    <a:pt x="2910" y="3073"/>
                    <a:pt x="2904" y="3073"/>
                    <a:pt x="2899" y="3073"/>
                  </a:cubicBezTo>
                  <a:cubicBezTo>
                    <a:pt x="2896" y="3075"/>
                    <a:pt x="2894" y="3079"/>
                    <a:pt x="2891" y="3082"/>
                  </a:cubicBezTo>
                  <a:cubicBezTo>
                    <a:pt x="2891" y="3092"/>
                    <a:pt x="2891" y="3103"/>
                    <a:pt x="2891" y="3114"/>
                  </a:cubicBezTo>
                  <a:cubicBezTo>
                    <a:pt x="2888" y="3117"/>
                    <a:pt x="2885" y="3120"/>
                    <a:pt x="2882" y="3123"/>
                  </a:cubicBezTo>
                  <a:cubicBezTo>
                    <a:pt x="2882" y="3128"/>
                    <a:pt x="2882" y="3134"/>
                    <a:pt x="2882" y="3139"/>
                  </a:cubicBezTo>
                  <a:cubicBezTo>
                    <a:pt x="2880" y="3141"/>
                    <a:pt x="2877" y="3145"/>
                    <a:pt x="2874" y="3148"/>
                  </a:cubicBezTo>
                  <a:cubicBezTo>
                    <a:pt x="2874" y="3161"/>
                    <a:pt x="2874" y="3175"/>
                    <a:pt x="2874" y="3189"/>
                  </a:cubicBezTo>
                  <a:cubicBezTo>
                    <a:pt x="2882" y="3189"/>
                    <a:pt x="2890" y="3189"/>
                    <a:pt x="2899" y="3189"/>
                  </a:cubicBezTo>
                  <a:cubicBezTo>
                    <a:pt x="2918" y="3208"/>
                    <a:pt x="2937" y="3227"/>
                    <a:pt x="2957" y="3247"/>
                  </a:cubicBezTo>
                  <a:cubicBezTo>
                    <a:pt x="2959" y="3247"/>
                    <a:pt x="2962" y="3247"/>
                    <a:pt x="2965" y="3247"/>
                  </a:cubicBezTo>
                  <a:cubicBezTo>
                    <a:pt x="2981" y="3263"/>
                    <a:pt x="2998" y="3280"/>
                    <a:pt x="3015" y="3297"/>
                  </a:cubicBezTo>
                  <a:cubicBezTo>
                    <a:pt x="3013" y="3299"/>
                    <a:pt x="3010" y="3302"/>
                    <a:pt x="3007" y="3305"/>
                  </a:cubicBezTo>
                  <a:cubicBezTo>
                    <a:pt x="3007" y="3308"/>
                    <a:pt x="3007" y="3310"/>
                    <a:pt x="3007" y="3313"/>
                  </a:cubicBezTo>
                  <a:cubicBezTo>
                    <a:pt x="3001" y="3313"/>
                    <a:pt x="2996" y="3313"/>
                    <a:pt x="2990" y="3313"/>
                  </a:cubicBezTo>
                  <a:cubicBezTo>
                    <a:pt x="2985" y="3319"/>
                    <a:pt x="2979" y="3324"/>
                    <a:pt x="2974" y="3330"/>
                  </a:cubicBezTo>
                  <a:cubicBezTo>
                    <a:pt x="2968" y="3330"/>
                    <a:pt x="2962" y="3330"/>
                    <a:pt x="2957" y="3330"/>
                  </a:cubicBezTo>
                  <a:cubicBezTo>
                    <a:pt x="2954" y="3332"/>
                    <a:pt x="2952" y="3335"/>
                    <a:pt x="2949" y="3338"/>
                  </a:cubicBezTo>
                  <a:cubicBezTo>
                    <a:pt x="2943" y="3338"/>
                    <a:pt x="2938" y="3338"/>
                    <a:pt x="2932" y="3338"/>
                  </a:cubicBezTo>
                  <a:cubicBezTo>
                    <a:pt x="2932" y="3340"/>
                    <a:pt x="2932" y="3343"/>
                    <a:pt x="2932" y="3347"/>
                  </a:cubicBezTo>
                  <a:cubicBezTo>
                    <a:pt x="2930" y="3349"/>
                    <a:pt x="2927" y="3351"/>
                    <a:pt x="2923" y="3355"/>
                  </a:cubicBezTo>
                  <a:cubicBezTo>
                    <a:pt x="2923" y="3357"/>
                    <a:pt x="2923" y="3360"/>
                    <a:pt x="2923" y="3363"/>
                  </a:cubicBezTo>
                  <a:cubicBezTo>
                    <a:pt x="2916" y="3371"/>
                    <a:pt x="2908" y="3379"/>
                    <a:pt x="2899" y="3388"/>
                  </a:cubicBezTo>
                  <a:cubicBezTo>
                    <a:pt x="2899" y="3390"/>
                    <a:pt x="2899" y="3393"/>
                    <a:pt x="2899" y="3396"/>
                  </a:cubicBezTo>
                  <a:cubicBezTo>
                    <a:pt x="2896" y="3398"/>
                    <a:pt x="2894" y="3401"/>
                    <a:pt x="2891" y="3405"/>
                  </a:cubicBezTo>
                  <a:cubicBezTo>
                    <a:pt x="2891" y="3407"/>
                    <a:pt x="2891" y="3409"/>
                    <a:pt x="2891" y="3413"/>
                  </a:cubicBezTo>
                  <a:cubicBezTo>
                    <a:pt x="2883" y="3413"/>
                    <a:pt x="2874" y="3413"/>
                    <a:pt x="2865" y="3413"/>
                  </a:cubicBezTo>
                  <a:cubicBezTo>
                    <a:pt x="2861" y="3418"/>
                    <a:pt x="2855" y="3424"/>
                    <a:pt x="2850" y="3429"/>
                  </a:cubicBezTo>
                  <a:cubicBezTo>
                    <a:pt x="2847" y="3429"/>
                    <a:pt x="2844" y="3429"/>
                    <a:pt x="2841" y="3429"/>
                  </a:cubicBezTo>
                  <a:cubicBezTo>
                    <a:pt x="2835" y="3435"/>
                    <a:pt x="2830" y="3440"/>
                    <a:pt x="2824" y="3446"/>
                  </a:cubicBezTo>
                  <a:cubicBezTo>
                    <a:pt x="2824" y="3448"/>
                    <a:pt x="2824" y="3451"/>
                    <a:pt x="2824" y="3454"/>
                  </a:cubicBezTo>
                  <a:cubicBezTo>
                    <a:pt x="2822" y="3456"/>
                    <a:pt x="2819" y="3460"/>
                    <a:pt x="2816" y="3463"/>
                  </a:cubicBezTo>
                  <a:cubicBezTo>
                    <a:pt x="2816" y="3465"/>
                    <a:pt x="2816" y="3467"/>
                    <a:pt x="2816" y="3471"/>
                  </a:cubicBezTo>
                  <a:cubicBezTo>
                    <a:pt x="2811" y="3476"/>
                    <a:pt x="2805" y="3482"/>
                    <a:pt x="2799" y="3487"/>
                  </a:cubicBezTo>
                  <a:cubicBezTo>
                    <a:pt x="2799" y="3490"/>
                    <a:pt x="2799" y="3492"/>
                    <a:pt x="2799" y="3495"/>
                  </a:cubicBezTo>
                  <a:cubicBezTo>
                    <a:pt x="2797" y="3498"/>
                    <a:pt x="2795" y="3501"/>
                    <a:pt x="2791" y="3504"/>
                  </a:cubicBezTo>
                  <a:cubicBezTo>
                    <a:pt x="2791" y="3510"/>
                    <a:pt x="2791" y="3515"/>
                    <a:pt x="2791" y="3521"/>
                  </a:cubicBezTo>
                  <a:cubicBezTo>
                    <a:pt x="2786" y="3526"/>
                    <a:pt x="2780" y="3532"/>
                    <a:pt x="2775" y="3537"/>
                  </a:cubicBezTo>
                  <a:cubicBezTo>
                    <a:pt x="2772" y="3537"/>
                    <a:pt x="2769" y="3537"/>
                    <a:pt x="2766" y="3537"/>
                  </a:cubicBezTo>
                  <a:cubicBezTo>
                    <a:pt x="2764" y="3540"/>
                    <a:pt x="2761" y="3542"/>
                    <a:pt x="2758" y="3545"/>
                  </a:cubicBezTo>
                  <a:cubicBezTo>
                    <a:pt x="2756" y="3545"/>
                    <a:pt x="2753" y="3545"/>
                    <a:pt x="2750" y="3545"/>
                  </a:cubicBezTo>
                  <a:cubicBezTo>
                    <a:pt x="2748" y="3548"/>
                    <a:pt x="2745" y="3550"/>
                    <a:pt x="2741" y="3553"/>
                  </a:cubicBezTo>
                  <a:cubicBezTo>
                    <a:pt x="2733" y="3553"/>
                    <a:pt x="2725" y="3553"/>
                    <a:pt x="2717" y="3553"/>
                  </a:cubicBezTo>
                  <a:cubicBezTo>
                    <a:pt x="2711" y="3549"/>
                    <a:pt x="2706" y="3543"/>
                    <a:pt x="2700" y="3537"/>
                  </a:cubicBezTo>
                  <a:cubicBezTo>
                    <a:pt x="2700" y="3535"/>
                    <a:pt x="2700" y="3532"/>
                    <a:pt x="2700" y="3529"/>
                  </a:cubicBezTo>
                  <a:cubicBezTo>
                    <a:pt x="2706" y="3523"/>
                    <a:pt x="2711" y="3518"/>
                    <a:pt x="2717" y="3512"/>
                  </a:cubicBezTo>
                  <a:cubicBezTo>
                    <a:pt x="2717" y="3504"/>
                    <a:pt x="2717" y="3496"/>
                    <a:pt x="2717" y="3487"/>
                  </a:cubicBezTo>
                  <a:cubicBezTo>
                    <a:pt x="2706" y="3476"/>
                    <a:pt x="2694" y="3465"/>
                    <a:pt x="2683" y="3454"/>
                  </a:cubicBezTo>
                  <a:cubicBezTo>
                    <a:pt x="2670" y="3467"/>
                    <a:pt x="2656" y="3481"/>
                    <a:pt x="2642" y="3495"/>
                  </a:cubicBezTo>
                  <a:cubicBezTo>
                    <a:pt x="2640" y="3495"/>
                    <a:pt x="2637" y="3495"/>
                    <a:pt x="2634" y="3495"/>
                  </a:cubicBezTo>
                  <a:cubicBezTo>
                    <a:pt x="2632" y="3498"/>
                    <a:pt x="2628" y="3501"/>
                    <a:pt x="2625" y="3504"/>
                  </a:cubicBezTo>
                  <a:cubicBezTo>
                    <a:pt x="2623" y="3504"/>
                    <a:pt x="2621" y="3504"/>
                    <a:pt x="2617" y="3504"/>
                  </a:cubicBezTo>
                  <a:cubicBezTo>
                    <a:pt x="2606" y="3515"/>
                    <a:pt x="2595" y="3526"/>
                    <a:pt x="2584" y="3537"/>
                  </a:cubicBezTo>
                  <a:cubicBezTo>
                    <a:pt x="2582" y="3537"/>
                    <a:pt x="2579" y="3537"/>
                    <a:pt x="2576" y="3537"/>
                  </a:cubicBezTo>
                  <a:cubicBezTo>
                    <a:pt x="2574" y="3540"/>
                    <a:pt x="2570" y="3542"/>
                    <a:pt x="2567" y="3545"/>
                  </a:cubicBezTo>
                  <a:cubicBezTo>
                    <a:pt x="2565" y="3545"/>
                    <a:pt x="2562" y="3545"/>
                    <a:pt x="2559" y="3545"/>
                  </a:cubicBezTo>
                  <a:cubicBezTo>
                    <a:pt x="2557" y="3548"/>
                    <a:pt x="2555" y="3550"/>
                    <a:pt x="2551" y="3553"/>
                  </a:cubicBezTo>
                  <a:cubicBezTo>
                    <a:pt x="2551" y="3556"/>
                    <a:pt x="2551" y="3559"/>
                    <a:pt x="2551" y="3562"/>
                  </a:cubicBezTo>
                  <a:cubicBezTo>
                    <a:pt x="2554" y="3564"/>
                    <a:pt x="2556" y="3567"/>
                    <a:pt x="2559" y="3570"/>
                  </a:cubicBezTo>
                  <a:cubicBezTo>
                    <a:pt x="2559" y="3572"/>
                    <a:pt x="2559" y="3576"/>
                    <a:pt x="2559" y="3579"/>
                  </a:cubicBezTo>
                  <a:cubicBezTo>
                    <a:pt x="2562" y="3581"/>
                    <a:pt x="2564" y="3584"/>
                    <a:pt x="2567" y="3587"/>
                  </a:cubicBezTo>
                  <a:cubicBezTo>
                    <a:pt x="2567" y="3589"/>
                    <a:pt x="2567" y="3591"/>
                    <a:pt x="2567" y="3595"/>
                  </a:cubicBezTo>
                  <a:cubicBezTo>
                    <a:pt x="2573" y="3600"/>
                    <a:pt x="2578" y="3606"/>
                    <a:pt x="2584" y="3611"/>
                  </a:cubicBezTo>
                  <a:cubicBezTo>
                    <a:pt x="2586" y="3611"/>
                    <a:pt x="2590" y="3611"/>
                    <a:pt x="2593" y="3611"/>
                  </a:cubicBezTo>
                  <a:cubicBezTo>
                    <a:pt x="2597" y="3617"/>
                    <a:pt x="2603" y="3622"/>
                    <a:pt x="2609" y="3628"/>
                  </a:cubicBezTo>
                  <a:cubicBezTo>
                    <a:pt x="2609" y="3630"/>
                    <a:pt x="2609" y="3634"/>
                    <a:pt x="2609" y="3637"/>
                  </a:cubicBezTo>
                  <a:cubicBezTo>
                    <a:pt x="2611" y="3639"/>
                    <a:pt x="2614" y="3642"/>
                    <a:pt x="2617" y="3645"/>
                  </a:cubicBezTo>
                  <a:cubicBezTo>
                    <a:pt x="2615" y="3647"/>
                    <a:pt x="2612" y="3650"/>
                    <a:pt x="2609" y="3653"/>
                  </a:cubicBezTo>
                  <a:cubicBezTo>
                    <a:pt x="2606" y="3653"/>
                    <a:pt x="2604" y="3653"/>
                    <a:pt x="2601" y="3653"/>
                  </a:cubicBezTo>
                  <a:cubicBezTo>
                    <a:pt x="2601" y="3664"/>
                    <a:pt x="2601" y="3675"/>
                    <a:pt x="2601" y="3686"/>
                  </a:cubicBezTo>
                  <a:cubicBezTo>
                    <a:pt x="2598" y="3688"/>
                    <a:pt x="2596" y="3691"/>
                    <a:pt x="2593" y="3694"/>
                  </a:cubicBezTo>
                  <a:cubicBezTo>
                    <a:pt x="2593" y="3696"/>
                    <a:pt x="2593" y="3700"/>
                    <a:pt x="2593" y="3703"/>
                  </a:cubicBezTo>
                  <a:cubicBezTo>
                    <a:pt x="2587" y="3708"/>
                    <a:pt x="2582" y="3714"/>
                    <a:pt x="2576" y="3719"/>
                  </a:cubicBezTo>
                  <a:cubicBezTo>
                    <a:pt x="2576" y="3722"/>
                    <a:pt x="2576" y="3724"/>
                    <a:pt x="2576" y="3727"/>
                  </a:cubicBezTo>
                  <a:cubicBezTo>
                    <a:pt x="2574" y="3727"/>
                    <a:pt x="2570" y="3727"/>
                    <a:pt x="2567" y="3727"/>
                  </a:cubicBezTo>
                  <a:cubicBezTo>
                    <a:pt x="2565" y="3730"/>
                    <a:pt x="2562" y="3733"/>
                    <a:pt x="2559" y="3736"/>
                  </a:cubicBezTo>
                  <a:cubicBezTo>
                    <a:pt x="2551" y="3736"/>
                    <a:pt x="2543" y="3736"/>
                    <a:pt x="2535" y="3736"/>
                  </a:cubicBezTo>
                  <a:cubicBezTo>
                    <a:pt x="2532" y="3734"/>
                    <a:pt x="2529" y="3731"/>
                    <a:pt x="2526" y="3727"/>
                  </a:cubicBezTo>
                  <a:cubicBezTo>
                    <a:pt x="2524" y="3730"/>
                    <a:pt x="2521" y="3733"/>
                    <a:pt x="2518" y="3736"/>
                  </a:cubicBezTo>
                  <a:cubicBezTo>
                    <a:pt x="2516" y="3736"/>
                    <a:pt x="2512" y="3736"/>
                    <a:pt x="2509" y="3736"/>
                  </a:cubicBezTo>
                  <a:cubicBezTo>
                    <a:pt x="2507" y="3739"/>
                    <a:pt x="2504" y="3741"/>
                    <a:pt x="2501" y="3744"/>
                  </a:cubicBezTo>
                  <a:cubicBezTo>
                    <a:pt x="2501" y="3747"/>
                    <a:pt x="2501" y="3749"/>
                    <a:pt x="2501" y="3752"/>
                  </a:cubicBezTo>
                  <a:cubicBezTo>
                    <a:pt x="2496" y="3752"/>
                    <a:pt x="2490" y="3752"/>
                    <a:pt x="2485" y="3752"/>
                  </a:cubicBezTo>
                  <a:cubicBezTo>
                    <a:pt x="2482" y="3754"/>
                    <a:pt x="2480" y="3758"/>
                    <a:pt x="2477" y="3761"/>
                  </a:cubicBezTo>
                  <a:cubicBezTo>
                    <a:pt x="2465" y="3761"/>
                    <a:pt x="2454" y="3761"/>
                    <a:pt x="2443" y="3761"/>
                  </a:cubicBezTo>
                  <a:cubicBezTo>
                    <a:pt x="2443" y="3758"/>
                    <a:pt x="2443" y="3755"/>
                    <a:pt x="2443" y="3752"/>
                  </a:cubicBezTo>
                  <a:cubicBezTo>
                    <a:pt x="2441" y="3750"/>
                    <a:pt x="2438" y="3747"/>
                    <a:pt x="2435" y="3744"/>
                  </a:cubicBezTo>
                  <a:cubicBezTo>
                    <a:pt x="2433" y="3744"/>
                    <a:pt x="2430" y="3744"/>
                    <a:pt x="2427" y="3744"/>
                  </a:cubicBezTo>
                  <a:cubicBezTo>
                    <a:pt x="2427" y="3742"/>
                    <a:pt x="2427" y="3739"/>
                    <a:pt x="2427" y="3736"/>
                  </a:cubicBezTo>
                  <a:cubicBezTo>
                    <a:pt x="2421" y="3731"/>
                    <a:pt x="2415" y="3725"/>
                    <a:pt x="2410" y="3719"/>
                  </a:cubicBezTo>
                  <a:cubicBezTo>
                    <a:pt x="2394" y="3719"/>
                    <a:pt x="2377" y="3719"/>
                    <a:pt x="2361" y="3719"/>
                  </a:cubicBezTo>
                  <a:cubicBezTo>
                    <a:pt x="2358" y="3722"/>
                    <a:pt x="2355" y="3724"/>
                    <a:pt x="2352" y="3727"/>
                  </a:cubicBezTo>
                  <a:cubicBezTo>
                    <a:pt x="2349" y="3727"/>
                    <a:pt x="2347" y="3727"/>
                    <a:pt x="2344" y="3727"/>
                  </a:cubicBezTo>
                  <a:cubicBezTo>
                    <a:pt x="2341" y="3730"/>
                    <a:pt x="2339" y="3733"/>
                    <a:pt x="2336" y="3736"/>
                  </a:cubicBezTo>
                  <a:cubicBezTo>
                    <a:pt x="2334" y="3736"/>
                    <a:pt x="2330" y="3736"/>
                    <a:pt x="2327" y="3736"/>
                  </a:cubicBezTo>
                  <a:cubicBezTo>
                    <a:pt x="2325" y="3739"/>
                    <a:pt x="2322" y="3741"/>
                    <a:pt x="2319" y="3744"/>
                  </a:cubicBezTo>
                  <a:cubicBezTo>
                    <a:pt x="2317" y="3742"/>
                    <a:pt x="2314" y="3739"/>
                    <a:pt x="2310" y="3736"/>
                  </a:cubicBezTo>
                  <a:cubicBezTo>
                    <a:pt x="2306" y="3736"/>
                    <a:pt x="2300" y="3736"/>
                    <a:pt x="2295" y="3736"/>
                  </a:cubicBezTo>
                  <a:cubicBezTo>
                    <a:pt x="2292" y="3739"/>
                    <a:pt x="2289" y="3741"/>
                    <a:pt x="2286" y="3744"/>
                  </a:cubicBezTo>
                  <a:cubicBezTo>
                    <a:pt x="2283" y="3744"/>
                    <a:pt x="2281" y="3744"/>
                    <a:pt x="2278" y="3744"/>
                  </a:cubicBezTo>
                  <a:cubicBezTo>
                    <a:pt x="2275" y="3747"/>
                    <a:pt x="2272" y="3749"/>
                    <a:pt x="2269" y="3752"/>
                  </a:cubicBezTo>
                  <a:cubicBezTo>
                    <a:pt x="2269" y="3758"/>
                    <a:pt x="2269" y="3763"/>
                    <a:pt x="2269" y="3769"/>
                  </a:cubicBezTo>
                  <a:cubicBezTo>
                    <a:pt x="2267" y="3771"/>
                    <a:pt x="2264" y="3774"/>
                    <a:pt x="2261" y="3778"/>
                  </a:cubicBezTo>
                  <a:cubicBezTo>
                    <a:pt x="2261" y="3780"/>
                    <a:pt x="2261" y="3782"/>
                    <a:pt x="2261" y="3785"/>
                  </a:cubicBezTo>
                  <a:cubicBezTo>
                    <a:pt x="2250" y="3785"/>
                    <a:pt x="2239" y="3785"/>
                    <a:pt x="2228" y="3785"/>
                  </a:cubicBezTo>
                  <a:cubicBezTo>
                    <a:pt x="2225" y="3783"/>
                    <a:pt x="2223" y="3781"/>
                    <a:pt x="2220" y="3778"/>
                  </a:cubicBezTo>
                  <a:cubicBezTo>
                    <a:pt x="2220" y="3775"/>
                    <a:pt x="2220" y="3772"/>
                    <a:pt x="2220" y="3769"/>
                  </a:cubicBezTo>
                  <a:cubicBezTo>
                    <a:pt x="2217" y="3766"/>
                    <a:pt x="2214" y="3764"/>
                    <a:pt x="2211" y="3761"/>
                  </a:cubicBezTo>
                  <a:cubicBezTo>
                    <a:pt x="2211" y="3758"/>
                    <a:pt x="2211" y="3755"/>
                    <a:pt x="2211" y="3752"/>
                  </a:cubicBezTo>
                  <a:cubicBezTo>
                    <a:pt x="2213" y="3750"/>
                    <a:pt x="2217" y="3747"/>
                    <a:pt x="2220" y="3744"/>
                  </a:cubicBezTo>
                  <a:cubicBezTo>
                    <a:pt x="2220" y="3742"/>
                    <a:pt x="2220" y="3739"/>
                    <a:pt x="2220" y="3736"/>
                  </a:cubicBezTo>
                  <a:cubicBezTo>
                    <a:pt x="2217" y="3734"/>
                    <a:pt x="2214" y="3731"/>
                    <a:pt x="2211" y="3728"/>
                  </a:cubicBezTo>
                  <a:cubicBezTo>
                    <a:pt x="2202" y="3728"/>
                    <a:pt x="2194" y="3727"/>
                    <a:pt x="2186" y="3727"/>
                  </a:cubicBezTo>
                  <a:cubicBezTo>
                    <a:pt x="2183" y="3731"/>
                    <a:pt x="2181" y="3734"/>
                    <a:pt x="2178" y="3736"/>
                  </a:cubicBezTo>
                  <a:cubicBezTo>
                    <a:pt x="2178" y="3739"/>
                    <a:pt x="2178" y="3742"/>
                    <a:pt x="2178" y="3744"/>
                  </a:cubicBezTo>
                  <a:cubicBezTo>
                    <a:pt x="2175" y="3747"/>
                    <a:pt x="2172" y="3750"/>
                    <a:pt x="2170" y="3752"/>
                  </a:cubicBezTo>
                  <a:cubicBezTo>
                    <a:pt x="2167" y="3752"/>
                    <a:pt x="2164" y="3752"/>
                    <a:pt x="2162" y="3752"/>
                  </a:cubicBezTo>
                  <a:cubicBezTo>
                    <a:pt x="2159" y="3749"/>
                    <a:pt x="2155" y="3747"/>
                    <a:pt x="2153" y="3744"/>
                  </a:cubicBezTo>
                  <a:cubicBezTo>
                    <a:pt x="2150" y="3744"/>
                    <a:pt x="2147" y="3744"/>
                    <a:pt x="2145" y="3744"/>
                  </a:cubicBezTo>
                  <a:cubicBezTo>
                    <a:pt x="2142" y="3741"/>
                    <a:pt x="2139" y="3739"/>
                    <a:pt x="2137" y="3736"/>
                  </a:cubicBezTo>
                  <a:cubicBezTo>
                    <a:pt x="2134" y="3736"/>
                    <a:pt x="2131" y="3736"/>
                    <a:pt x="2128" y="3736"/>
                  </a:cubicBezTo>
                  <a:cubicBezTo>
                    <a:pt x="2125" y="3733"/>
                    <a:pt x="2123" y="3730"/>
                    <a:pt x="2120" y="3727"/>
                  </a:cubicBezTo>
                  <a:cubicBezTo>
                    <a:pt x="2112" y="3727"/>
                    <a:pt x="2104" y="3727"/>
                    <a:pt x="2096" y="3727"/>
                  </a:cubicBezTo>
                  <a:cubicBezTo>
                    <a:pt x="2087" y="3736"/>
                    <a:pt x="2078" y="3744"/>
                    <a:pt x="2070" y="3752"/>
                  </a:cubicBezTo>
                  <a:cubicBezTo>
                    <a:pt x="2070" y="3758"/>
                    <a:pt x="2070" y="3763"/>
                    <a:pt x="2070" y="3769"/>
                  </a:cubicBezTo>
                  <a:cubicBezTo>
                    <a:pt x="2065" y="3769"/>
                    <a:pt x="2059" y="3769"/>
                    <a:pt x="2054" y="3769"/>
                  </a:cubicBezTo>
                  <a:cubicBezTo>
                    <a:pt x="2054" y="3772"/>
                    <a:pt x="2054" y="3775"/>
                    <a:pt x="2054" y="3778"/>
                  </a:cubicBezTo>
                  <a:cubicBezTo>
                    <a:pt x="2050" y="3781"/>
                    <a:pt x="2048" y="3783"/>
                    <a:pt x="2046" y="3785"/>
                  </a:cubicBezTo>
                  <a:cubicBezTo>
                    <a:pt x="2035" y="3785"/>
                    <a:pt x="2023" y="3785"/>
                    <a:pt x="2012" y="3785"/>
                  </a:cubicBezTo>
                  <a:cubicBezTo>
                    <a:pt x="2009" y="3789"/>
                    <a:pt x="2007" y="3791"/>
                    <a:pt x="2004" y="3793"/>
                  </a:cubicBezTo>
                  <a:cubicBezTo>
                    <a:pt x="2004" y="3799"/>
                    <a:pt x="2004" y="3805"/>
                    <a:pt x="2004" y="3810"/>
                  </a:cubicBezTo>
                  <a:cubicBezTo>
                    <a:pt x="1996" y="3810"/>
                    <a:pt x="1988" y="3810"/>
                    <a:pt x="1980" y="3810"/>
                  </a:cubicBezTo>
                  <a:cubicBezTo>
                    <a:pt x="1976" y="3813"/>
                    <a:pt x="1973" y="3816"/>
                    <a:pt x="1971" y="3819"/>
                  </a:cubicBezTo>
                  <a:cubicBezTo>
                    <a:pt x="1951" y="3819"/>
                    <a:pt x="1932" y="3819"/>
                    <a:pt x="1913" y="3819"/>
                  </a:cubicBezTo>
                  <a:cubicBezTo>
                    <a:pt x="1913" y="3816"/>
                    <a:pt x="1913" y="3813"/>
                    <a:pt x="1913" y="3810"/>
                  </a:cubicBezTo>
                  <a:cubicBezTo>
                    <a:pt x="1907" y="3805"/>
                    <a:pt x="1902" y="3799"/>
                    <a:pt x="1896" y="3793"/>
                  </a:cubicBezTo>
                  <a:cubicBezTo>
                    <a:pt x="1891" y="3793"/>
                    <a:pt x="1885" y="3793"/>
                    <a:pt x="1880" y="3793"/>
                  </a:cubicBezTo>
                  <a:cubicBezTo>
                    <a:pt x="1880" y="3802"/>
                    <a:pt x="1880" y="3811"/>
                    <a:pt x="1880" y="3819"/>
                  </a:cubicBezTo>
                  <a:cubicBezTo>
                    <a:pt x="1883" y="3822"/>
                    <a:pt x="1886" y="3824"/>
                    <a:pt x="1888" y="3827"/>
                  </a:cubicBezTo>
                  <a:cubicBezTo>
                    <a:pt x="1885" y="3830"/>
                    <a:pt x="1883" y="3833"/>
                    <a:pt x="1880" y="3836"/>
                  </a:cubicBezTo>
                  <a:cubicBezTo>
                    <a:pt x="1880" y="3839"/>
                    <a:pt x="1880" y="3841"/>
                    <a:pt x="1880" y="3844"/>
                  </a:cubicBezTo>
                  <a:cubicBezTo>
                    <a:pt x="1877" y="3847"/>
                    <a:pt x="1874" y="3849"/>
                    <a:pt x="1872" y="3851"/>
                  </a:cubicBezTo>
                  <a:cubicBezTo>
                    <a:pt x="1868" y="3851"/>
                    <a:pt x="1866" y="3851"/>
                    <a:pt x="1864" y="3851"/>
                  </a:cubicBezTo>
                  <a:cubicBezTo>
                    <a:pt x="1860" y="3855"/>
                    <a:pt x="1857" y="3858"/>
                    <a:pt x="1855" y="3860"/>
                  </a:cubicBezTo>
                  <a:cubicBezTo>
                    <a:pt x="1833" y="3860"/>
                    <a:pt x="1810" y="3860"/>
                    <a:pt x="1789" y="3860"/>
                  </a:cubicBezTo>
                  <a:cubicBezTo>
                    <a:pt x="1781" y="3852"/>
                    <a:pt x="1773" y="3844"/>
                    <a:pt x="1764" y="3836"/>
                  </a:cubicBezTo>
                  <a:cubicBezTo>
                    <a:pt x="1753" y="3836"/>
                    <a:pt x="1742" y="3836"/>
                    <a:pt x="1731" y="3836"/>
                  </a:cubicBezTo>
                  <a:cubicBezTo>
                    <a:pt x="1728" y="3833"/>
                    <a:pt x="1726" y="3830"/>
                    <a:pt x="1723" y="3827"/>
                  </a:cubicBezTo>
                  <a:cubicBezTo>
                    <a:pt x="1715" y="3827"/>
                    <a:pt x="1706" y="3827"/>
                    <a:pt x="1697" y="3827"/>
                  </a:cubicBezTo>
                  <a:cubicBezTo>
                    <a:pt x="1695" y="3824"/>
                    <a:pt x="1693" y="3822"/>
                    <a:pt x="1689" y="3819"/>
                  </a:cubicBezTo>
                  <a:cubicBezTo>
                    <a:pt x="1687" y="3819"/>
                    <a:pt x="1685" y="3819"/>
                    <a:pt x="1682" y="3819"/>
                  </a:cubicBezTo>
                  <a:cubicBezTo>
                    <a:pt x="1679" y="3821"/>
                    <a:pt x="1676" y="3824"/>
                    <a:pt x="1673" y="3827"/>
                  </a:cubicBezTo>
                  <a:cubicBezTo>
                    <a:pt x="1667" y="3827"/>
                    <a:pt x="1662" y="3827"/>
                    <a:pt x="1656" y="3827"/>
                  </a:cubicBezTo>
                  <a:cubicBezTo>
                    <a:pt x="1654" y="3824"/>
                    <a:pt x="1651" y="3822"/>
                    <a:pt x="1648" y="3819"/>
                  </a:cubicBezTo>
                  <a:cubicBezTo>
                    <a:pt x="1646" y="3819"/>
                    <a:pt x="1643" y="3819"/>
                    <a:pt x="1640" y="3819"/>
                  </a:cubicBezTo>
                  <a:cubicBezTo>
                    <a:pt x="1638" y="3821"/>
                    <a:pt x="1635" y="3824"/>
                    <a:pt x="1631" y="3827"/>
                  </a:cubicBezTo>
                  <a:cubicBezTo>
                    <a:pt x="1626" y="3827"/>
                    <a:pt x="1620" y="3827"/>
                    <a:pt x="1615" y="3827"/>
                  </a:cubicBezTo>
                  <a:cubicBezTo>
                    <a:pt x="1609" y="3832"/>
                    <a:pt x="1604" y="3838"/>
                    <a:pt x="1598" y="3844"/>
                  </a:cubicBezTo>
                  <a:cubicBezTo>
                    <a:pt x="1596" y="3844"/>
                    <a:pt x="1593" y="3844"/>
                    <a:pt x="1590" y="3844"/>
                  </a:cubicBezTo>
                  <a:cubicBezTo>
                    <a:pt x="1588" y="3846"/>
                    <a:pt x="1585" y="3848"/>
                    <a:pt x="1582" y="3851"/>
                  </a:cubicBezTo>
                  <a:cubicBezTo>
                    <a:pt x="1582" y="3857"/>
                    <a:pt x="1582" y="3863"/>
                    <a:pt x="1582" y="3868"/>
                  </a:cubicBezTo>
                  <a:cubicBezTo>
                    <a:pt x="1580" y="3868"/>
                    <a:pt x="1577" y="3868"/>
                    <a:pt x="1573" y="3868"/>
                  </a:cubicBezTo>
                  <a:cubicBezTo>
                    <a:pt x="1568" y="3874"/>
                    <a:pt x="1562" y="3879"/>
                    <a:pt x="1557" y="3885"/>
                  </a:cubicBezTo>
                  <a:cubicBezTo>
                    <a:pt x="1554" y="3885"/>
                    <a:pt x="1552" y="3885"/>
                    <a:pt x="1549" y="3885"/>
                  </a:cubicBezTo>
                  <a:cubicBezTo>
                    <a:pt x="1543" y="3890"/>
                    <a:pt x="1538" y="3896"/>
                    <a:pt x="1532" y="3902"/>
                  </a:cubicBezTo>
                  <a:cubicBezTo>
                    <a:pt x="1502" y="3902"/>
                    <a:pt x="1472" y="3902"/>
                    <a:pt x="1441" y="3902"/>
                  </a:cubicBezTo>
                  <a:cubicBezTo>
                    <a:pt x="1439" y="3899"/>
                    <a:pt x="1436" y="3896"/>
                    <a:pt x="1433" y="3893"/>
                  </a:cubicBezTo>
                  <a:cubicBezTo>
                    <a:pt x="1427" y="3893"/>
                    <a:pt x="1422" y="3893"/>
                    <a:pt x="1416" y="3893"/>
                  </a:cubicBezTo>
                  <a:cubicBezTo>
                    <a:pt x="1410" y="3888"/>
                    <a:pt x="1405" y="3882"/>
                    <a:pt x="1399" y="3877"/>
                  </a:cubicBezTo>
                  <a:cubicBezTo>
                    <a:pt x="1394" y="3877"/>
                    <a:pt x="1389" y="3877"/>
                    <a:pt x="1383" y="3877"/>
                  </a:cubicBezTo>
                  <a:cubicBezTo>
                    <a:pt x="1378" y="3882"/>
                    <a:pt x="1372" y="3887"/>
                    <a:pt x="1367" y="3893"/>
                  </a:cubicBezTo>
                  <a:cubicBezTo>
                    <a:pt x="1364" y="3893"/>
                    <a:pt x="1361" y="3893"/>
                    <a:pt x="1358" y="3893"/>
                  </a:cubicBezTo>
                  <a:cubicBezTo>
                    <a:pt x="1356" y="3895"/>
                    <a:pt x="1353" y="3898"/>
                    <a:pt x="1350" y="3902"/>
                  </a:cubicBezTo>
                  <a:cubicBezTo>
                    <a:pt x="1348" y="3902"/>
                    <a:pt x="1344" y="3902"/>
                    <a:pt x="1341" y="3902"/>
                  </a:cubicBezTo>
                  <a:cubicBezTo>
                    <a:pt x="1339" y="3904"/>
                    <a:pt x="1336" y="3906"/>
                    <a:pt x="1333" y="3910"/>
                  </a:cubicBezTo>
                  <a:cubicBezTo>
                    <a:pt x="1328" y="3910"/>
                    <a:pt x="1322" y="3910"/>
                    <a:pt x="1317" y="3910"/>
                  </a:cubicBezTo>
                  <a:cubicBezTo>
                    <a:pt x="1311" y="3904"/>
                    <a:pt x="1305" y="3898"/>
                    <a:pt x="1300" y="3893"/>
                  </a:cubicBezTo>
                  <a:cubicBezTo>
                    <a:pt x="1297" y="3893"/>
                    <a:pt x="1295" y="3893"/>
                    <a:pt x="1292" y="3893"/>
                  </a:cubicBezTo>
                  <a:cubicBezTo>
                    <a:pt x="1290" y="3890"/>
                    <a:pt x="1287" y="3888"/>
                    <a:pt x="1284" y="3885"/>
                  </a:cubicBezTo>
                  <a:cubicBezTo>
                    <a:pt x="1278" y="3885"/>
                    <a:pt x="1273" y="3885"/>
                    <a:pt x="1267" y="3885"/>
                  </a:cubicBezTo>
                  <a:cubicBezTo>
                    <a:pt x="1265" y="3882"/>
                    <a:pt x="1262" y="3880"/>
                    <a:pt x="1259" y="3877"/>
                  </a:cubicBezTo>
                  <a:cubicBezTo>
                    <a:pt x="1256" y="3877"/>
                    <a:pt x="1254" y="3877"/>
                    <a:pt x="1251" y="3877"/>
                  </a:cubicBezTo>
                  <a:cubicBezTo>
                    <a:pt x="1251" y="3866"/>
                    <a:pt x="1251" y="3855"/>
                    <a:pt x="1251" y="3844"/>
                  </a:cubicBezTo>
                  <a:cubicBezTo>
                    <a:pt x="1248" y="3841"/>
                    <a:pt x="1245" y="3839"/>
                    <a:pt x="1242" y="3836"/>
                  </a:cubicBezTo>
                  <a:cubicBezTo>
                    <a:pt x="1242" y="3830"/>
                    <a:pt x="1242" y="3824"/>
                    <a:pt x="1242" y="3819"/>
                  </a:cubicBezTo>
                  <a:cubicBezTo>
                    <a:pt x="1239" y="3816"/>
                    <a:pt x="1237" y="3813"/>
                    <a:pt x="1234" y="3810"/>
                  </a:cubicBezTo>
                  <a:cubicBezTo>
                    <a:pt x="1234" y="3802"/>
                    <a:pt x="1234" y="3794"/>
                    <a:pt x="1234" y="3785"/>
                  </a:cubicBezTo>
                  <a:cubicBezTo>
                    <a:pt x="1231" y="3783"/>
                    <a:pt x="1229" y="3781"/>
                    <a:pt x="1226" y="3778"/>
                  </a:cubicBezTo>
                  <a:cubicBezTo>
                    <a:pt x="1226" y="3770"/>
                    <a:pt x="1226" y="3761"/>
                    <a:pt x="1226" y="3752"/>
                  </a:cubicBezTo>
                  <a:cubicBezTo>
                    <a:pt x="1224" y="3750"/>
                    <a:pt x="1220" y="3747"/>
                    <a:pt x="1217" y="3744"/>
                  </a:cubicBezTo>
                  <a:cubicBezTo>
                    <a:pt x="1217" y="3739"/>
                    <a:pt x="1217" y="3733"/>
                    <a:pt x="1217" y="3727"/>
                  </a:cubicBezTo>
                  <a:cubicBezTo>
                    <a:pt x="1215" y="3725"/>
                    <a:pt x="1212" y="3723"/>
                    <a:pt x="1209" y="3719"/>
                  </a:cubicBezTo>
                  <a:cubicBezTo>
                    <a:pt x="1209" y="3708"/>
                    <a:pt x="1209" y="3697"/>
                    <a:pt x="1209" y="3686"/>
                  </a:cubicBezTo>
                  <a:cubicBezTo>
                    <a:pt x="1207" y="3684"/>
                    <a:pt x="1204" y="3681"/>
                    <a:pt x="1200" y="3678"/>
                  </a:cubicBezTo>
                  <a:cubicBezTo>
                    <a:pt x="1200" y="3670"/>
                    <a:pt x="1200" y="3661"/>
                    <a:pt x="1200" y="3653"/>
                  </a:cubicBezTo>
                  <a:cubicBezTo>
                    <a:pt x="1198" y="3650"/>
                    <a:pt x="1196" y="3648"/>
                    <a:pt x="1193" y="3645"/>
                  </a:cubicBezTo>
                  <a:cubicBezTo>
                    <a:pt x="1193" y="3637"/>
                    <a:pt x="1193" y="3629"/>
                    <a:pt x="1193" y="3620"/>
                  </a:cubicBezTo>
                  <a:cubicBezTo>
                    <a:pt x="1190" y="3618"/>
                    <a:pt x="1188" y="3615"/>
                    <a:pt x="1185" y="3611"/>
                  </a:cubicBezTo>
                  <a:cubicBezTo>
                    <a:pt x="1185" y="3609"/>
                    <a:pt x="1185" y="3607"/>
                    <a:pt x="1185" y="3603"/>
                  </a:cubicBezTo>
                  <a:cubicBezTo>
                    <a:pt x="1189" y="3603"/>
                    <a:pt x="1195" y="3603"/>
                    <a:pt x="1200" y="3603"/>
                  </a:cubicBezTo>
                  <a:cubicBezTo>
                    <a:pt x="1200" y="3598"/>
                    <a:pt x="1200" y="3592"/>
                    <a:pt x="1200" y="3587"/>
                  </a:cubicBezTo>
                  <a:cubicBezTo>
                    <a:pt x="1198" y="3584"/>
                    <a:pt x="1196" y="3582"/>
                    <a:pt x="1193" y="3579"/>
                  </a:cubicBezTo>
                  <a:cubicBezTo>
                    <a:pt x="1190" y="3579"/>
                    <a:pt x="1188" y="3579"/>
                    <a:pt x="1185" y="3579"/>
                  </a:cubicBezTo>
                  <a:cubicBezTo>
                    <a:pt x="1171" y="3565"/>
                    <a:pt x="1157" y="3552"/>
                    <a:pt x="1142" y="3537"/>
                  </a:cubicBezTo>
                  <a:cubicBezTo>
                    <a:pt x="1142" y="3535"/>
                    <a:pt x="1142" y="3532"/>
                    <a:pt x="1142" y="3529"/>
                  </a:cubicBezTo>
                  <a:cubicBezTo>
                    <a:pt x="1140" y="3526"/>
                    <a:pt x="1138" y="3524"/>
                    <a:pt x="1134" y="3521"/>
                  </a:cubicBezTo>
                  <a:cubicBezTo>
                    <a:pt x="1134" y="3518"/>
                    <a:pt x="1134" y="3515"/>
                    <a:pt x="1134" y="3512"/>
                  </a:cubicBezTo>
                  <a:cubicBezTo>
                    <a:pt x="1132" y="3510"/>
                    <a:pt x="1130" y="3507"/>
                    <a:pt x="1127" y="3504"/>
                  </a:cubicBezTo>
                  <a:cubicBezTo>
                    <a:pt x="1127" y="3496"/>
                    <a:pt x="1127" y="3488"/>
                    <a:pt x="1127" y="3479"/>
                  </a:cubicBezTo>
                  <a:cubicBezTo>
                    <a:pt x="1129" y="3477"/>
                    <a:pt x="1131" y="3474"/>
                    <a:pt x="1134" y="3471"/>
                  </a:cubicBezTo>
                  <a:cubicBezTo>
                    <a:pt x="1137" y="3473"/>
                    <a:pt x="1139" y="3476"/>
                    <a:pt x="1142" y="3479"/>
                  </a:cubicBezTo>
                  <a:cubicBezTo>
                    <a:pt x="1145" y="3479"/>
                    <a:pt x="1148" y="3479"/>
                    <a:pt x="1151" y="3479"/>
                  </a:cubicBezTo>
                  <a:cubicBezTo>
                    <a:pt x="1154" y="3482"/>
                    <a:pt x="1156" y="3484"/>
                    <a:pt x="1159" y="3487"/>
                  </a:cubicBezTo>
                  <a:cubicBezTo>
                    <a:pt x="1162" y="3485"/>
                    <a:pt x="1165" y="3483"/>
                    <a:pt x="1168" y="3479"/>
                  </a:cubicBezTo>
                  <a:cubicBezTo>
                    <a:pt x="1170" y="3479"/>
                    <a:pt x="1173" y="3479"/>
                    <a:pt x="1176" y="3479"/>
                  </a:cubicBezTo>
                  <a:cubicBezTo>
                    <a:pt x="1178" y="3477"/>
                    <a:pt x="1181" y="3474"/>
                    <a:pt x="1185" y="3471"/>
                  </a:cubicBezTo>
                  <a:cubicBezTo>
                    <a:pt x="1187" y="3471"/>
                    <a:pt x="1189" y="3471"/>
                    <a:pt x="1193" y="3471"/>
                  </a:cubicBezTo>
                  <a:cubicBezTo>
                    <a:pt x="1195" y="3468"/>
                    <a:pt x="1197" y="3466"/>
                    <a:pt x="1200" y="3463"/>
                  </a:cubicBezTo>
                  <a:cubicBezTo>
                    <a:pt x="1203" y="3463"/>
                    <a:pt x="1206" y="3463"/>
                    <a:pt x="1209" y="3463"/>
                  </a:cubicBezTo>
                  <a:cubicBezTo>
                    <a:pt x="1212" y="3460"/>
                    <a:pt x="1214" y="3457"/>
                    <a:pt x="1217" y="3454"/>
                  </a:cubicBezTo>
                  <a:cubicBezTo>
                    <a:pt x="1220" y="3454"/>
                    <a:pt x="1223" y="3454"/>
                    <a:pt x="1226" y="3454"/>
                  </a:cubicBezTo>
                  <a:cubicBezTo>
                    <a:pt x="1231" y="3460"/>
                    <a:pt x="1236" y="3465"/>
                    <a:pt x="1242" y="3471"/>
                  </a:cubicBezTo>
                  <a:cubicBezTo>
                    <a:pt x="1244" y="3471"/>
                    <a:pt x="1247" y="3471"/>
                    <a:pt x="1251" y="3471"/>
                  </a:cubicBezTo>
                  <a:cubicBezTo>
                    <a:pt x="1253" y="3473"/>
                    <a:pt x="1255" y="3476"/>
                    <a:pt x="1259" y="3479"/>
                  </a:cubicBezTo>
                  <a:cubicBezTo>
                    <a:pt x="1261" y="3479"/>
                    <a:pt x="1264" y="3479"/>
                    <a:pt x="1267" y="3479"/>
                  </a:cubicBezTo>
                  <a:cubicBezTo>
                    <a:pt x="1270" y="3482"/>
                    <a:pt x="1272" y="3484"/>
                    <a:pt x="1275" y="3487"/>
                  </a:cubicBezTo>
                  <a:cubicBezTo>
                    <a:pt x="1278" y="3487"/>
                    <a:pt x="1281" y="3487"/>
                    <a:pt x="1284" y="3487"/>
                  </a:cubicBezTo>
                  <a:cubicBezTo>
                    <a:pt x="1286" y="3490"/>
                    <a:pt x="1289" y="3492"/>
                    <a:pt x="1292" y="3495"/>
                  </a:cubicBezTo>
                  <a:cubicBezTo>
                    <a:pt x="1294" y="3495"/>
                    <a:pt x="1297" y="3495"/>
                    <a:pt x="1300" y="3495"/>
                  </a:cubicBezTo>
                  <a:cubicBezTo>
                    <a:pt x="1302" y="3493"/>
                    <a:pt x="1305" y="3491"/>
                    <a:pt x="1309" y="3487"/>
                  </a:cubicBezTo>
                  <a:cubicBezTo>
                    <a:pt x="1309" y="3452"/>
                    <a:pt x="1309" y="3416"/>
                    <a:pt x="1309" y="3380"/>
                  </a:cubicBezTo>
                  <a:cubicBezTo>
                    <a:pt x="1303" y="3380"/>
                    <a:pt x="1297" y="3380"/>
                    <a:pt x="1292" y="3380"/>
                  </a:cubicBezTo>
                  <a:cubicBezTo>
                    <a:pt x="1290" y="3382"/>
                    <a:pt x="1287" y="3385"/>
                    <a:pt x="1284" y="3388"/>
                  </a:cubicBezTo>
                  <a:cubicBezTo>
                    <a:pt x="1282" y="3388"/>
                    <a:pt x="1278" y="3388"/>
                    <a:pt x="1275" y="3388"/>
                  </a:cubicBezTo>
                  <a:cubicBezTo>
                    <a:pt x="1273" y="3386"/>
                    <a:pt x="1270" y="3383"/>
                    <a:pt x="1267" y="3380"/>
                  </a:cubicBezTo>
                  <a:cubicBezTo>
                    <a:pt x="1267" y="3378"/>
                    <a:pt x="1267" y="3374"/>
                    <a:pt x="1267" y="3371"/>
                  </a:cubicBezTo>
                  <a:cubicBezTo>
                    <a:pt x="1270" y="3369"/>
                    <a:pt x="1272" y="3366"/>
                    <a:pt x="1275" y="3363"/>
                  </a:cubicBezTo>
                  <a:cubicBezTo>
                    <a:pt x="1275" y="3355"/>
                    <a:pt x="1275" y="3347"/>
                    <a:pt x="1275" y="3338"/>
                  </a:cubicBezTo>
                  <a:cubicBezTo>
                    <a:pt x="1273" y="3335"/>
                    <a:pt x="1270" y="3333"/>
                    <a:pt x="1267" y="3330"/>
                  </a:cubicBezTo>
                  <a:cubicBezTo>
                    <a:pt x="1267" y="3322"/>
                    <a:pt x="1267" y="3314"/>
                    <a:pt x="1267" y="3305"/>
                  </a:cubicBezTo>
                  <a:cubicBezTo>
                    <a:pt x="1259" y="3305"/>
                    <a:pt x="1251" y="3305"/>
                    <a:pt x="1242" y="3305"/>
                  </a:cubicBezTo>
                  <a:cubicBezTo>
                    <a:pt x="1237" y="3300"/>
                    <a:pt x="1231" y="3294"/>
                    <a:pt x="1226" y="3289"/>
                  </a:cubicBezTo>
                  <a:cubicBezTo>
                    <a:pt x="1226" y="3283"/>
                    <a:pt x="1226" y="3277"/>
                    <a:pt x="1226" y="3272"/>
                  </a:cubicBezTo>
                  <a:cubicBezTo>
                    <a:pt x="1224" y="3269"/>
                    <a:pt x="1220" y="3267"/>
                    <a:pt x="1217" y="3264"/>
                  </a:cubicBezTo>
                  <a:cubicBezTo>
                    <a:pt x="1217" y="3256"/>
                    <a:pt x="1217" y="3247"/>
                    <a:pt x="1217" y="3238"/>
                  </a:cubicBezTo>
                  <a:cubicBezTo>
                    <a:pt x="1209" y="3238"/>
                    <a:pt x="1201" y="3238"/>
                    <a:pt x="1193" y="3238"/>
                  </a:cubicBezTo>
                  <a:cubicBezTo>
                    <a:pt x="1190" y="3241"/>
                    <a:pt x="1188" y="3244"/>
                    <a:pt x="1185" y="3247"/>
                  </a:cubicBezTo>
                  <a:cubicBezTo>
                    <a:pt x="1179" y="3247"/>
                    <a:pt x="1173" y="3247"/>
                    <a:pt x="1168" y="3247"/>
                  </a:cubicBezTo>
                  <a:cubicBezTo>
                    <a:pt x="1168" y="3245"/>
                    <a:pt x="1168" y="3242"/>
                    <a:pt x="1168" y="3238"/>
                  </a:cubicBezTo>
                  <a:cubicBezTo>
                    <a:pt x="1165" y="3236"/>
                    <a:pt x="1162" y="3234"/>
                    <a:pt x="1159" y="3231"/>
                  </a:cubicBezTo>
                  <a:cubicBezTo>
                    <a:pt x="1159" y="3228"/>
                    <a:pt x="1159" y="3226"/>
                    <a:pt x="1159" y="3223"/>
                  </a:cubicBezTo>
                  <a:cubicBezTo>
                    <a:pt x="1154" y="3223"/>
                    <a:pt x="1148" y="3223"/>
                    <a:pt x="1142" y="3223"/>
                  </a:cubicBezTo>
                  <a:cubicBezTo>
                    <a:pt x="1140" y="3225"/>
                    <a:pt x="1138" y="3227"/>
                    <a:pt x="1134" y="3231"/>
                  </a:cubicBezTo>
                  <a:cubicBezTo>
                    <a:pt x="1129" y="3231"/>
                    <a:pt x="1123" y="3231"/>
                    <a:pt x="1118" y="3231"/>
                  </a:cubicBezTo>
                  <a:cubicBezTo>
                    <a:pt x="1115" y="3233"/>
                    <a:pt x="1113" y="3235"/>
                    <a:pt x="1110" y="3238"/>
                  </a:cubicBezTo>
                  <a:cubicBezTo>
                    <a:pt x="1107" y="3238"/>
                    <a:pt x="1104" y="3238"/>
                    <a:pt x="1101" y="3238"/>
                  </a:cubicBezTo>
                  <a:cubicBezTo>
                    <a:pt x="1099" y="3236"/>
                    <a:pt x="1096" y="3234"/>
                    <a:pt x="1093" y="3231"/>
                  </a:cubicBezTo>
                  <a:cubicBezTo>
                    <a:pt x="1093" y="3228"/>
                    <a:pt x="1093" y="3226"/>
                    <a:pt x="1093" y="3223"/>
                  </a:cubicBezTo>
                  <a:cubicBezTo>
                    <a:pt x="1091" y="3220"/>
                    <a:pt x="1088" y="3217"/>
                    <a:pt x="1085" y="3214"/>
                  </a:cubicBezTo>
                  <a:cubicBezTo>
                    <a:pt x="1085" y="3211"/>
                    <a:pt x="1085" y="3209"/>
                    <a:pt x="1085" y="3206"/>
                  </a:cubicBezTo>
                  <a:cubicBezTo>
                    <a:pt x="1083" y="3203"/>
                    <a:pt x="1080" y="3200"/>
                    <a:pt x="1076" y="3197"/>
                  </a:cubicBezTo>
                  <a:cubicBezTo>
                    <a:pt x="1076" y="3192"/>
                    <a:pt x="1076" y="3187"/>
                    <a:pt x="1076" y="3181"/>
                  </a:cubicBezTo>
                  <a:cubicBezTo>
                    <a:pt x="1071" y="3176"/>
                    <a:pt x="1065" y="3170"/>
                    <a:pt x="1060" y="3165"/>
                  </a:cubicBezTo>
                  <a:cubicBezTo>
                    <a:pt x="1060" y="3162"/>
                    <a:pt x="1060" y="3159"/>
                    <a:pt x="1060" y="3156"/>
                  </a:cubicBezTo>
                  <a:cubicBezTo>
                    <a:pt x="1057" y="3153"/>
                    <a:pt x="1055" y="3151"/>
                    <a:pt x="1052" y="3148"/>
                  </a:cubicBezTo>
                  <a:cubicBezTo>
                    <a:pt x="1052" y="3142"/>
                    <a:pt x="1052" y="3137"/>
                    <a:pt x="1052" y="3131"/>
                  </a:cubicBezTo>
                  <a:cubicBezTo>
                    <a:pt x="1054" y="3129"/>
                    <a:pt x="1057" y="3126"/>
                    <a:pt x="1060" y="3123"/>
                  </a:cubicBezTo>
                  <a:cubicBezTo>
                    <a:pt x="1060" y="3121"/>
                    <a:pt x="1060" y="3118"/>
                    <a:pt x="1060" y="3114"/>
                  </a:cubicBezTo>
                  <a:cubicBezTo>
                    <a:pt x="1062" y="3112"/>
                    <a:pt x="1065" y="3110"/>
                    <a:pt x="1068" y="3106"/>
                  </a:cubicBezTo>
                  <a:cubicBezTo>
                    <a:pt x="1068" y="3101"/>
                    <a:pt x="1068" y="3095"/>
                    <a:pt x="1068" y="3090"/>
                  </a:cubicBezTo>
                  <a:cubicBezTo>
                    <a:pt x="1071" y="3087"/>
                    <a:pt x="1073" y="3085"/>
                    <a:pt x="1076" y="3082"/>
                  </a:cubicBezTo>
                  <a:cubicBezTo>
                    <a:pt x="1076" y="3076"/>
                    <a:pt x="1076" y="3071"/>
                    <a:pt x="1076" y="3065"/>
                  </a:cubicBezTo>
                  <a:cubicBezTo>
                    <a:pt x="1079" y="3063"/>
                    <a:pt x="1082" y="3060"/>
                    <a:pt x="1085" y="3056"/>
                  </a:cubicBezTo>
                  <a:cubicBezTo>
                    <a:pt x="1085" y="3054"/>
                    <a:pt x="1085" y="3052"/>
                    <a:pt x="1085" y="3048"/>
                  </a:cubicBezTo>
                  <a:cubicBezTo>
                    <a:pt x="1088" y="3046"/>
                    <a:pt x="1090" y="3043"/>
                    <a:pt x="1093" y="3040"/>
                  </a:cubicBezTo>
                  <a:cubicBezTo>
                    <a:pt x="1093" y="3037"/>
                    <a:pt x="1093" y="3035"/>
                    <a:pt x="1093" y="3032"/>
                  </a:cubicBezTo>
                  <a:cubicBezTo>
                    <a:pt x="1096" y="3029"/>
                    <a:pt x="1098" y="3027"/>
                    <a:pt x="1101" y="3024"/>
                  </a:cubicBezTo>
                  <a:cubicBezTo>
                    <a:pt x="1101" y="3018"/>
                    <a:pt x="1101" y="3013"/>
                    <a:pt x="1101" y="3007"/>
                  </a:cubicBezTo>
                  <a:cubicBezTo>
                    <a:pt x="1107" y="3002"/>
                    <a:pt x="1112" y="2996"/>
                    <a:pt x="1118" y="2990"/>
                  </a:cubicBezTo>
                  <a:cubicBezTo>
                    <a:pt x="1118" y="2988"/>
                    <a:pt x="1118" y="2985"/>
                    <a:pt x="1118" y="2982"/>
                  </a:cubicBezTo>
                  <a:cubicBezTo>
                    <a:pt x="1120" y="2979"/>
                    <a:pt x="1123" y="2977"/>
                    <a:pt x="1127" y="2974"/>
                  </a:cubicBezTo>
                  <a:cubicBezTo>
                    <a:pt x="1127" y="2971"/>
                    <a:pt x="1127" y="2969"/>
                    <a:pt x="1127" y="2966"/>
                  </a:cubicBezTo>
                  <a:cubicBezTo>
                    <a:pt x="1134" y="2958"/>
                    <a:pt x="1142" y="2949"/>
                    <a:pt x="1151" y="2940"/>
                  </a:cubicBezTo>
                  <a:cubicBezTo>
                    <a:pt x="1154" y="2940"/>
                    <a:pt x="1156" y="2940"/>
                    <a:pt x="1159" y="2940"/>
                  </a:cubicBezTo>
                  <a:cubicBezTo>
                    <a:pt x="1162" y="2938"/>
                    <a:pt x="1165" y="2936"/>
                    <a:pt x="1168" y="2932"/>
                  </a:cubicBezTo>
                  <a:cubicBezTo>
                    <a:pt x="1173" y="2932"/>
                    <a:pt x="1179" y="2932"/>
                    <a:pt x="1185" y="2932"/>
                  </a:cubicBezTo>
                  <a:cubicBezTo>
                    <a:pt x="1187" y="2930"/>
                    <a:pt x="1189" y="2928"/>
                    <a:pt x="1193" y="2924"/>
                  </a:cubicBezTo>
                  <a:cubicBezTo>
                    <a:pt x="1204" y="2924"/>
                    <a:pt x="1215" y="2924"/>
                    <a:pt x="1226" y="2924"/>
                  </a:cubicBezTo>
                  <a:cubicBezTo>
                    <a:pt x="1231" y="2919"/>
                    <a:pt x="1236" y="2913"/>
                    <a:pt x="1242" y="2908"/>
                  </a:cubicBezTo>
                  <a:cubicBezTo>
                    <a:pt x="1242" y="2905"/>
                    <a:pt x="1242" y="2902"/>
                    <a:pt x="1242" y="2899"/>
                  </a:cubicBezTo>
                  <a:cubicBezTo>
                    <a:pt x="1244" y="2897"/>
                    <a:pt x="1247" y="2894"/>
                    <a:pt x="1251" y="2891"/>
                  </a:cubicBezTo>
                  <a:cubicBezTo>
                    <a:pt x="1251" y="2885"/>
                    <a:pt x="1251" y="2880"/>
                    <a:pt x="1251" y="2874"/>
                  </a:cubicBezTo>
                  <a:cubicBezTo>
                    <a:pt x="1253" y="2872"/>
                    <a:pt x="1255" y="2870"/>
                    <a:pt x="1259" y="2866"/>
                  </a:cubicBezTo>
                  <a:cubicBezTo>
                    <a:pt x="1259" y="2864"/>
                    <a:pt x="1259" y="2861"/>
                    <a:pt x="1259" y="2858"/>
                  </a:cubicBezTo>
                  <a:cubicBezTo>
                    <a:pt x="1261" y="2855"/>
                    <a:pt x="1264" y="2853"/>
                    <a:pt x="1267" y="2850"/>
                  </a:cubicBezTo>
                  <a:cubicBezTo>
                    <a:pt x="1267" y="2847"/>
                    <a:pt x="1267" y="2844"/>
                    <a:pt x="1267" y="2841"/>
                  </a:cubicBezTo>
                  <a:cubicBezTo>
                    <a:pt x="1270" y="2839"/>
                    <a:pt x="1272" y="2836"/>
                    <a:pt x="1275" y="2833"/>
                  </a:cubicBezTo>
                  <a:cubicBezTo>
                    <a:pt x="1273" y="2831"/>
                    <a:pt x="1270" y="2828"/>
                    <a:pt x="1267" y="2825"/>
                  </a:cubicBezTo>
                  <a:cubicBezTo>
                    <a:pt x="1265" y="2825"/>
                    <a:pt x="1262" y="2825"/>
                    <a:pt x="1259" y="2825"/>
                  </a:cubicBezTo>
                  <a:cubicBezTo>
                    <a:pt x="1256" y="2823"/>
                    <a:pt x="1254" y="2819"/>
                    <a:pt x="1251" y="2816"/>
                  </a:cubicBezTo>
                  <a:cubicBezTo>
                    <a:pt x="1248" y="2816"/>
                    <a:pt x="1245" y="2816"/>
                    <a:pt x="1242" y="2816"/>
                  </a:cubicBezTo>
                  <a:cubicBezTo>
                    <a:pt x="1239" y="2814"/>
                    <a:pt x="1237" y="2811"/>
                    <a:pt x="1234" y="2808"/>
                  </a:cubicBezTo>
                  <a:cubicBezTo>
                    <a:pt x="1231" y="2808"/>
                    <a:pt x="1229" y="2808"/>
                    <a:pt x="1226" y="2808"/>
                  </a:cubicBezTo>
                  <a:cubicBezTo>
                    <a:pt x="1224" y="2806"/>
                    <a:pt x="1220" y="2803"/>
                    <a:pt x="1217" y="2800"/>
                  </a:cubicBezTo>
                  <a:cubicBezTo>
                    <a:pt x="1215" y="2800"/>
                    <a:pt x="1212" y="2800"/>
                    <a:pt x="1209" y="2800"/>
                  </a:cubicBezTo>
                  <a:cubicBezTo>
                    <a:pt x="1204" y="2794"/>
                    <a:pt x="1198" y="2788"/>
                    <a:pt x="1193" y="2783"/>
                  </a:cubicBezTo>
                  <a:cubicBezTo>
                    <a:pt x="1187" y="2783"/>
                    <a:pt x="1181" y="2783"/>
                    <a:pt x="1176" y="2783"/>
                  </a:cubicBezTo>
                  <a:cubicBezTo>
                    <a:pt x="1173" y="2780"/>
                    <a:pt x="1171" y="2778"/>
                    <a:pt x="1168" y="2775"/>
                  </a:cubicBezTo>
                  <a:cubicBezTo>
                    <a:pt x="1165" y="2775"/>
                    <a:pt x="1162" y="2775"/>
                    <a:pt x="1159" y="2775"/>
                  </a:cubicBezTo>
                  <a:cubicBezTo>
                    <a:pt x="1157" y="2773"/>
                    <a:pt x="1154" y="2770"/>
                    <a:pt x="1151" y="2767"/>
                  </a:cubicBezTo>
                  <a:cubicBezTo>
                    <a:pt x="1151" y="2756"/>
                    <a:pt x="1151" y="2745"/>
                    <a:pt x="1151" y="2734"/>
                  </a:cubicBezTo>
                  <a:cubicBezTo>
                    <a:pt x="1149" y="2731"/>
                    <a:pt x="1146" y="2729"/>
                    <a:pt x="1142" y="2726"/>
                  </a:cubicBezTo>
                  <a:cubicBezTo>
                    <a:pt x="1142" y="2714"/>
                    <a:pt x="1142" y="2703"/>
                    <a:pt x="1142" y="2692"/>
                  </a:cubicBezTo>
                  <a:cubicBezTo>
                    <a:pt x="1132" y="2692"/>
                    <a:pt x="1121" y="2692"/>
                    <a:pt x="1110" y="2692"/>
                  </a:cubicBezTo>
                  <a:cubicBezTo>
                    <a:pt x="1110" y="2690"/>
                    <a:pt x="1110" y="2687"/>
                    <a:pt x="1110" y="2683"/>
                  </a:cubicBezTo>
                  <a:cubicBezTo>
                    <a:pt x="1112" y="2681"/>
                    <a:pt x="1115" y="2679"/>
                    <a:pt x="1118" y="2676"/>
                  </a:cubicBezTo>
                  <a:cubicBezTo>
                    <a:pt x="1118" y="2660"/>
                    <a:pt x="1118" y="2643"/>
                    <a:pt x="1118" y="2626"/>
                  </a:cubicBezTo>
                  <a:cubicBezTo>
                    <a:pt x="1120" y="2624"/>
                    <a:pt x="1123" y="2621"/>
                    <a:pt x="1127" y="2617"/>
                  </a:cubicBezTo>
                  <a:cubicBezTo>
                    <a:pt x="1127" y="2596"/>
                    <a:pt x="1127" y="2574"/>
                    <a:pt x="1127" y="2551"/>
                  </a:cubicBezTo>
                  <a:cubicBezTo>
                    <a:pt x="1129" y="2549"/>
                    <a:pt x="1131" y="2546"/>
                    <a:pt x="1134" y="2543"/>
                  </a:cubicBezTo>
                  <a:cubicBezTo>
                    <a:pt x="1134" y="2538"/>
                    <a:pt x="1134" y="2532"/>
                    <a:pt x="1134" y="2527"/>
                  </a:cubicBezTo>
                  <a:cubicBezTo>
                    <a:pt x="1132" y="2524"/>
                    <a:pt x="1130" y="2521"/>
                    <a:pt x="1127" y="2518"/>
                  </a:cubicBezTo>
                  <a:cubicBezTo>
                    <a:pt x="1127" y="2516"/>
                    <a:pt x="1127" y="2513"/>
                    <a:pt x="1127" y="2510"/>
                  </a:cubicBezTo>
                  <a:cubicBezTo>
                    <a:pt x="1129" y="2508"/>
                    <a:pt x="1131" y="2505"/>
                    <a:pt x="1134" y="2501"/>
                  </a:cubicBezTo>
                  <a:cubicBezTo>
                    <a:pt x="1142" y="2501"/>
                    <a:pt x="1150" y="2501"/>
                    <a:pt x="1159" y="2501"/>
                  </a:cubicBezTo>
                  <a:cubicBezTo>
                    <a:pt x="1167" y="2493"/>
                    <a:pt x="1176" y="2486"/>
                    <a:pt x="1185" y="2477"/>
                  </a:cubicBezTo>
                  <a:cubicBezTo>
                    <a:pt x="1195" y="2477"/>
                    <a:pt x="1206" y="2477"/>
                    <a:pt x="1217" y="2477"/>
                  </a:cubicBezTo>
                  <a:cubicBezTo>
                    <a:pt x="1220" y="2479"/>
                    <a:pt x="1223" y="2482"/>
                    <a:pt x="1226" y="2485"/>
                  </a:cubicBezTo>
                  <a:cubicBezTo>
                    <a:pt x="1226" y="2490"/>
                    <a:pt x="1226" y="2496"/>
                    <a:pt x="1226" y="2501"/>
                  </a:cubicBezTo>
                  <a:cubicBezTo>
                    <a:pt x="1231" y="2507"/>
                    <a:pt x="1236" y="2513"/>
                    <a:pt x="1242" y="2518"/>
                  </a:cubicBezTo>
                  <a:cubicBezTo>
                    <a:pt x="1250" y="2518"/>
                    <a:pt x="1259" y="2518"/>
                    <a:pt x="1267" y="2518"/>
                  </a:cubicBezTo>
                  <a:cubicBezTo>
                    <a:pt x="1270" y="2520"/>
                    <a:pt x="1272" y="2524"/>
                    <a:pt x="1275" y="2527"/>
                  </a:cubicBezTo>
                  <a:cubicBezTo>
                    <a:pt x="1286" y="2527"/>
                    <a:pt x="1297" y="2527"/>
                    <a:pt x="1309" y="2527"/>
                  </a:cubicBezTo>
                  <a:cubicBezTo>
                    <a:pt x="1311" y="2529"/>
                    <a:pt x="1313" y="2532"/>
                    <a:pt x="1317" y="2535"/>
                  </a:cubicBezTo>
                  <a:cubicBezTo>
                    <a:pt x="1319" y="2532"/>
                    <a:pt x="1322" y="2530"/>
                    <a:pt x="1325" y="2527"/>
                  </a:cubicBezTo>
                  <a:cubicBezTo>
                    <a:pt x="1328" y="2527"/>
                    <a:pt x="1330" y="2527"/>
                    <a:pt x="1333" y="2527"/>
                  </a:cubicBezTo>
                  <a:cubicBezTo>
                    <a:pt x="1336" y="2529"/>
                    <a:pt x="1338" y="2532"/>
                    <a:pt x="1341" y="2535"/>
                  </a:cubicBezTo>
                  <a:cubicBezTo>
                    <a:pt x="1347" y="2535"/>
                    <a:pt x="1352" y="2535"/>
                    <a:pt x="1358" y="2535"/>
                  </a:cubicBezTo>
                  <a:cubicBezTo>
                    <a:pt x="1360" y="2532"/>
                    <a:pt x="1363" y="2530"/>
                    <a:pt x="1367" y="2527"/>
                  </a:cubicBezTo>
                  <a:cubicBezTo>
                    <a:pt x="1367" y="2524"/>
                    <a:pt x="1367" y="2521"/>
                    <a:pt x="1367" y="2518"/>
                  </a:cubicBezTo>
                  <a:cubicBezTo>
                    <a:pt x="1361" y="2513"/>
                    <a:pt x="1356" y="2507"/>
                    <a:pt x="1350" y="2501"/>
                  </a:cubicBezTo>
                  <a:cubicBezTo>
                    <a:pt x="1350" y="2499"/>
                    <a:pt x="1350" y="2497"/>
                    <a:pt x="1350" y="2493"/>
                  </a:cubicBezTo>
                  <a:cubicBezTo>
                    <a:pt x="1352" y="2493"/>
                    <a:pt x="1355" y="2493"/>
                    <a:pt x="1358" y="2493"/>
                  </a:cubicBezTo>
                  <a:cubicBezTo>
                    <a:pt x="1363" y="2488"/>
                    <a:pt x="1369" y="2482"/>
                    <a:pt x="1375" y="2477"/>
                  </a:cubicBezTo>
                  <a:cubicBezTo>
                    <a:pt x="1375" y="2466"/>
                    <a:pt x="1375" y="2454"/>
                    <a:pt x="1375" y="2443"/>
                  </a:cubicBezTo>
                  <a:cubicBezTo>
                    <a:pt x="1375" y="2433"/>
                    <a:pt x="1375" y="2422"/>
                    <a:pt x="1375" y="2411"/>
                  </a:cubicBezTo>
                  <a:cubicBezTo>
                    <a:pt x="1377" y="2408"/>
                    <a:pt x="1380" y="2405"/>
                    <a:pt x="1383" y="2402"/>
                  </a:cubicBezTo>
                  <a:cubicBezTo>
                    <a:pt x="1383" y="2392"/>
                    <a:pt x="1383" y="2381"/>
                    <a:pt x="1383" y="2369"/>
                  </a:cubicBezTo>
                  <a:cubicBezTo>
                    <a:pt x="1381" y="2367"/>
                    <a:pt x="1378" y="2364"/>
                    <a:pt x="1375" y="2361"/>
                  </a:cubicBezTo>
                  <a:cubicBezTo>
                    <a:pt x="1375" y="2345"/>
                    <a:pt x="1375" y="2328"/>
                    <a:pt x="1375" y="2311"/>
                  </a:cubicBezTo>
                  <a:cubicBezTo>
                    <a:pt x="1377" y="2309"/>
                    <a:pt x="1380" y="2306"/>
                    <a:pt x="1383" y="2303"/>
                  </a:cubicBezTo>
                  <a:cubicBezTo>
                    <a:pt x="1383" y="2297"/>
                    <a:pt x="1383" y="2291"/>
                    <a:pt x="1383" y="2286"/>
                  </a:cubicBezTo>
                  <a:cubicBezTo>
                    <a:pt x="1391" y="2278"/>
                    <a:pt x="1399" y="2270"/>
                    <a:pt x="1408" y="2261"/>
                  </a:cubicBezTo>
                  <a:cubicBezTo>
                    <a:pt x="1408" y="2259"/>
                    <a:pt x="1408" y="2257"/>
                    <a:pt x="1408" y="2253"/>
                  </a:cubicBezTo>
                  <a:cubicBezTo>
                    <a:pt x="1410" y="2251"/>
                    <a:pt x="1413" y="2248"/>
                    <a:pt x="1416" y="2245"/>
                  </a:cubicBezTo>
                  <a:cubicBezTo>
                    <a:pt x="1416" y="2239"/>
                    <a:pt x="1416" y="2233"/>
                    <a:pt x="1416" y="2228"/>
                  </a:cubicBezTo>
                  <a:cubicBezTo>
                    <a:pt x="1418" y="2225"/>
                    <a:pt x="1422" y="2223"/>
                    <a:pt x="1425" y="2220"/>
                  </a:cubicBezTo>
                  <a:cubicBezTo>
                    <a:pt x="1425" y="2214"/>
                    <a:pt x="1425" y="2209"/>
                    <a:pt x="1425" y="2203"/>
                  </a:cubicBezTo>
                  <a:cubicBezTo>
                    <a:pt x="1444" y="2184"/>
                    <a:pt x="1463" y="2165"/>
                    <a:pt x="1483" y="2145"/>
                  </a:cubicBezTo>
                  <a:cubicBezTo>
                    <a:pt x="1485" y="2145"/>
                    <a:pt x="1488" y="2145"/>
                    <a:pt x="1491" y="2145"/>
                  </a:cubicBezTo>
                  <a:cubicBezTo>
                    <a:pt x="1499" y="2137"/>
                    <a:pt x="1507" y="2129"/>
                    <a:pt x="1515" y="2121"/>
                  </a:cubicBezTo>
                  <a:cubicBezTo>
                    <a:pt x="1518" y="2121"/>
                    <a:pt x="1521" y="2121"/>
                    <a:pt x="1524" y="2121"/>
                  </a:cubicBezTo>
                  <a:cubicBezTo>
                    <a:pt x="1530" y="2115"/>
                    <a:pt x="1535" y="2109"/>
                    <a:pt x="1541" y="2104"/>
                  </a:cubicBezTo>
                  <a:cubicBezTo>
                    <a:pt x="1543" y="2104"/>
                    <a:pt x="1546" y="2104"/>
                    <a:pt x="1549" y="2104"/>
                  </a:cubicBezTo>
                  <a:cubicBezTo>
                    <a:pt x="1554" y="2109"/>
                    <a:pt x="1560" y="2115"/>
                    <a:pt x="1565" y="2121"/>
                  </a:cubicBezTo>
                  <a:cubicBezTo>
                    <a:pt x="1571" y="2121"/>
                    <a:pt x="1577" y="2121"/>
                    <a:pt x="1582" y="2121"/>
                  </a:cubicBezTo>
                  <a:cubicBezTo>
                    <a:pt x="1585" y="2123"/>
                    <a:pt x="1587" y="2125"/>
                    <a:pt x="1590" y="2128"/>
                  </a:cubicBezTo>
                  <a:cubicBezTo>
                    <a:pt x="1592" y="2128"/>
                    <a:pt x="1595" y="2128"/>
                    <a:pt x="1598" y="2128"/>
                  </a:cubicBezTo>
                  <a:cubicBezTo>
                    <a:pt x="1600" y="2131"/>
                    <a:pt x="1604" y="2134"/>
                    <a:pt x="1607" y="2137"/>
                  </a:cubicBezTo>
                  <a:cubicBezTo>
                    <a:pt x="1615" y="2137"/>
                    <a:pt x="1623" y="2137"/>
                    <a:pt x="1631" y="2137"/>
                  </a:cubicBezTo>
                  <a:cubicBezTo>
                    <a:pt x="1634" y="2140"/>
                    <a:pt x="1637" y="2142"/>
                    <a:pt x="1640" y="2145"/>
                  </a:cubicBezTo>
                  <a:cubicBezTo>
                    <a:pt x="1643" y="2145"/>
                    <a:pt x="1645" y="2145"/>
                    <a:pt x="1648" y="2145"/>
                  </a:cubicBezTo>
                  <a:cubicBezTo>
                    <a:pt x="1651" y="2148"/>
                    <a:pt x="1653" y="2151"/>
                    <a:pt x="1656" y="2154"/>
                  </a:cubicBezTo>
                  <a:cubicBezTo>
                    <a:pt x="1667" y="2154"/>
                    <a:pt x="1678" y="2154"/>
                    <a:pt x="1689" y="2154"/>
                  </a:cubicBezTo>
                  <a:cubicBezTo>
                    <a:pt x="1695" y="2160"/>
                    <a:pt x="1701" y="2165"/>
                    <a:pt x="1706" y="2171"/>
                  </a:cubicBezTo>
                  <a:cubicBezTo>
                    <a:pt x="1714" y="2171"/>
                    <a:pt x="1722" y="2171"/>
                    <a:pt x="1731" y="2171"/>
                  </a:cubicBezTo>
                  <a:cubicBezTo>
                    <a:pt x="1731" y="2173"/>
                    <a:pt x="1731" y="2175"/>
                    <a:pt x="1731" y="2179"/>
                  </a:cubicBezTo>
                  <a:cubicBezTo>
                    <a:pt x="1725" y="2184"/>
                    <a:pt x="1720" y="2190"/>
                    <a:pt x="1714" y="2195"/>
                  </a:cubicBezTo>
                  <a:cubicBezTo>
                    <a:pt x="1714" y="2201"/>
                    <a:pt x="1714" y="2206"/>
                    <a:pt x="1714" y="2212"/>
                  </a:cubicBezTo>
                  <a:cubicBezTo>
                    <a:pt x="1716" y="2214"/>
                    <a:pt x="1720" y="2217"/>
                    <a:pt x="1723" y="2220"/>
                  </a:cubicBezTo>
                  <a:cubicBezTo>
                    <a:pt x="1723" y="2237"/>
                    <a:pt x="1723" y="2253"/>
                    <a:pt x="1723" y="2270"/>
                  </a:cubicBezTo>
                  <a:cubicBezTo>
                    <a:pt x="1728" y="2275"/>
                    <a:pt x="1734" y="2280"/>
                    <a:pt x="1740" y="2286"/>
                  </a:cubicBezTo>
                  <a:cubicBezTo>
                    <a:pt x="1742" y="2286"/>
                    <a:pt x="1744" y="2286"/>
                    <a:pt x="1747" y="2286"/>
                  </a:cubicBezTo>
                  <a:cubicBezTo>
                    <a:pt x="1750" y="2284"/>
                    <a:pt x="1752" y="2281"/>
                    <a:pt x="1755" y="2278"/>
                  </a:cubicBezTo>
                  <a:cubicBezTo>
                    <a:pt x="1786" y="2278"/>
                    <a:pt x="1816" y="2278"/>
                    <a:pt x="1847" y="2278"/>
                  </a:cubicBezTo>
                  <a:cubicBezTo>
                    <a:pt x="1849" y="2276"/>
                    <a:pt x="1852" y="2273"/>
                    <a:pt x="1855" y="2270"/>
                  </a:cubicBezTo>
                  <a:cubicBezTo>
                    <a:pt x="1863" y="2270"/>
                    <a:pt x="1872" y="2270"/>
                    <a:pt x="1880" y="2270"/>
                  </a:cubicBezTo>
                  <a:cubicBezTo>
                    <a:pt x="1883" y="2272"/>
                    <a:pt x="1885" y="2275"/>
                    <a:pt x="1888" y="2278"/>
                  </a:cubicBezTo>
                  <a:cubicBezTo>
                    <a:pt x="1899" y="2278"/>
                    <a:pt x="1910" y="2278"/>
                    <a:pt x="1922" y="2278"/>
                  </a:cubicBezTo>
                  <a:cubicBezTo>
                    <a:pt x="1924" y="2280"/>
                    <a:pt x="1926" y="2283"/>
                    <a:pt x="1930" y="2286"/>
                  </a:cubicBezTo>
                  <a:cubicBezTo>
                    <a:pt x="1935" y="2286"/>
                    <a:pt x="1941" y="2286"/>
                    <a:pt x="1946" y="2286"/>
                  </a:cubicBezTo>
                  <a:cubicBezTo>
                    <a:pt x="1949" y="2288"/>
                    <a:pt x="1951" y="2291"/>
                    <a:pt x="1954" y="2295"/>
                  </a:cubicBezTo>
                  <a:cubicBezTo>
                    <a:pt x="1960" y="2295"/>
                    <a:pt x="1965" y="2295"/>
                    <a:pt x="1971" y="2295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B1CE0A30-2D84-43E2-99FF-FC9751A1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216"/>
              <a:ext cx="781" cy="889"/>
            </a:xfrm>
            <a:custGeom>
              <a:avLst/>
              <a:gdLst>
                <a:gd name="T0" fmla="*/ 3297 w 3430"/>
                <a:gd name="T1" fmla="*/ 3520 h 3910"/>
                <a:gd name="T2" fmla="*/ 3305 w 3430"/>
                <a:gd name="T3" fmla="*/ 3702 h 3910"/>
                <a:gd name="T4" fmla="*/ 3256 w 3430"/>
                <a:gd name="T5" fmla="*/ 3868 h 3910"/>
                <a:gd name="T6" fmla="*/ 3016 w 3430"/>
                <a:gd name="T7" fmla="*/ 3910 h 3910"/>
                <a:gd name="T8" fmla="*/ 3106 w 3430"/>
                <a:gd name="T9" fmla="*/ 3777 h 3910"/>
                <a:gd name="T10" fmla="*/ 3024 w 3430"/>
                <a:gd name="T11" fmla="*/ 3644 h 3910"/>
                <a:gd name="T12" fmla="*/ 2734 w 3430"/>
                <a:gd name="T13" fmla="*/ 3628 h 3910"/>
                <a:gd name="T14" fmla="*/ 2634 w 3430"/>
                <a:gd name="T15" fmla="*/ 3711 h 3910"/>
                <a:gd name="T16" fmla="*/ 2477 w 3430"/>
                <a:gd name="T17" fmla="*/ 3794 h 3910"/>
                <a:gd name="T18" fmla="*/ 2319 w 3430"/>
                <a:gd name="T19" fmla="*/ 3802 h 3910"/>
                <a:gd name="T20" fmla="*/ 2187 w 3430"/>
                <a:gd name="T21" fmla="*/ 3702 h 3910"/>
                <a:gd name="T22" fmla="*/ 2013 w 3430"/>
                <a:gd name="T23" fmla="*/ 3545 h 3910"/>
                <a:gd name="T24" fmla="*/ 1872 w 3430"/>
                <a:gd name="T25" fmla="*/ 3322 h 3910"/>
                <a:gd name="T26" fmla="*/ 1657 w 3430"/>
                <a:gd name="T27" fmla="*/ 3288 h 3910"/>
                <a:gd name="T28" fmla="*/ 1524 w 3430"/>
                <a:gd name="T29" fmla="*/ 3206 h 3910"/>
                <a:gd name="T30" fmla="*/ 1267 w 3430"/>
                <a:gd name="T31" fmla="*/ 3156 h 3910"/>
                <a:gd name="T32" fmla="*/ 1061 w 3430"/>
                <a:gd name="T33" fmla="*/ 3106 h 3910"/>
                <a:gd name="T34" fmla="*/ 879 w 3430"/>
                <a:gd name="T35" fmla="*/ 2973 h 3910"/>
                <a:gd name="T36" fmla="*/ 911 w 3430"/>
                <a:gd name="T37" fmla="*/ 2800 h 3910"/>
                <a:gd name="T38" fmla="*/ 787 w 3430"/>
                <a:gd name="T39" fmla="*/ 2675 h 3910"/>
                <a:gd name="T40" fmla="*/ 680 w 3430"/>
                <a:gd name="T41" fmla="*/ 2568 h 3910"/>
                <a:gd name="T42" fmla="*/ 456 w 3430"/>
                <a:gd name="T43" fmla="*/ 2584 h 3910"/>
                <a:gd name="T44" fmla="*/ 332 w 3430"/>
                <a:gd name="T45" fmla="*/ 2394 h 3910"/>
                <a:gd name="T46" fmla="*/ 266 w 3430"/>
                <a:gd name="T47" fmla="*/ 2228 h 3910"/>
                <a:gd name="T48" fmla="*/ 183 w 3430"/>
                <a:gd name="T49" fmla="*/ 2120 h 3910"/>
                <a:gd name="T50" fmla="*/ 50 w 3430"/>
                <a:gd name="T51" fmla="*/ 1979 h 3910"/>
                <a:gd name="T52" fmla="*/ 67 w 3430"/>
                <a:gd name="T53" fmla="*/ 1706 h 3910"/>
                <a:gd name="T54" fmla="*/ 274 w 3430"/>
                <a:gd name="T55" fmla="*/ 1433 h 3910"/>
                <a:gd name="T56" fmla="*/ 547 w 3430"/>
                <a:gd name="T57" fmla="*/ 828 h 3910"/>
                <a:gd name="T58" fmla="*/ 630 w 3430"/>
                <a:gd name="T59" fmla="*/ 687 h 3910"/>
                <a:gd name="T60" fmla="*/ 721 w 3430"/>
                <a:gd name="T61" fmla="*/ 538 h 3910"/>
                <a:gd name="T62" fmla="*/ 862 w 3430"/>
                <a:gd name="T63" fmla="*/ 414 h 3910"/>
                <a:gd name="T64" fmla="*/ 771 w 3430"/>
                <a:gd name="T65" fmla="*/ 190 h 3910"/>
                <a:gd name="T66" fmla="*/ 887 w 3430"/>
                <a:gd name="T67" fmla="*/ 108 h 3910"/>
                <a:gd name="T68" fmla="*/ 1069 w 3430"/>
                <a:gd name="T69" fmla="*/ 74 h 3910"/>
                <a:gd name="T70" fmla="*/ 1342 w 3430"/>
                <a:gd name="T71" fmla="*/ 116 h 3910"/>
                <a:gd name="T72" fmla="*/ 1764 w 3430"/>
                <a:gd name="T73" fmla="*/ 124 h 3910"/>
                <a:gd name="T74" fmla="*/ 2013 w 3430"/>
                <a:gd name="T75" fmla="*/ 74 h 3910"/>
                <a:gd name="T76" fmla="*/ 2403 w 3430"/>
                <a:gd name="T77" fmla="*/ 82 h 3910"/>
                <a:gd name="T78" fmla="*/ 2701 w 3430"/>
                <a:gd name="T79" fmla="*/ 41 h 3910"/>
                <a:gd name="T80" fmla="*/ 2932 w 3430"/>
                <a:gd name="T81" fmla="*/ 132 h 3910"/>
                <a:gd name="T82" fmla="*/ 3024 w 3430"/>
                <a:gd name="T83" fmla="*/ 248 h 3910"/>
                <a:gd name="T84" fmla="*/ 2949 w 3430"/>
                <a:gd name="T85" fmla="*/ 480 h 3910"/>
                <a:gd name="T86" fmla="*/ 2875 w 3430"/>
                <a:gd name="T87" fmla="*/ 729 h 3910"/>
                <a:gd name="T88" fmla="*/ 2900 w 3430"/>
                <a:gd name="T89" fmla="*/ 861 h 3910"/>
                <a:gd name="T90" fmla="*/ 2999 w 3430"/>
                <a:gd name="T91" fmla="*/ 1093 h 3910"/>
                <a:gd name="T92" fmla="*/ 3115 w 3430"/>
                <a:gd name="T93" fmla="*/ 1218 h 3910"/>
                <a:gd name="T94" fmla="*/ 3164 w 3430"/>
                <a:gd name="T95" fmla="*/ 1424 h 3910"/>
                <a:gd name="T96" fmla="*/ 3264 w 3430"/>
                <a:gd name="T97" fmla="*/ 1574 h 3910"/>
                <a:gd name="T98" fmla="*/ 3189 w 3430"/>
                <a:gd name="T99" fmla="*/ 1789 h 3910"/>
                <a:gd name="T100" fmla="*/ 3330 w 3430"/>
                <a:gd name="T101" fmla="*/ 1930 h 3910"/>
                <a:gd name="T102" fmla="*/ 3380 w 3430"/>
                <a:gd name="T103" fmla="*/ 2079 h 3910"/>
                <a:gd name="T104" fmla="*/ 3363 w 3430"/>
                <a:gd name="T105" fmla="*/ 2278 h 3910"/>
                <a:gd name="T106" fmla="*/ 3380 w 3430"/>
                <a:gd name="T107" fmla="*/ 2328 h 3910"/>
                <a:gd name="T108" fmla="*/ 3380 w 3430"/>
                <a:gd name="T109" fmla="*/ 2468 h 3910"/>
                <a:gd name="T110" fmla="*/ 3256 w 3430"/>
                <a:gd name="T111" fmla="*/ 2543 h 3910"/>
                <a:gd name="T112" fmla="*/ 3098 w 3430"/>
                <a:gd name="T113" fmla="*/ 2568 h 3910"/>
                <a:gd name="T114" fmla="*/ 3016 w 3430"/>
                <a:gd name="T115" fmla="*/ 2418 h 3910"/>
                <a:gd name="T116" fmla="*/ 2924 w 3430"/>
                <a:gd name="T117" fmla="*/ 2502 h 3910"/>
                <a:gd name="T118" fmla="*/ 3040 w 3430"/>
                <a:gd name="T119" fmla="*/ 2643 h 3910"/>
                <a:gd name="T120" fmla="*/ 3098 w 3430"/>
                <a:gd name="T121" fmla="*/ 2800 h 3910"/>
                <a:gd name="T122" fmla="*/ 3314 w 3430"/>
                <a:gd name="T123" fmla="*/ 2924 h 3910"/>
                <a:gd name="T124" fmla="*/ 3380 w 3430"/>
                <a:gd name="T125" fmla="*/ 3073 h 3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30" h="3910">
                  <a:moveTo>
                    <a:pt x="3305" y="3305"/>
                  </a:moveTo>
                  <a:cubicBezTo>
                    <a:pt x="3305" y="3325"/>
                    <a:pt x="3305" y="3344"/>
                    <a:pt x="3305" y="3363"/>
                  </a:cubicBezTo>
                  <a:cubicBezTo>
                    <a:pt x="3302" y="3366"/>
                    <a:pt x="3300" y="3369"/>
                    <a:pt x="3297" y="3371"/>
                  </a:cubicBezTo>
                  <a:cubicBezTo>
                    <a:pt x="3297" y="3376"/>
                    <a:pt x="3297" y="3382"/>
                    <a:pt x="3297" y="3388"/>
                  </a:cubicBezTo>
                  <a:cubicBezTo>
                    <a:pt x="3300" y="3391"/>
                    <a:pt x="3303" y="3394"/>
                    <a:pt x="3305" y="3396"/>
                  </a:cubicBezTo>
                  <a:cubicBezTo>
                    <a:pt x="3305" y="3402"/>
                    <a:pt x="3305" y="3407"/>
                    <a:pt x="3305" y="3412"/>
                  </a:cubicBezTo>
                  <a:cubicBezTo>
                    <a:pt x="3308" y="3412"/>
                    <a:pt x="3312" y="3412"/>
                    <a:pt x="3314" y="3412"/>
                  </a:cubicBezTo>
                  <a:cubicBezTo>
                    <a:pt x="3320" y="3418"/>
                    <a:pt x="3325" y="3423"/>
                    <a:pt x="3330" y="3429"/>
                  </a:cubicBezTo>
                  <a:cubicBezTo>
                    <a:pt x="3330" y="3432"/>
                    <a:pt x="3330" y="3435"/>
                    <a:pt x="3330" y="3438"/>
                  </a:cubicBezTo>
                  <a:cubicBezTo>
                    <a:pt x="3333" y="3441"/>
                    <a:pt x="3336" y="3443"/>
                    <a:pt x="3339" y="3446"/>
                  </a:cubicBezTo>
                  <a:cubicBezTo>
                    <a:pt x="3335" y="3449"/>
                    <a:pt x="3332" y="3452"/>
                    <a:pt x="3330" y="3454"/>
                  </a:cubicBezTo>
                  <a:cubicBezTo>
                    <a:pt x="3330" y="3460"/>
                    <a:pt x="3330" y="3466"/>
                    <a:pt x="3330" y="3470"/>
                  </a:cubicBezTo>
                  <a:cubicBezTo>
                    <a:pt x="3321" y="3479"/>
                    <a:pt x="3313" y="3488"/>
                    <a:pt x="3305" y="3496"/>
                  </a:cubicBezTo>
                  <a:cubicBezTo>
                    <a:pt x="3305" y="3501"/>
                    <a:pt x="3305" y="3507"/>
                    <a:pt x="3305" y="3512"/>
                  </a:cubicBezTo>
                  <a:cubicBezTo>
                    <a:pt x="3302" y="3516"/>
                    <a:pt x="3300" y="3518"/>
                    <a:pt x="3297" y="3520"/>
                  </a:cubicBezTo>
                  <a:cubicBezTo>
                    <a:pt x="3297" y="3524"/>
                    <a:pt x="3297" y="3526"/>
                    <a:pt x="3297" y="3528"/>
                  </a:cubicBezTo>
                  <a:cubicBezTo>
                    <a:pt x="3300" y="3532"/>
                    <a:pt x="3303" y="3535"/>
                    <a:pt x="3305" y="3537"/>
                  </a:cubicBezTo>
                  <a:cubicBezTo>
                    <a:pt x="3305" y="3543"/>
                    <a:pt x="3305" y="3548"/>
                    <a:pt x="3305" y="3554"/>
                  </a:cubicBezTo>
                  <a:cubicBezTo>
                    <a:pt x="3311" y="3554"/>
                    <a:pt x="3316" y="3554"/>
                    <a:pt x="3322" y="3554"/>
                  </a:cubicBezTo>
                  <a:cubicBezTo>
                    <a:pt x="3322" y="3557"/>
                    <a:pt x="3322" y="3559"/>
                    <a:pt x="3322" y="3562"/>
                  </a:cubicBezTo>
                  <a:cubicBezTo>
                    <a:pt x="3325" y="3565"/>
                    <a:pt x="3328" y="3567"/>
                    <a:pt x="3330" y="3570"/>
                  </a:cubicBezTo>
                  <a:cubicBezTo>
                    <a:pt x="3330" y="3578"/>
                    <a:pt x="3330" y="3587"/>
                    <a:pt x="3330" y="3595"/>
                  </a:cubicBezTo>
                  <a:cubicBezTo>
                    <a:pt x="3327" y="3598"/>
                    <a:pt x="3324" y="3601"/>
                    <a:pt x="3322" y="3603"/>
                  </a:cubicBezTo>
                  <a:cubicBezTo>
                    <a:pt x="3328" y="3609"/>
                    <a:pt x="3333" y="3614"/>
                    <a:pt x="3339" y="3620"/>
                  </a:cubicBezTo>
                  <a:cubicBezTo>
                    <a:pt x="3335" y="3623"/>
                    <a:pt x="3332" y="3625"/>
                    <a:pt x="3330" y="3628"/>
                  </a:cubicBezTo>
                  <a:cubicBezTo>
                    <a:pt x="3330" y="3631"/>
                    <a:pt x="3330" y="3634"/>
                    <a:pt x="3330" y="3636"/>
                  </a:cubicBezTo>
                  <a:cubicBezTo>
                    <a:pt x="3333" y="3640"/>
                    <a:pt x="3336" y="3642"/>
                    <a:pt x="3339" y="3644"/>
                  </a:cubicBezTo>
                  <a:cubicBezTo>
                    <a:pt x="3339" y="3661"/>
                    <a:pt x="3339" y="3678"/>
                    <a:pt x="3339" y="3695"/>
                  </a:cubicBezTo>
                  <a:cubicBezTo>
                    <a:pt x="3335" y="3698"/>
                    <a:pt x="3332" y="3700"/>
                    <a:pt x="3330" y="3702"/>
                  </a:cubicBezTo>
                  <a:cubicBezTo>
                    <a:pt x="3321" y="3702"/>
                    <a:pt x="3313" y="3702"/>
                    <a:pt x="3305" y="3702"/>
                  </a:cubicBezTo>
                  <a:cubicBezTo>
                    <a:pt x="3302" y="3699"/>
                    <a:pt x="3300" y="3697"/>
                    <a:pt x="3297" y="3695"/>
                  </a:cubicBezTo>
                  <a:cubicBezTo>
                    <a:pt x="3294" y="3695"/>
                    <a:pt x="3291" y="3695"/>
                    <a:pt x="3289" y="3695"/>
                  </a:cubicBezTo>
                  <a:cubicBezTo>
                    <a:pt x="3289" y="3703"/>
                    <a:pt x="3289" y="3711"/>
                    <a:pt x="3289" y="3719"/>
                  </a:cubicBezTo>
                  <a:cubicBezTo>
                    <a:pt x="3292" y="3722"/>
                    <a:pt x="3295" y="3725"/>
                    <a:pt x="3297" y="3727"/>
                  </a:cubicBezTo>
                  <a:cubicBezTo>
                    <a:pt x="3297" y="3730"/>
                    <a:pt x="3297" y="3733"/>
                    <a:pt x="3297" y="3736"/>
                  </a:cubicBezTo>
                  <a:cubicBezTo>
                    <a:pt x="3294" y="3739"/>
                    <a:pt x="3291" y="3741"/>
                    <a:pt x="3289" y="3744"/>
                  </a:cubicBezTo>
                  <a:cubicBezTo>
                    <a:pt x="3289" y="3747"/>
                    <a:pt x="3289" y="3750"/>
                    <a:pt x="3289" y="3753"/>
                  </a:cubicBezTo>
                  <a:cubicBezTo>
                    <a:pt x="3285" y="3756"/>
                    <a:pt x="3283" y="3758"/>
                    <a:pt x="3281" y="3760"/>
                  </a:cubicBezTo>
                  <a:cubicBezTo>
                    <a:pt x="3281" y="3764"/>
                    <a:pt x="3281" y="3766"/>
                    <a:pt x="3281" y="3768"/>
                  </a:cubicBezTo>
                  <a:cubicBezTo>
                    <a:pt x="3275" y="3774"/>
                    <a:pt x="3269" y="3780"/>
                    <a:pt x="3264" y="3785"/>
                  </a:cubicBezTo>
                  <a:cubicBezTo>
                    <a:pt x="3264" y="3799"/>
                    <a:pt x="3264" y="3813"/>
                    <a:pt x="3264" y="3826"/>
                  </a:cubicBezTo>
                  <a:cubicBezTo>
                    <a:pt x="3267" y="3830"/>
                    <a:pt x="3270" y="3833"/>
                    <a:pt x="3273" y="3835"/>
                  </a:cubicBezTo>
                  <a:cubicBezTo>
                    <a:pt x="3273" y="3844"/>
                    <a:pt x="3273" y="3852"/>
                    <a:pt x="3273" y="3860"/>
                  </a:cubicBezTo>
                  <a:cubicBezTo>
                    <a:pt x="3270" y="3860"/>
                    <a:pt x="3267" y="3860"/>
                    <a:pt x="3264" y="3860"/>
                  </a:cubicBezTo>
                  <a:cubicBezTo>
                    <a:pt x="3262" y="3862"/>
                    <a:pt x="3259" y="3865"/>
                    <a:pt x="3256" y="3868"/>
                  </a:cubicBezTo>
                  <a:cubicBezTo>
                    <a:pt x="3248" y="3868"/>
                    <a:pt x="3239" y="3868"/>
                    <a:pt x="3231" y="3868"/>
                  </a:cubicBezTo>
                  <a:cubicBezTo>
                    <a:pt x="3228" y="3870"/>
                    <a:pt x="3226" y="3873"/>
                    <a:pt x="3223" y="3877"/>
                  </a:cubicBezTo>
                  <a:cubicBezTo>
                    <a:pt x="3217" y="3877"/>
                    <a:pt x="3211" y="3877"/>
                    <a:pt x="3206" y="3877"/>
                  </a:cubicBezTo>
                  <a:cubicBezTo>
                    <a:pt x="3203" y="3879"/>
                    <a:pt x="3201" y="3881"/>
                    <a:pt x="3198" y="3885"/>
                  </a:cubicBezTo>
                  <a:cubicBezTo>
                    <a:pt x="3190" y="3885"/>
                    <a:pt x="3182" y="3885"/>
                    <a:pt x="3173" y="3885"/>
                  </a:cubicBezTo>
                  <a:cubicBezTo>
                    <a:pt x="3171" y="3887"/>
                    <a:pt x="3168" y="3890"/>
                    <a:pt x="3165" y="3893"/>
                  </a:cubicBezTo>
                  <a:cubicBezTo>
                    <a:pt x="3157" y="3893"/>
                    <a:pt x="3149" y="3893"/>
                    <a:pt x="3140" y="3893"/>
                  </a:cubicBezTo>
                  <a:cubicBezTo>
                    <a:pt x="3137" y="3896"/>
                    <a:pt x="3134" y="3898"/>
                    <a:pt x="3131" y="3901"/>
                  </a:cubicBezTo>
                  <a:cubicBezTo>
                    <a:pt x="3129" y="3901"/>
                    <a:pt x="3126" y="3901"/>
                    <a:pt x="3123" y="3901"/>
                  </a:cubicBezTo>
                  <a:cubicBezTo>
                    <a:pt x="3121" y="3899"/>
                    <a:pt x="3118" y="3896"/>
                    <a:pt x="3115" y="3893"/>
                  </a:cubicBezTo>
                  <a:cubicBezTo>
                    <a:pt x="3110" y="3893"/>
                    <a:pt x="3104" y="3893"/>
                    <a:pt x="3099" y="3893"/>
                  </a:cubicBezTo>
                  <a:cubicBezTo>
                    <a:pt x="3096" y="3896"/>
                    <a:pt x="3093" y="3898"/>
                    <a:pt x="3090" y="3901"/>
                  </a:cubicBezTo>
                  <a:cubicBezTo>
                    <a:pt x="3071" y="3901"/>
                    <a:pt x="3052" y="3901"/>
                    <a:pt x="3032" y="3901"/>
                  </a:cubicBezTo>
                  <a:cubicBezTo>
                    <a:pt x="3029" y="3904"/>
                    <a:pt x="3027" y="3907"/>
                    <a:pt x="3024" y="3910"/>
                  </a:cubicBezTo>
                  <a:cubicBezTo>
                    <a:pt x="3021" y="3910"/>
                    <a:pt x="3019" y="3910"/>
                    <a:pt x="3016" y="3910"/>
                  </a:cubicBezTo>
                  <a:cubicBezTo>
                    <a:pt x="3013" y="3908"/>
                    <a:pt x="3010" y="3904"/>
                    <a:pt x="3007" y="3901"/>
                  </a:cubicBezTo>
                  <a:cubicBezTo>
                    <a:pt x="2999" y="3901"/>
                    <a:pt x="2991" y="3901"/>
                    <a:pt x="2982" y="3901"/>
                  </a:cubicBezTo>
                  <a:cubicBezTo>
                    <a:pt x="2982" y="3896"/>
                    <a:pt x="2982" y="3890"/>
                    <a:pt x="2982" y="3885"/>
                  </a:cubicBezTo>
                  <a:cubicBezTo>
                    <a:pt x="2990" y="3877"/>
                    <a:pt x="2998" y="3869"/>
                    <a:pt x="3007" y="3860"/>
                  </a:cubicBezTo>
                  <a:cubicBezTo>
                    <a:pt x="3015" y="3860"/>
                    <a:pt x="3023" y="3860"/>
                    <a:pt x="3032" y="3860"/>
                  </a:cubicBezTo>
                  <a:cubicBezTo>
                    <a:pt x="3034" y="3858"/>
                    <a:pt x="3037" y="3855"/>
                    <a:pt x="3040" y="3852"/>
                  </a:cubicBezTo>
                  <a:cubicBezTo>
                    <a:pt x="3046" y="3852"/>
                    <a:pt x="3052" y="3852"/>
                    <a:pt x="3057" y="3852"/>
                  </a:cubicBezTo>
                  <a:cubicBezTo>
                    <a:pt x="3063" y="3846"/>
                    <a:pt x="3068" y="3841"/>
                    <a:pt x="3074" y="3835"/>
                  </a:cubicBezTo>
                  <a:cubicBezTo>
                    <a:pt x="3076" y="3835"/>
                    <a:pt x="3079" y="3835"/>
                    <a:pt x="3082" y="3835"/>
                  </a:cubicBezTo>
                  <a:cubicBezTo>
                    <a:pt x="3084" y="3833"/>
                    <a:pt x="3087" y="3830"/>
                    <a:pt x="3090" y="3826"/>
                  </a:cubicBezTo>
                  <a:cubicBezTo>
                    <a:pt x="3092" y="3826"/>
                    <a:pt x="3095" y="3826"/>
                    <a:pt x="3099" y="3826"/>
                  </a:cubicBezTo>
                  <a:cubicBezTo>
                    <a:pt x="3104" y="3822"/>
                    <a:pt x="3110" y="3816"/>
                    <a:pt x="3115" y="3811"/>
                  </a:cubicBezTo>
                  <a:cubicBezTo>
                    <a:pt x="3115" y="3808"/>
                    <a:pt x="3115" y="3805"/>
                    <a:pt x="3115" y="3802"/>
                  </a:cubicBezTo>
                  <a:cubicBezTo>
                    <a:pt x="3113" y="3799"/>
                    <a:pt x="3110" y="3797"/>
                    <a:pt x="3106" y="3794"/>
                  </a:cubicBezTo>
                  <a:cubicBezTo>
                    <a:pt x="3106" y="3788"/>
                    <a:pt x="3106" y="3783"/>
                    <a:pt x="3106" y="3777"/>
                  </a:cubicBezTo>
                  <a:cubicBezTo>
                    <a:pt x="3112" y="3772"/>
                    <a:pt x="3118" y="3766"/>
                    <a:pt x="3123" y="3760"/>
                  </a:cubicBezTo>
                  <a:cubicBezTo>
                    <a:pt x="3121" y="3758"/>
                    <a:pt x="3118" y="3756"/>
                    <a:pt x="3115" y="3753"/>
                  </a:cubicBezTo>
                  <a:cubicBezTo>
                    <a:pt x="3115" y="3739"/>
                    <a:pt x="3115" y="3726"/>
                    <a:pt x="3115" y="3711"/>
                  </a:cubicBezTo>
                  <a:cubicBezTo>
                    <a:pt x="3118" y="3709"/>
                    <a:pt x="3120" y="3706"/>
                    <a:pt x="3123" y="3702"/>
                  </a:cubicBezTo>
                  <a:cubicBezTo>
                    <a:pt x="3123" y="3697"/>
                    <a:pt x="3123" y="3691"/>
                    <a:pt x="3123" y="3686"/>
                  </a:cubicBezTo>
                  <a:cubicBezTo>
                    <a:pt x="3121" y="3686"/>
                    <a:pt x="3118" y="3686"/>
                    <a:pt x="3115" y="3686"/>
                  </a:cubicBezTo>
                  <a:cubicBezTo>
                    <a:pt x="3113" y="3683"/>
                    <a:pt x="3110" y="3681"/>
                    <a:pt x="3106" y="3678"/>
                  </a:cubicBezTo>
                  <a:cubicBezTo>
                    <a:pt x="3101" y="3678"/>
                    <a:pt x="3095" y="3678"/>
                    <a:pt x="3090" y="3678"/>
                  </a:cubicBezTo>
                  <a:cubicBezTo>
                    <a:pt x="3090" y="3675"/>
                    <a:pt x="3090" y="3672"/>
                    <a:pt x="3090" y="3669"/>
                  </a:cubicBezTo>
                  <a:cubicBezTo>
                    <a:pt x="3085" y="3664"/>
                    <a:pt x="3079" y="3659"/>
                    <a:pt x="3074" y="3653"/>
                  </a:cubicBezTo>
                  <a:cubicBezTo>
                    <a:pt x="3071" y="3653"/>
                    <a:pt x="3068" y="3653"/>
                    <a:pt x="3065" y="3653"/>
                  </a:cubicBezTo>
                  <a:cubicBezTo>
                    <a:pt x="3063" y="3651"/>
                    <a:pt x="3060" y="3648"/>
                    <a:pt x="3057" y="3644"/>
                  </a:cubicBezTo>
                  <a:cubicBezTo>
                    <a:pt x="3052" y="3644"/>
                    <a:pt x="3046" y="3644"/>
                    <a:pt x="3040" y="3644"/>
                  </a:cubicBezTo>
                  <a:cubicBezTo>
                    <a:pt x="3038" y="3647"/>
                    <a:pt x="3035" y="3650"/>
                    <a:pt x="3032" y="3653"/>
                  </a:cubicBezTo>
                  <a:cubicBezTo>
                    <a:pt x="3029" y="3651"/>
                    <a:pt x="3027" y="3648"/>
                    <a:pt x="3024" y="3644"/>
                  </a:cubicBezTo>
                  <a:cubicBezTo>
                    <a:pt x="3024" y="3639"/>
                    <a:pt x="3024" y="3633"/>
                    <a:pt x="3024" y="3628"/>
                  </a:cubicBezTo>
                  <a:cubicBezTo>
                    <a:pt x="3021" y="3625"/>
                    <a:pt x="3019" y="3623"/>
                    <a:pt x="3016" y="3620"/>
                  </a:cubicBezTo>
                  <a:cubicBezTo>
                    <a:pt x="3016" y="3606"/>
                    <a:pt x="3016" y="3593"/>
                    <a:pt x="3016" y="3578"/>
                  </a:cubicBezTo>
                  <a:cubicBezTo>
                    <a:pt x="2974" y="3578"/>
                    <a:pt x="2933" y="3578"/>
                    <a:pt x="2891" y="3578"/>
                  </a:cubicBezTo>
                  <a:cubicBezTo>
                    <a:pt x="2889" y="3581"/>
                    <a:pt x="2886" y="3583"/>
                    <a:pt x="2883" y="3586"/>
                  </a:cubicBezTo>
                  <a:cubicBezTo>
                    <a:pt x="2864" y="3586"/>
                    <a:pt x="2845" y="3586"/>
                    <a:pt x="2825" y="3586"/>
                  </a:cubicBezTo>
                  <a:cubicBezTo>
                    <a:pt x="2825" y="3589"/>
                    <a:pt x="2825" y="3592"/>
                    <a:pt x="2825" y="3595"/>
                  </a:cubicBezTo>
                  <a:cubicBezTo>
                    <a:pt x="2823" y="3597"/>
                    <a:pt x="2820" y="3600"/>
                    <a:pt x="2817" y="3603"/>
                  </a:cubicBezTo>
                  <a:cubicBezTo>
                    <a:pt x="2811" y="3603"/>
                    <a:pt x="2806" y="3603"/>
                    <a:pt x="2800" y="3603"/>
                  </a:cubicBezTo>
                  <a:cubicBezTo>
                    <a:pt x="2798" y="3605"/>
                    <a:pt x="2795" y="3609"/>
                    <a:pt x="2792" y="3612"/>
                  </a:cubicBezTo>
                  <a:cubicBezTo>
                    <a:pt x="2784" y="3612"/>
                    <a:pt x="2776" y="3612"/>
                    <a:pt x="2767" y="3612"/>
                  </a:cubicBezTo>
                  <a:cubicBezTo>
                    <a:pt x="2765" y="3614"/>
                    <a:pt x="2762" y="3617"/>
                    <a:pt x="2759" y="3620"/>
                  </a:cubicBezTo>
                  <a:cubicBezTo>
                    <a:pt x="2757" y="3620"/>
                    <a:pt x="2753" y="3620"/>
                    <a:pt x="2750" y="3620"/>
                  </a:cubicBezTo>
                  <a:cubicBezTo>
                    <a:pt x="2748" y="3622"/>
                    <a:pt x="2745" y="3625"/>
                    <a:pt x="2742" y="3628"/>
                  </a:cubicBezTo>
                  <a:cubicBezTo>
                    <a:pt x="2740" y="3628"/>
                    <a:pt x="2737" y="3628"/>
                    <a:pt x="2734" y="3628"/>
                  </a:cubicBezTo>
                  <a:cubicBezTo>
                    <a:pt x="2731" y="3630"/>
                    <a:pt x="2729" y="3633"/>
                    <a:pt x="2726" y="3636"/>
                  </a:cubicBezTo>
                  <a:cubicBezTo>
                    <a:pt x="2723" y="3636"/>
                    <a:pt x="2721" y="3636"/>
                    <a:pt x="2718" y="3636"/>
                  </a:cubicBezTo>
                  <a:cubicBezTo>
                    <a:pt x="2715" y="3639"/>
                    <a:pt x="2712" y="3641"/>
                    <a:pt x="2709" y="3644"/>
                  </a:cubicBezTo>
                  <a:cubicBezTo>
                    <a:pt x="2703" y="3644"/>
                    <a:pt x="2698" y="3644"/>
                    <a:pt x="2692" y="3644"/>
                  </a:cubicBezTo>
                  <a:cubicBezTo>
                    <a:pt x="2690" y="3647"/>
                    <a:pt x="2687" y="3650"/>
                    <a:pt x="2684" y="3653"/>
                  </a:cubicBezTo>
                  <a:cubicBezTo>
                    <a:pt x="2682" y="3653"/>
                    <a:pt x="2679" y="3653"/>
                    <a:pt x="2676" y="3653"/>
                  </a:cubicBezTo>
                  <a:cubicBezTo>
                    <a:pt x="2673" y="3656"/>
                    <a:pt x="2671" y="3658"/>
                    <a:pt x="2668" y="3661"/>
                  </a:cubicBezTo>
                  <a:cubicBezTo>
                    <a:pt x="2665" y="3661"/>
                    <a:pt x="2663" y="3661"/>
                    <a:pt x="2660" y="3661"/>
                  </a:cubicBezTo>
                  <a:cubicBezTo>
                    <a:pt x="2657" y="3663"/>
                    <a:pt x="2654" y="3666"/>
                    <a:pt x="2651" y="3669"/>
                  </a:cubicBezTo>
                  <a:cubicBezTo>
                    <a:pt x="2648" y="3669"/>
                    <a:pt x="2646" y="3669"/>
                    <a:pt x="2643" y="3669"/>
                  </a:cubicBezTo>
                  <a:cubicBezTo>
                    <a:pt x="2641" y="3671"/>
                    <a:pt x="2637" y="3675"/>
                    <a:pt x="2634" y="3678"/>
                  </a:cubicBezTo>
                  <a:cubicBezTo>
                    <a:pt x="2634" y="3680"/>
                    <a:pt x="2634" y="3683"/>
                    <a:pt x="2634" y="3686"/>
                  </a:cubicBezTo>
                  <a:cubicBezTo>
                    <a:pt x="2637" y="3688"/>
                    <a:pt x="2640" y="3691"/>
                    <a:pt x="2643" y="3695"/>
                  </a:cubicBezTo>
                  <a:cubicBezTo>
                    <a:pt x="2643" y="3700"/>
                    <a:pt x="2643" y="3706"/>
                    <a:pt x="2643" y="3711"/>
                  </a:cubicBezTo>
                  <a:cubicBezTo>
                    <a:pt x="2641" y="3711"/>
                    <a:pt x="2637" y="3711"/>
                    <a:pt x="2634" y="3711"/>
                  </a:cubicBezTo>
                  <a:cubicBezTo>
                    <a:pt x="2632" y="3714"/>
                    <a:pt x="2629" y="3716"/>
                    <a:pt x="2626" y="3719"/>
                  </a:cubicBezTo>
                  <a:cubicBezTo>
                    <a:pt x="2621" y="3719"/>
                    <a:pt x="2615" y="3719"/>
                    <a:pt x="2610" y="3719"/>
                  </a:cubicBezTo>
                  <a:cubicBezTo>
                    <a:pt x="2604" y="3725"/>
                    <a:pt x="2598" y="3730"/>
                    <a:pt x="2593" y="3736"/>
                  </a:cubicBezTo>
                  <a:cubicBezTo>
                    <a:pt x="2590" y="3736"/>
                    <a:pt x="2588" y="3736"/>
                    <a:pt x="2585" y="3736"/>
                  </a:cubicBezTo>
                  <a:cubicBezTo>
                    <a:pt x="2582" y="3738"/>
                    <a:pt x="2579" y="3741"/>
                    <a:pt x="2576" y="3744"/>
                  </a:cubicBezTo>
                  <a:cubicBezTo>
                    <a:pt x="2574" y="3744"/>
                    <a:pt x="2571" y="3744"/>
                    <a:pt x="2568" y="3744"/>
                  </a:cubicBezTo>
                  <a:cubicBezTo>
                    <a:pt x="2566" y="3746"/>
                    <a:pt x="2563" y="3749"/>
                    <a:pt x="2560" y="3753"/>
                  </a:cubicBezTo>
                  <a:cubicBezTo>
                    <a:pt x="2558" y="3753"/>
                    <a:pt x="2555" y="3753"/>
                    <a:pt x="2551" y="3753"/>
                  </a:cubicBezTo>
                  <a:cubicBezTo>
                    <a:pt x="2546" y="3757"/>
                    <a:pt x="2540" y="3763"/>
                    <a:pt x="2535" y="3768"/>
                  </a:cubicBezTo>
                  <a:cubicBezTo>
                    <a:pt x="2532" y="3768"/>
                    <a:pt x="2530" y="3768"/>
                    <a:pt x="2527" y="3768"/>
                  </a:cubicBezTo>
                  <a:cubicBezTo>
                    <a:pt x="2524" y="3771"/>
                    <a:pt x="2522" y="3774"/>
                    <a:pt x="2519" y="3777"/>
                  </a:cubicBezTo>
                  <a:cubicBezTo>
                    <a:pt x="2513" y="3777"/>
                    <a:pt x="2508" y="3777"/>
                    <a:pt x="2502" y="3777"/>
                  </a:cubicBezTo>
                  <a:cubicBezTo>
                    <a:pt x="2500" y="3780"/>
                    <a:pt x="2497" y="3782"/>
                    <a:pt x="2493" y="3785"/>
                  </a:cubicBezTo>
                  <a:cubicBezTo>
                    <a:pt x="2491" y="3785"/>
                    <a:pt x="2489" y="3785"/>
                    <a:pt x="2485" y="3785"/>
                  </a:cubicBezTo>
                  <a:cubicBezTo>
                    <a:pt x="2483" y="3788"/>
                    <a:pt x="2480" y="3791"/>
                    <a:pt x="2477" y="3794"/>
                  </a:cubicBezTo>
                  <a:cubicBezTo>
                    <a:pt x="2474" y="3794"/>
                    <a:pt x="2472" y="3794"/>
                    <a:pt x="2469" y="3794"/>
                  </a:cubicBezTo>
                  <a:cubicBezTo>
                    <a:pt x="2466" y="3796"/>
                    <a:pt x="2464" y="3799"/>
                    <a:pt x="2461" y="3802"/>
                  </a:cubicBezTo>
                  <a:cubicBezTo>
                    <a:pt x="2458" y="3802"/>
                    <a:pt x="2455" y="3802"/>
                    <a:pt x="2452" y="3802"/>
                  </a:cubicBezTo>
                  <a:cubicBezTo>
                    <a:pt x="2450" y="3804"/>
                    <a:pt x="2447" y="3807"/>
                    <a:pt x="2444" y="3811"/>
                  </a:cubicBezTo>
                  <a:cubicBezTo>
                    <a:pt x="2436" y="3811"/>
                    <a:pt x="2428" y="3811"/>
                    <a:pt x="2420" y="3811"/>
                  </a:cubicBezTo>
                  <a:cubicBezTo>
                    <a:pt x="2417" y="3808"/>
                    <a:pt x="2414" y="3805"/>
                    <a:pt x="2411" y="3802"/>
                  </a:cubicBezTo>
                  <a:cubicBezTo>
                    <a:pt x="2408" y="3802"/>
                    <a:pt x="2406" y="3802"/>
                    <a:pt x="2403" y="3802"/>
                  </a:cubicBezTo>
                  <a:cubicBezTo>
                    <a:pt x="2400" y="3799"/>
                    <a:pt x="2397" y="3797"/>
                    <a:pt x="2394" y="3794"/>
                  </a:cubicBezTo>
                  <a:cubicBezTo>
                    <a:pt x="2392" y="3796"/>
                    <a:pt x="2389" y="3799"/>
                    <a:pt x="2386" y="3802"/>
                  </a:cubicBezTo>
                  <a:cubicBezTo>
                    <a:pt x="2384" y="3802"/>
                    <a:pt x="2381" y="3802"/>
                    <a:pt x="2377" y="3802"/>
                  </a:cubicBezTo>
                  <a:cubicBezTo>
                    <a:pt x="2375" y="3804"/>
                    <a:pt x="2373" y="3807"/>
                    <a:pt x="2369" y="3811"/>
                  </a:cubicBezTo>
                  <a:cubicBezTo>
                    <a:pt x="2364" y="3811"/>
                    <a:pt x="2358" y="3811"/>
                    <a:pt x="2353" y="3811"/>
                  </a:cubicBezTo>
                  <a:cubicBezTo>
                    <a:pt x="2350" y="3813"/>
                    <a:pt x="2348" y="3815"/>
                    <a:pt x="2345" y="3819"/>
                  </a:cubicBezTo>
                  <a:cubicBezTo>
                    <a:pt x="2339" y="3813"/>
                    <a:pt x="2334" y="3807"/>
                    <a:pt x="2328" y="3802"/>
                  </a:cubicBezTo>
                  <a:cubicBezTo>
                    <a:pt x="2326" y="3802"/>
                    <a:pt x="2322" y="3802"/>
                    <a:pt x="2319" y="3802"/>
                  </a:cubicBezTo>
                  <a:cubicBezTo>
                    <a:pt x="2317" y="3799"/>
                    <a:pt x="2315" y="3797"/>
                    <a:pt x="2311" y="3794"/>
                  </a:cubicBezTo>
                  <a:cubicBezTo>
                    <a:pt x="2309" y="3794"/>
                    <a:pt x="2307" y="3794"/>
                    <a:pt x="2303" y="3794"/>
                  </a:cubicBezTo>
                  <a:cubicBezTo>
                    <a:pt x="2301" y="3796"/>
                    <a:pt x="2298" y="3799"/>
                    <a:pt x="2295" y="3802"/>
                  </a:cubicBezTo>
                  <a:cubicBezTo>
                    <a:pt x="2292" y="3802"/>
                    <a:pt x="2290" y="3802"/>
                    <a:pt x="2287" y="3802"/>
                  </a:cubicBezTo>
                  <a:cubicBezTo>
                    <a:pt x="2284" y="3799"/>
                    <a:pt x="2281" y="3797"/>
                    <a:pt x="2278" y="3794"/>
                  </a:cubicBezTo>
                  <a:cubicBezTo>
                    <a:pt x="2278" y="3792"/>
                    <a:pt x="2278" y="3788"/>
                    <a:pt x="2278" y="3785"/>
                  </a:cubicBezTo>
                  <a:cubicBezTo>
                    <a:pt x="2276" y="3783"/>
                    <a:pt x="2273" y="3780"/>
                    <a:pt x="2270" y="3777"/>
                  </a:cubicBezTo>
                  <a:cubicBezTo>
                    <a:pt x="2270" y="3772"/>
                    <a:pt x="2270" y="3766"/>
                    <a:pt x="2270" y="3760"/>
                  </a:cubicBezTo>
                  <a:cubicBezTo>
                    <a:pt x="2262" y="3753"/>
                    <a:pt x="2254" y="3745"/>
                    <a:pt x="2245" y="3736"/>
                  </a:cubicBezTo>
                  <a:cubicBezTo>
                    <a:pt x="2243" y="3736"/>
                    <a:pt x="2240" y="3736"/>
                    <a:pt x="2237" y="3736"/>
                  </a:cubicBezTo>
                  <a:cubicBezTo>
                    <a:pt x="2234" y="3733"/>
                    <a:pt x="2232" y="3730"/>
                    <a:pt x="2229" y="3727"/>
                  </a:cubicBezTo>
                  <a:cubicBezTo>
                    <a:pt x="2226" y="3727"/>
                    <a:pt x="2223" y="3727"/>
                    <a:pt x="2220" y="3727"/>
                  </a:cubicBezTo>
                  <a:cubicBezTo>
                    <a:pt x="2218" y="3725"/>
                    <a:pt x="2215" y="3722"/>
                    <a:pt x="2212" y="3719"/>
                  </a:cubicBezTo>
                  <a:cubicBezTo>
                    <a:pt x="2210" y="3719"/>
                    <a:pt x="2207" y="3719"/>
                    <a:pt x="2204" y="3719"/>
                  </a:cubicBezTo>
                  <a:cubicBezTo>
                    <a:pt x="2198" y="3714"/>
                    <a:pt x="2193" y="3708"/>
                    <a:pt x="2187" y="3702"/>
                  </a:cubicBezTo>
                  <a:cubicBezTo>
                    <a:pt x="2179" y="3702"/>
                    <a:pt x="2171" y="3702"/>
                    <a:pt x="2163" y="3702"/>
                  </a:cubicBezTo>
                  <a:cubicBezTo>
                    <a:pt x="2160" y="3700"/>
                    <a:pt x="2157" y="3698"/>
                    <a:pt x="2154" y="3695"/>
                  </a:cubicBezTo>
                  <a:cubicBezTo>
                    <a:pt x="2152" y="3695"/>
                    <a:pt x="2149" y="3695"/>
                    <a:pt x="2146" y="3695"/>
                  </a:cubicBezTo>
                  <a:cubicBezTo>
                    <a:pt x="2140" y="3689"/>
                    <a:pt x="2135" y="3683"/>
                    <a:pt x="2129" y="3678"/>
                  </a:cubicBezTo>
                  <a:cubicBezTo>
                    <a:pt x="2127" y="3678"/>
                    <a:pt x="2124" y="3678"/>
                    <a:pt x="2121" y="3678"/>
                  </a:cubicBezTo>
                  <a:cubicBezTo>
                    <a:pt x="2116" y="3672"/>
                    <a:pt x="2110" y="3667"/>
                    <a:pt x="2105" y="3661"/>
                  </a:cubicBezTo>
                  <a:cubicBezTo>
                    <a:pt x="2097" y="3661"/>
                    <a:pt x="2088" y="3661"/>
                    <a:pt x="2079" y="3661"/>
                  </a:cubicBezTo>
                  <a:cubicBezTo>
                    <a:pt x="2066" y="3648"/>
                    <a:pt x="2052" y="3634"/>
                    <a:pt x="2038" y="3620"/>
                  </a:cubicBezTo>
                  <a:cubicBezTo>
                    <a:pt x="2035" y="3620"/>
                    <a:pt x="2033" y="3620"/>
                    <a:pt x="2030" y="3620"/>
                  </a:cubicBezTo>
                  <a:cubicBezTo>
                    <a:pt x="2024" y="3614"/>
                    <a:pt x="2019" y="3609"/>
                    <a:pt x="2013" y="3603"/>
                  </a:cubicBezTo>
                  <a:cubicBezTo>
                    <a:pt x="2013" y="3601"/>
                    <a:pt x="2013" y="3598"/>
                    <a:pt x="2013" y="3595"/>
                  </a:cubicBezTo>
                  <a:cubicBezTo>
                    <a:pt x="2016" y="3593"/>
                    <a:pt x="2018" y="3590"/>
                    <a:pt x="2021" y="3586"/>
                  </a:cubicBezTo>
                  <a:cubicBezTo>
                    <a:pt x="2021" y="3578"/>
                    <a:pt x="2021" y="3570"/>
                    <a:pt x="2021" y="3562"/>
                  </a:cubicBezTo>
                  <a:cubicBezTo>
                    <a:pt x="2019" y="3559"/>
                    <a:pt x="2016" y="3557"/>
                    <a:pt x="2013" y="3554"/>
                  </a:cubicBezTo>
                  <a:cubicBezTo>
                    <a:pt x="2013" y="3551"/>
                    <a:pt x="2013" y="3548"/>
                    <a:pt x="2013" y="3545"/>
                  </a:cubicBezTo>
                  <a:cubicBezTo>
                    <a:pt x="2000" y="3532"/>
                    <a:pt x="1986" y="3518"/>
                    <a:pt x="1972" y="3504"/>
                  </a:cubicBezTo>
                  <a:cubicBezTo>
                    <a:pt x="1964" y="3504"/>
                    <a:pt x="1956" y="3504"/>
                    <a:pt x="1947" y="3504"/>
                  </a:cubicBezTo>
                  <a:cubicBezTo>
                    <a:pt x="1945" y="3501"/>
                    <a:pt x="1942" y="3499"/>
                    <a:pt x="1938" y="3496"/>
                  </a:cubicBezTo>
                  <a:cubicBezTo>
                    <a:pt x="1936" y="3496"/>
                    <a:pt x="1934" y="3496"/>
                    <a:pt x="1931" y="3496"/>
                  </a:cubicBezTo>
                  <a:cubicBezTo>
                    <a:pt x="1925" y="3501"/>
                    <a:pt x="1919" y="3507"/>
                    <a:pt x="1914" y="3512"/>
                  </a:cubicBezTo>
                  <a:cubicBezTo>
                    <a:pt x="1908" y="3512"/>
                    <a:pt x="1903" y="3512"/>
                    <a:pt x="1897" y="3512"/>
                  </a:cubicBezTo>
                  <a:cubicBezTo>
                    <a:pt x="1897" y="3510"/>
                    <a:pt x="1897" y="3507"/>
                    <a:pt x="1897" y="3504"/>
                  </a:cubicBezTo>
                  <a:cubicBezTo>
                    <a:pt x="1895" y="3501"/>
                    <a:pt x="1892" y="3499"/>
                    <a:pt x="1889" y="3496"/>
                  </a:cubicBezTo>
                  <a:cubicBezTo>
                    <a:pt x="1889" y="3493"/>
                    <a:pt x="1889" y="3490"/>
                    <a:pt x="1889" y="3487"/>
                  </a:cubicBezTo>
                  <a:cubicBezTo>
                    <a:pt x="1892" y="3485"/>
                    <a:pt x="1894" y="3482"/>
                    <a:pt x="1897" y="3479"/>
                  </a:cubicBezTo>
                  <a:cubicBezTo>
                    <a:pt x="1895" y="3477"/>
                    <a:pt x="1892" y="3473"/>
                    <a:pt x="1889" y="3470"/>
                  </a:cubicBezTo>
                  <a:cubicBezTo>
                    <a:pt x="1889" y="3429"/>
                    <a:pt x="1889" y="3388"/>
                    <a:pt x="1889" y="3346"/>
                  </a:cubicBezTo>
                  <a:cubicBezTo>
                    <a:pt x="1887" y="3344"/>
                    <a:pt x="1884" y="3341"/>
                    <a:pt x="1880" y="3338"/>
                  </a:cubicBezTo>
                  <a:cubicBezTo>
                    <a:pt x="1880" y="3333"/>
                    <a:pt x="1880" y="3327"/>
                    <a:pt x="1880" y="3322"/>
                  </a:cubicBezTo>
                  <a:cubicBezTo>
                    <a:pt x="1878" y="3322"/>
                    <a:pt x="1876" y="3322"/>
                    <a:pt x="1872" y="3322"/>
                  </a:cubicBezTo>
                  <a:cubicBezTo>
                    <a:pt x="1870" y="3324"/>
                    <a:pt x="1867" y="3326"/>
                    <a:pt x="1864" y="3330"/>
                  </a:cubicBezTo>
                  <a:cubicBezTo>
                    <a:pt x="1861" y="3330"/>
                    <a:pt x="1859" y="3330"/>
                    <a:pt x="1856" y="3330"/>
                  </a:cubicBezTo>
                  <a:cubicBezTo>
                    <a:pt x="1853" y="3327"/>
                    <a:pt x="1851" y="3325"/>
                    <a:pt x="1848" y="3322"/>
                  </a:cubicBezTo>
                  <a:cubicBezTo>
                    <a:pt x="1842" y="3322"/>
                    <a:pt x="1837" y="3322"/>
                    <a:pt x="1831" y="3322"/>
                  </a:cubicBezTo>
                  <a:cubicBezTo>
                    <a:pt x="1829" y="3319"/>
                    <a:pt x="1825" y="3316"/>
                    <a:pt x="1822" y="3313"/>
                  </a:cubicBezTo>
                  <a:cubicBezTo>
                    <a:pt x="1814" y="3313"/>
                    <a:pt x="1806" y="3313"/>
                    <a:pt x="1798" y="3313"/>
                  </a:cubicBezTo>
                  <a:cubicBezTo>
                    <a:pt x="1795" y="3311"/>
                    <a:pt x="1793" y="3308"/>
                    <a:pt x="1790" y="3305"/>
                  </a:cubicBezTo>
                  <a:cubicBezTo>
                    <a:pt x="1784" y="3305"/>
                    <a:pt x="1779" y="3305"/>
                    <a:pt x="1773" y="3305"/>
                  </a:cubicBezTo>
                  <a:cubicBezTo>
                    <a:pt x="1771" y="3307"/>
                    <a:pt x="1767" y="3310"/>
                    <a:pt x="1764" y="3313"/>
                  </a:cubicBezTo>
                  <a:cubicBezTo>
                    <a:pt x="1751" y="3313"/>
                    <a:pt x="1737" y="3313"/>
                    <a:pt x="1723" y="3313"/>
                  </a:cubicBezTo>
                  <a:cubicBezTo>
                    <a:pt x="1721" y="3311"/>
                    <a:pt x="1718" y="3308"/>
                    <a:pt x="1715" y="3305"/>
                  </a:cubicBezTo>
                  <a:cubicBezTo>
                    <a:pt x="1713" y="3305"/>
                    <a:pt x="1710" y="3305"/>
                    <a:pt x="1707" y="3305"/>
                  </a:cubicBezTo>
                  <a:cubicBezTo>
                    <a:pt x="1705" y="3303"/>
                    <a:pt x="1701" y="3300"/>
                    <a:pt x="1698" y="3297"/>
                  </a:cubicBezTo>
                  <a:cubicBezTo>
                    <a:pt x="1698" y="3295"/>
                    <a:pt x="1698" y="3291"/>
                    <a:pt x="1698" y="3288"/>
                  </a:cubicBezTo>
                  <a:cubicBezTo>
                    <a:pt x="1685" y="3288"/>
                    <a:pt x="1671" y="3288"/>
                    <a:pt x="1657" y="3288"/>
                  </a:cubicBezTo>
                  <a:cubicBezTo>
                    <a:pt x="1651" y="3294"/>
                    <a:pt x="1646" y="3299"/>
                    <a:pt x="1640" y="3305"/>
                  </a:cubicBezTo>
                  <a:cubicBezTo>
                    <a:pt x="1632" y="3305"/>
                    <a:pt x="1624" y="3305"/>
                    <a:pt x="1616" y="3305"/>
                  </a:cubicBezTo>
                  <a:cubicBezTo>
                    <a:pt x="1613" y="3307"/>
                    <a:pt x="1611" y="3310"/>
                    <a:pt x="1608" y="3313"/>
                  </a:cubicBezTo>
                  <a:cubicBezTo>
                    <a:pt x="1605" y="3313"/>
                    <a:pt x="1602" y="3313"/>
                    <a:pt x="1599" y="3313"/>
                  </a:cubicBezTo>
                  <a:cubicBezTo>
                    <a:pt x="1591" y="3305"/>
                    <a:pt x="1583" y="3297"/>
                    <a:pt x="1574" y="3288"/>
                  </a:cubicBezTo>
                  <a:cubicBezTo>
                    <a:pt x="1580" y="3283"/>
                    <a:pt x="1585" y="3277"/>
                    <a:pt x="1591" y="3272"/>
                  </a:cubicBezTo>
                  <a:cubicBezTo>
                    <a:pt x="1589" y="3269"/>
                    <a:pt x="1585" y="3267"/>
                    <a:pt x="1582" y="3264"/>
                  </a:cubicBezTo>
                  <a:cubicBezTo>
                    <a:pt x="1585" y="3261"/>
                    <a:pt x="1588" y="3259"/>
                    <a:pt x="1591" y="3256"/>
                  </a:cubicBezTo>
                  <a:cubicBezTo>
                    <a:pt x="1591" y="3253"/>
                    <a:pt x="1591" y="3250"/>
                    <a:pt x="1591" y="3247"/>
                  </a:cubicBezTo>
                  <a:cubicBezTo>
                    <a:pt x="1589" y="3247"/>
                    <a:pt x="1585" y="3247"/>
                    <a:pt x="1582" y="3247"/>
                  </a:cubicBezTo>
                  <a:cubicBezTo>
                    <a:pt x="1574" y="3239"/>
                    <a:pt x="1566" y="3231"/>
                    <a:pt x="1558" y="3222"/>
                  </a:cubicBezTo>
                  <a:cubicBezTo>
                    <a:pt x="1555" y="3222"/>
                    <a:pt x="1553" y="3222"/>
                    <a:pt x="1550" y="3222"/>
                  </a:cubicBezTo>
                  <a:cubicBezTo>
                    <a:pt x="1547" y="3220"/>
                    <a:pt x="1544" y="3217"/>
                    <a:pt x="1541" y="3214"/>
                  </a:cubicBezTo>
                  <a:cubicBezTo>
                    <a:pt x="1538" y="3214"/>
                    <a:pt x="1536" y="3214"/>
                    <a:pt x="1533" y="3214"/>
                  </a:cubicBezTo>
                  <a:cubicBezTo>
                    <a:pt x="1531" y="3211"/>
                    <a:pt x="1527" y="3209"/>
                    <a:pt x="1524" y="3206"/>
                  </a:cubicBezTo>
                  <a:cubicBezTo>
                    <a:pt x="1522" y="3206"/>
                    <a:pt x="1519" y="3206"/>
                    <a:pt x="1516" y="3206"/>
                  </a:cubicBezTo>
                  <a:cubicBezTo>
                    <a:pt x="1514" y="3208"/>
                    <a:pt x="1511" y="3210"/>
                    <a:pt x="1508" y="3214"/>
                  </a:cubicBezTo>
                  <a:cubicBezTo>
                    <a:pt x="1506" y="3211"/>
                    <a:pt x="1503" y="3209"/>
                    <a:pt x="1499" y="3206"/>
                  </a:cubicBezTo>
                  <a:cubicBezTo>
                    <a:pt x="1492" y="3206"/>
                    <a:pt x="1484" y="3206"/>
                    <a:pt x="1475" y="3206"/>
                  </a:cubicBezTo>
                  <a:cubicBezTo>
                    <a:pt x="1472" y="3203"/>
                    <a:pt x="1469" y="3201"/>
                    <a:pt x="1466" y="3198"/>
                  </a:cubicBezTo>
                  <a:cubicBezTo>
                    <a:pt x="1461" y="3198"/>
                    <a:pt x="1456" y="3198"/>
                    <a:pt x="1450" y="3198"/>
                  </a:cubicBezTo>
                  <a:cubicBezTo>
                    <a:pt x="1448" y="3195"/>
                    <a:pt x="1445" y="3192"/>
                    <a:pt x="1441" y="3189"/>
                  </a:cubicBezTo>
                  <a:cubicBezTo>
                    <a:pt x="1420" y="3189"/>
                    <a:pt x="1398" y="3189"/>
                    <a:pt x="1375" y="3189"/>
                  </a:cubicBezTo>
                  <a:cubicBezTo>
                    <a:pt x="1373" y="3187"/>
                    <a:pt x="1370" y="3184"/>
                    <a:pt x="1367" y="3181"/>
                  </a:cubicBezTo>
                  <a:cubicBezTo>
                    <a:pt x="1359" y="3181"/>
                    <a:pt x="1351" y="3181"/>
                    <a:pt x="1342" y="3181"/>
                  </a:cubicBezTo>
                  <a:cubicBezTo>
                    <a:pt x="1340" y="3179"/>
                    <a:pt x="1337" y="3175"/>
                    <a:pt x="1334" y="3172"/>
                  </a:cubicBezTo>
                  <a:cubicBezTo>
                    <a:pt x="1326" y="3172"/>
                    <a:pt x="1317" y="3172"/>
                    <a:pt x="1309" y="3172"/>
                  </a:cubicBezTo>
                  <a:cubicBezTo>
                    <a:pt x="1306" y="3170"/>
                    <a:pt x="1304" y="3167"/>
                    <a:pt x="1301" y="3164"/>
                  </a:cubicBezTo>
                  <a:cubicBezTo>
                    <a:pt x="1293" y="3164"/>
                    <a:pt x="1285" y="3164"/>
                    <a:pt x="1276" y="3164"/>
                  </a:cubicBezTo>
                  <a:cubicBezTo>
                    <a:pt x="1274" y="3162"/>
                    <a:pt x="1270" y="3159"/>
                    <a:pt x="1267" y="3156"/>
                  </a:cubicBezTo>
                  <a:cubicBezTo>
                    <a:pt x="1263" y="3156"/>
                    <a:pt x="1257" y="3156"/>
                    <a:pt x="1251" y="3156"/>
                  </a:cubicBezTo>
                  <a:cubicBezTo>
                    <a:pt x="1249" y="3154"/>
                    <a:pt x="1246" y="3151"/>
                    <a:pt x="1243" y="3148"/>
                  </a:cubicBezTo>
                  <a:cubicBezTo>
                    <a:pt x="1237" y="3148"/>
                    <a:pt x="1232" y="3148"/>
                    <a:pt x="1226" y="3148"/>
                  </a:cubicBezTo>
                  <a:cubicBezTo>
                    <a:pt x="1224" y="3145"/>
                    <a:pt x="1221" y="3143"/>
                    <a:pt x="1218" y="3140"/>
                  </a:cubicBezTo>
                  <a:cubicBezTo>
                    <a:pt x="1216" y="3140"/>
                    <a:pt x="1212" y="3140"/>
                    <a:pt x="1209" y="3140"/>
                  </a:cubicBezTo>
                  <a:cubicBezTo>
                    <a:pt x="1207" y="3137"/>
                    <a:pt x="1205" y="3134"/>
                    <a:pt x="1201" y="3131"/>
                  </a:cubicBezTo>
                  <a:cubicBezTo>
                    <a:pt x="1201" y="3123"/>
                    <a:pt x="1201" y="3115"/>
                    <a:pt x="1201" y="3106"/>
                  </a:cubicBezTo>
                  <a:cubicBezTo>
                    <a:pt x="1199" y="3106"/>
                    <a:pt x="1197" y="3106"/>
                    <a:pt x="1193" y="3106"/>
                  </a:cubicBezTo>
                  <a:cubicBezTo>
                    <a:pt x="1191" y="3104"/>
                    <a:pt x="1188" y="3101"/>
                    <a:pt x="1185" y="3098"/>
                  </a:cubicBezTo>
                  <a:cubicBezTo>
                    <a:pt x="1185" y="3096"/>
                    <a:pt x="1185" y="3093"/>
                    <a:pt x="1185" y="3090"/>
                  </a:cubicBezTo>
                  <a:cubicBezTo>
                    <a:pt x="1169" y="3090"/>
                    <a:pt x="1152" y="3090"/>
                    <a:pt x="1135" y="3090"/>
                  </a:cubicBezTo>
                  <a:cubicBezTo>
                    <a:pt x="1133" y="3092"/>
                    <a:pt x="1130" y="3095"/>
                    <a:pt x="1127" y="3098"/>
                  </a:cubicBezTo>
                  <a:cubicBezTo>
                    <a:pt x="1121" y="3098"/>
                    <a:pt x="1115" y="3098"/>
                    <a:pt x="1110" y="3098"/>
                  </a:cubicBezTo>
                  <a:cubicBezTo>
                    <a:pt x="1108" y="3101"/>
                    <a:pt x="1105" y="3103"/>
                    <a:pt x="1102" y="3106"/>
                  </a:cubicBezTo>
                  <a:cubicBezTo>
                    <a:pt x="1088" y="3106"/>
                    <a:pt x="1075" y="3106"/>
                    <a:pt x="1061" y="3106"/>
                  </a:cubicBezTo>
                  <a:cubicBezTo>
                    <a:pt x="1058" y="3109"/>
                    <a:pt x="1056" y="3111"/>
                    <a:pt x="1053" y="3114"/>
                  </a:cubicBezTo>
                  <a:cubicBezTo>
                    <a:pt x="1036" y="3114"/>
                    <a:pt x="1019" y="3114"/>
                    <a:pt x="1003" y="3114"/>
                  </a:cubicBezTo>
                  <a:cubicBezTo>
                    <a:pt x="1000" y="3117"/>
                    <a:pt x="998" y="3120"/>
                    <a:pt x="995" y="3123"/>
                  </a:cubicBezTo>
                  <a:cubicBezTo>
                    <a:pt x="989" y="3123"/>
                    <a:pt x="983" y="3123"/>
                    <a:pt x="978" y="3123"/>
                  </a:cubicBezTo>
                  <a:cubicBezTo>
                    <a:pt x="978" y="3101"/>
                    <a:pt x="978" y="3079"/>
                    <a:pt x="978" y="3057"/>
                  </a:cubicBezTo>
                  <a:cubicBezTo>
                    <a:pt x="972" y="3051"/>
                    <a:pt x="967" y="3046"/>
                    <a:pt x="961" y="3040"/>
                  </a:cubicBezTo>
                  <a:cubicBezTo>
                    <a:pt x="950" y="3040"/>
                    <a:pt x="939" y="3040"/>
                    <a:pt x="928" y="3040"/>
                  </a:cubicBezTo>
                  <a:cubicBezTo>
                    <a:pt x="925" y="3043"/>
                    <a:pt x="923" y="3045"/>
                    <a:pt x="920" y="3048"/>
                  </a:cubicBezTo>
                  <a:cubicBezTo>
                    <a:pt x="914" y="3048"/>
                    <a:pt x="909" y="3048"/>
                    <a:pt x="903" y="3048"/>
                  </a:cubicBezTo>
                  <a:cubicBezTo>
                    <a:pt x="901" y="3046"/>
                    <a:pt x="898" y="3043"/>
                    <a:pt x="895" y="3040"/>
                  </a:cubicBezTo>
                  <a:cubicBezTo>
                    <a:pt x="895" y="3035"/>
                    <a:pt x="895" y="3029"/>
                    <a:pt x="895" y="3024"/>
                  </a:cubicBezTo>
                  <a:cubicBezTo>
                    <a:pt x="893" y="3021"/>
                    <a:pt x="890" y="3018"/>
                    <a:pt x="886" y="3015"/>
                  </a:cubicBezTo>
                  <a:cubicBezTo>
                    <a:pt x="886" y="3010"/>
                    <a:pt x="886" y="3004"/>
                    <a:pt x="886" y="2999"/>
                  </a:cubicBezTo>
                  <a:cubicBezTo>
                    <a:pt x="884" y="2996"/>
                    <a:pt x="882" y="2993"/>
                    <a:pt x="879" y="2990"/>
                  </a:cubicBezTo>
                  <a:cubicBezTo>
                    <a:pt x="879" y="2985"/>
                    <a:pt x="879" y="2979"/>
                    <a:pt x="879" y="2973"/>
                  </a:cubicBezTo>
                  <a:cubicBezTo>
                    <a:pt x="884" y="2969"/>
                    <a:pt x="890" y="2963"/>
                    <a:pt x="895" y="2958"/>
                  </a:cubicBezTo>
                  <a:cubicBezTo>
                    <a:pt x="898" y="2958"/>
                    <a:pt x="900" y="2958"/>
                    <a:pt x="903" y="2958"/>
                  </a:cubicBezTo>
                  <a:cubicBezTo>
                    <a:pt x="903" y="2955"/>
                    <a:pt x="903" y="2952"/>
                    <a:pt x="903" y="2949"/>
                  </a:cubicBezTo>
                  <a:cubicBezTo>
                    <a:pt x="919" y="2933"/>
                    <a:pt x="936" y="2916"/>
                    <a:pt x="952" y="2900"/>
                  </a:cubicBezTo>
                  <a:cubicBezTo>
                    <a:pt x="952" y="2897"/>
                    <a:pt x="952" y="2894"/>
                    <a:pt x="952" y="2891"/>
                  </a:cubicBezTo>
                  <a:cubicBezTo>
                    <a:pt x="948" y="2891"/>
                    <a:pt x="942" y="2891"/>
                    <a:pt x="937" y="2891"/>
                  </a:cubicBezTo>
                  <a:cubicBezTo>
                    <a:pt x="937" y="2885"/>
                    <a:pt x="937" y="2880"/>
                    <a:pt x="937" y="2874"/>
                  </a:cubicBezTo>
                  <a:cubicBezTo>
                    <a:pt x="934" y="2874"/>
                    <a:pt x="931" y="2874"/>
                    <a:pt x="928" y="2874"/>
                  </a:cubicBezTo>
                  <a:cubicBezTo>
                    <a:pt x="925" y="2872"/>
                    <a:pt x="923" y="2869"/>
                    <a:pt x="920" y="2866"/>
                  </a:cubicBezTo>
                  <a:cubicBezTo>
                    <a:pt x="917" y="2866"/>
                    <a:pt x="914" y="2866"/>
                    <a:pt x="911" y="2866"/>
                  </a:cubicBezTo>
                  <a:cubicBezTo>
                    <a:pt x="909" y="2864"/>
                    <a:pt x="906" y="2861"/>
                    <a:pt x="903" y="2857"/>
                  </a:cubicBezTo>
                  <a:cubicBezTo>
                    <a:pt x="903" y="2849"/>
                    <a:pt x="903" y="2841"/>
                    <a:pt x="903" y="2833"/>
                  </a:cubicBezTo>
                  <a:cubicBezTo>
                    <a:pt x="909" y="2827"/>
                    <a:pt x="914" y="2822"/>
                    <a:pt x="920" y="2816"/>
                  </a:cubicBezTo>
                  <a:cubicBezTo>
                    <a:pt x="920" y="2814"/>
                    <a:pt x="920" y="2811"/>
                    <a:pt x="920" y="2808"/>
                  </a:cubicBezTo>
                  <a:cubicBezTo>
                    <a:pt x="917" y="2806"/>
                    <a:pt x="914" y="2803"/>
                    <a:pt x="911" y="2800"/>
                  </a:cubicBezTo>
                  <a:cubicBezTo>
                    <a:pt x="909" y="2800"/>
                    <a:pt x="906" y="2800"/>
                    <a:pt x="903" y="2800"/>
                  </a:cubicBezTo>
                  <a:cubicBezTo>
                    <a:pt x="903" y="2798"/>
                    <a:pt x="903" y="2795"/>
                    <a:pt x="903" y="2791"/>
                  </a:cubicBezTo>
                  <a:cubicBezTo>
                    <a:pt x="901" y="2789"/>
                    <a:pt x="898" y="2787"/>
                    <a:pt x="895" y="2783"/>
                  </a:cubicBezTo>
                  <a:cubicBezTo>
                    <a:pt x="895" y="2781"/>
                    <a:pt x="895" y="2778"/>
                    <a:pt x="895" y="2775"/>
                  </a:cubicBezTo>
                  <a:cubicBezTo>
                    <a:pt x="893" y="2772"/>
                    <a:pt x="890" y="2770"/>
                    <a:pt x="886" y="2767"/>
                  </a:cubicBezTo>
                  <a:cubicBezTo>
                    <a:pt x="881" y="2767"/>
                    <a:pt x="875" y="2767"/>
                    <a:pt x="870" y="2767"/>
                  </a:cubicBezTo>
                  <a:cubicBezTo>
                    <a:pt x="867" y="2764"/>
                    <a:pt x="865" y="2761"/>
                    <a:pt x="862" y="2758"/>
                  </a:cubicBezTo>
                  <a:cubicBezTo>
                    <a:pt x="859" y="2758"/>
                    <a:pt x="856" y="2758"/>
                    <a:pt x="853" y="2758"/>
                  </a:cubicBezTo>
                  <a:cubicBezTo>
                    <a:pt x="848" y="2753"/>
                    <a:pt x="843" y="2748"/>
                    <a:pt x="837" y="2742"/>
                  </a:cubicBezTo>
                  <a:cubicBezTo>
                    <a:pt x="837" y="2740"/>
                    <a:pt x="837" y="2737"/>
                    <a:pt x="837" y="2733"/>
                  </a:cubicBezTo>
                  <a:cubicBezTo>
                    <a:pt x="829" y="2725"/>
                    <a:pt x="820" y="2717"/>
                    <a:pt x="812" y="2709"/>
                  </a:cubicBezTo>
                  <a:cubicBezTo>
                    <a:pt x="812" y="2703"/>
                    <a:pt x="812" y="2698"/>
                    <a:pt x="812" y="2692"/>
                  </a:cubicBezTo>
                  <a:cubicBezTo>
                    <a:pt x="809" y="2690"/>
                    <a:pt x="807" y="2687"/>
                    <a:pt x="804" y="2684"/>
                  </a:cubicBezTo>
                  <a:cubicBezTo>
                    <a:pt x="801" y="2684"/>
                    <a:pt x="799" y="2684"/>
                    <a:pt x="796" y="2684"/>
                  </a:cubicBezTo>
                  <a:cubicBezTo>
                    <a:pt x="793" y="2682"/>
                    <a:pt x="790" y="2678"/>
                    <a:pt x="787" y="2675"/>
                  </a:cubicBezTo>
                  <a:cubicBezTo>
                    <a:pt x="787" y="2665"/>
                    <a:pt x="787" y="2654"/>
                    <a:pt x="787" y="2643"/>
                  </a:cubicBezTo>
                  <a:cubicBezTo>
                    <a:pt x="789" y="2640"/>
                    <a:pt x="793" y="2637"/>
                    <a:pt x="796" y="2634"/>
                  </a:cubicBezTo>
                  <a:cubicBezTo>
                    <a:pt x="796" y="2626"/>
                    <a:pt x="796" y="2618"/>
                    <a:pt x="796" y="2609"/>
                  </a:cubicBezTo>
                  <a:cubicBezTo>
                    <a:pt x="798" y="2607"/>
                    <a:pt x="801" y="2605"/>
                    <a:pt x="804" y="2601"/>
                  </a:cubicBezTo>
                  <a:cubicBezTo>
                    <a:pt x="804" y="2596"/>
                    <a:pt x="804" y="2590"/>
                    <a:pt x="804" y="2585"/>
                  </a:cubicBezTo>
                  <a:cubicBezTo>
                    <a:pt x="798" y="2585"/>
                    <a:pt x="793" y="2585"/>
                    <a:pt x="787" y="2585"/>
                  </a:cubicBezTo>
                  <a:cubicBezTo>
                    <a:pt x="782" y="2579"/>
                    <a:pt x="776" y="2574"/>
                    <a:pt x="770" y="2568"/>
                  </a:cubicBezTo>
                  <a:cubicBezTo>
                    <a:pt x="765" y="2568"/>
                    <a:pt x="759" y="2568"/>
                    <a:pt x="754" y="2568"/>
                  </a:cubicBezTo>
                  <a:cubicBezTo>
                    <a:pt x="751" y="2565"/>
                    <a:pt x="749" y="2562"/>
                    <a:pt x="746" y="2559"/>
                  </a:cubicBezTo>
                  <a:cubicBezTo>
                    <a:pt x="743" y="2559"/>
                    <a:pt x="741" y="2559"/>
                    <a:pt x="738" y="2559"/>
                  </a:cubicBezTo>
                  <a:cubicBezTo>
                    <a:pt x="736" y="2561"/>
                    <a:pt x="732" y="2565"/>
                    <a:pt x="729" y="2568"/>
                  </a:cubicBezTo>
                  <a:cubicBezTo>
                    <a:pt x="724" y="2568"/>
                    <a:pt x="718" y="2568"/>
                    <a:pt x="712" y="2568"/>
                  </a:cubicBezTo>
                  <a:cubicBezTo>
                    <a:pt x="710" y="2570"/>
                    <a:pt x="708" y="2573"/>
                    <a:pt x="705" y="2576"/>
                  </a:cubicBezTo>
                  <a:cubicBezTo>
                    <a:pt x="699" y="2576"/>
                    <a:pt x="693" y="2576"/>
                    <a:pt x="688" y="2576"/>
                  </a:cubicBezTo>
                  <a:cubicBezTo>
                    <a:pt x="685" y="2573"/>
                    <a:pt x="683" y="2571"/>
                    <a:pt x="680" y="2568"/>
                  </a:cubicBezTo>
                  <a:cubicBezTo>
                    <a:pt x="678" y="2570"/>
                    <a:pt x="674" y="2573"/>
                    <a:pt x="671" y="2576"/>
                  </a:cubicBezTo>
                  <a:cubicBezTo>
                    <a:pt x="641" y="2576"/>
                    <a:pt x="611" y="2576"/>
                    <a:pt x="580" y="2576"/>
                  </a:cubicBezTo>
                  <a:cubicBezTo>
                    <a:pt x="578" y="2573"/>
                    <a:pt x="575" y="2571"/>
                    <a:pt x="572" y="2568"/>
                  </a:cubicBezTo>
                  <a:cubicBezTo>
                    <a:pt x="564" y="2568"/>
                    <a:pt x="556" y="2568"/>
                    <a:pt x="547" y="2568"/>
                  </a:cubicBezTo>
                  <a:cubicBezTo>
                    <a:pt x="547" y="2573"/>
                    <a:pt x="547" y="2579"/>
                    <a:pt x="547" y="2584"/>
                  </a:cubicBezTo>
                  <a:cubicBezTo>
                    <a:pt x="545" y="2584"/>
                    <a:pt x="542" y="2584"/>
                    <a:pt x="539" y="2584"/>
                  </a:cubicBezTo>
                  <a:cubicBezTo>
                    <a:pt x="537" y="2587"/>
                    <a:pt x="534" y="2589"/>
                    <a:pt x="530" y="2592"/>
                  </a:cubicBezTo>
                  <a:cubicBezTo>
                    <a:pt x="525" y="2592"/>
                    <a:pt x="519" y="2592"/>
                    <a:pt x="514" y="2592"/>
                  </a:cubicBezTo>
                  <a:cubicBezTo>
                    <a:pt x="511" y="2590"/>
                    <a:pt x="509" y="2588"/>
                    <a:pt x="506" y="2584"/>
                  </a:cubicBezTo>
                  <a:cubicBezTo>
                    <a:pt x="503" y="2587"/>
                    <a:pt x="501" y="2589"/>
                    <a:pt x="498" y="2592"/>
                  </a:cubicBezTo>
                  <a:cubicBezTo>
                    <a:pt x="498" y="2595"/>
                    <a:pt x="498" y="2598"/>
                    <a:pt x="498" y="2601"/>
                  </a:cubicBezTo>
                  <a:cubicBezTo>
                    <a:pt x="495" y="2601"/>
                    <a:pt x="492" y="2601"/>
                    <a:pt x="489" y="2601"/>
                  </a:cubicBezTo>
                  <a:cubicBezTo>
                    <a:pt x="487" y="2599"/>
                    <a:pt x="484" y="2596"/>
                    <a:pt x="481" y="2592"/>
                  </a:cubicBezTo>
                  <a:cubicBezTo>
                    <a:pt x="476" y="2592"/>
                    <a:pt x="470" y="2592"/>
                    <a:pt x="464" y="2592"/>
                  </a:cubicBezTo>
                  <a:cubicBezTo>
                    <a:pt x="462" y="2590"/>
                    <a:pt x="459" y="2588"/>
                    <a:pt x="456" y="2584"/>
                  </a:cubicBezTo>
                  <a:cubicBezTo>
                    <a:pt x="445" y="2584"/>
                    <a:pt x="434" y="2584"/>
                    <a:pt x="423" y="2584"/>
                  </a:cubicBezTo>
                  <a:cubicBezTo>
                    <a:pt x="423" y="2576"/>
                    <a:pt x="423" y="2568"/>
                    <a:pt x="423" y="2559"/>
                  </a:cubicBezTo>
                  <a:cubicBezTo>
                    <a:pt x="425" y="2557"/>
                    <a:pt x="428" y="2554"/>
                    <a:pt x="431" y="2551"/>
                  </a:cubicBezTo>
                  <a:cubicBezTo>
                    <a:pt x="431" y="2549"/>
                    <a:pt x="431" y="2546"/>
                    <a:pt x="431" y="2543"/>
                  </a:cubicBezTo>
                  <a:cubicBezTo>
                    <a:pt x="425" y="2538"/>
                    <a:pt x="420" y="2532"/>
                    <a:pt x="414" y="2526"/>
                  </a:cubicBezTo>
                  <a:cubicBezTo>
                    <a:pt x="409" y="2526"/>
                    <a:pt x="403" y="2526"/>
                    <a:pt x="398" y="2526"/>
                  </a:cubicBezTo>
                  <a:cubicBezTo>
                    <a:pt x="393" y="2521"/>
                    <a:pt x="387" y="2515"/>
                    <a:pt x="382" y="2510"/>
                  </a:cubicBezTo>
                  <a:cubicBezTo>
                    <a:pt x="379" y="2510"/>
                    <a:pt x="376" y="2510"/>
                    <a:pt x="373" y="2510"/>
                  </a:cubicBezTo>
                  <a:cubicBezTo>
                    <a:pt x="371" y="2507"/>
                    <a:pt x="368" y="2505"/>
                    <a:pt x="365" y="2502"/>
                  </a:cubicBezTo>
                  <a:cubicBezTo>
                    <a:pt x="359" y="2502"/>
                    <a:pt x="354" y="2502"/>
                    <a:pt x="348" y="2502"/>
                  </a:cubicBezTo>
                  <a:cubicBezTo>
                    <a:pt x="348" y="2483"/>
                    <a:pt x="348" y="2464"/>
                    <a:pt x="348" y="2444"/>
                  </a:cubicBezTo>
                  <a:cubicBezTo>
                    <a:pt x="351" y="2441"/>
                    <a:pt x="353" y="2438"/>
                    <a:pt x="356" y="2435"/>
                  </a:cubicBezTo>
                  <a:cubicBezTo>
                    <a:pt x="356" y="2424"/>
                    <a:pt x="356" y="2413"/>
                    <a:pt x="356" y="2402"/>
                  </a:cubicBezTo>
                  <a:cubicBezTo>
                    <a:pt x="352" y="2402"/>
                    <a:pt x="346" y="2402"/>
                    <a:pt x="340" y="2402"/>
                  </a:cubicBezTo>
                  <a:cubicBezTo>
                    <a:pt x="338" y="2399"/>
                    <a:pt x="335" y="2397"/>
                    <a:pt x="332" y="2394"/>
                  </a:cubicBezTo>
                  <a:cubicBezTo>
                    <a:pt x="329" y="2394"/>
                    <a:pt x="327" y="2394"/>
                    <a:pt x="324" y="2394"/>
                  </a:cubicBezTo>
                  <a:cubicBezTo>
                    <a:pt x="321" y="2391"/>
                    <a:pt x="318" y="2389"/>
                    <a:pt x="315" y="2386"/>
                  </a:cubicBezTo>
                  <a:cubicBezTo>
                    <a:pt x="313" y="2386"/>
                    <a:pt x="310" y="2386"/>
                    <a:pt x="307" y="2386"/>
                  </a:cubicBezTo>
                  <a:cubicBezTo>
                    <a:pt x="305" y="2383"/>
                    <a:pt x="301" y="2380"/>
                    <a:pt x="298" y="2377"/>
                  </a:cubicBezTo>
                  <a:cubicBezTo>
                    <a:pt x="296" y="2377"/>
                    <a:pt x="293" y="2377"/>
                    <a:pt x="290" y="2377"/>
                  </a:cubicBezTo>
                  <a:cubicBezTo>
                    <a:pt x="288" y="2375"/>
                    <a:pt x="286" y="2372"/>
                    <a:pt x="282" y="2369"/>
                  </a:cubicBezTo>
                  <a:cubicBezTo>
                    <a:pt x="282" y="2355"/>
                    <a:pt x="282" y="2342"/>
                    <a:pt x="282" y="2328"/>
                  </a:cubicBezTo>
                  <a:cubicBezTo>
                    <a:pt x="277" y="2322"/>
                    <a:pt x="271" y="2316"/>
                    <a:pt x="266" y="2311"/>
                  </a:cubicBezTo>
                  <a:cubicBezTo>
                    <a:pt x="266" y="2305"/>
                    <a:pt x="266" y="2300"/>
                    <a:pt x="266" y="2294"/>
                  </a:cubicBezTo>
                  <a:cubicBezTo>
                    <a:pt x="268" y="2292"/>
                    <a:pt x="270" y="2289"/>
                    <a:pt x="274" y="2286"/>
                  </a:cubicBezTo>
                  <a:cubicBezTo>
                    <a:pt x="274" y="2281"/>
                    <a:pt x="274" y="2275"/>
                    <a:pt x="274" y="2270"/>
                  </a:cubicBezTo>
                  <a:cubicBezTo>
                    <a:pt x="276" y="2267"/>
                    <a:pt x="279" y="2264"/>
                    <a:pt x="282" y="2261"/>
                  </a:cubicBezTo>
                  <a:cubicBezTo>
                    <a:pt x="282" y="2253"/>
                    <a:pt x="282" y="2245"/>
                    <a:pt x="282" y="2236"/>
                  </a:cubicBezTo>
                  <a:cubicBezTo>
                    <a:pt x="280" y="2234"/>
                    <a:pt x="277" y="2231"/>
                    <a:pt x="274" y="2228"/>
                  </a:cubicBezTo>
                  <a:cubicBezTo>
                    <a:pt x="271" y="2228"/>
                    <a:pt x="269" y="2228"/>
                    <a:pt x="266" y="2228"/>
                  </a:cubicBezTo>
                  <a:cubicBezTo>
                    <a:pt x="263" y="2226"/>
                    <a:pt x="260" y="2223"/>
                    <a:pt x="257" y="2219"/>
                  </a:cubicBezTo>
                  <a:cubicBezTo>
                    <a:pt x="255" y="2219"/>
                    <a:pt x="252" y="2219"/>
                    <a:pt x="249" y="2219"/>
                  </a:cubicBezTo>
                  <a:cubicBezTo>
                    <a:pt x="247" y="2217"/>
                    <a:pt x="244" y="2215"/>
                    <a:pt x="241" y="2212"/>
                  </a:cubicBezTo>
                  <a:cubicBezTo>
                    <a:pt x="239" y="2212"/>
                    <a:pt x="235" y="2212"/>
                    <a:pt x="232" y="2212"/>
                  </a:cubicBezTo>
                  <a:cubicBezTo>
                    <a:pt x="227" y="2206"/>
                    <a:pt x="221" y="2200"/>
                    <a:pt x="216" y="2195"/>
                  </a:cubicBezTo>
                  <a:cubicBezTo>
                    <a:pt x="213" y="2195"/>
                    <a:pt x="211" y="2195"/>
                    <a:pt x="208" y="2195"/>
                  </a:cubicBezTo>
                  <a:cubicBezTo>
                    <a:pt x="205" y="2192"/>
                    <a:pt x="202" y="2190"/>
                    <a:pt x="199" y="2187"/>
                  </a:cubicBezTo>
                  <a:cubicBezTo>
                    <a:pt x="196" y="2187"/>
                    <a:pt x="194" y="2187"/>
                    <a:pt x="191" y="2187"/>
                  </a:cubicBezTo>
                  <a:cubicBezTo>
                    <a:pt x="189" y="2185"/>
                    <a:pt x="186" y="2181"/>
                    <a:pt x="183" y="2178"/>
                  </a:cubicBezTo>
                  <a:cubicBezTo>
                    <a:pt x="177" y="2178"/>
                    <a:pt x="172" y="2178"/>
                    <a:pt x="166" y="2178"/>
                  </a:cubicBezTo>
                  <a:cubicBezTo>
                    <a:pt x="166" y="2173"/>
                    <a:pt x="166" y="2167"/>
                    <a:pt x="166" y="2161"/>
                  </a:cubicBezTo>
                  <a:cubicBezTo>
                    <a:pt x="169" y="2159"/>
                    <a:pt x="171" y="2157"/>
                    <a:pt x="174" y="2153"/>
                  </a:cubicBezTo>
                  <a:cubicBezTo>
                    <a:pt x="174" y="2151"/>
                    <a:pt x="174" y="2149"/>
                    <a:pt x="174" y="2146"/>
                  </a:cubicBezTo>
                  <a:cubicBezTo>
                    <a:pt x="177" y="2143"/>
                    <a:pt x="180" y="2140"/>
                    <a:pt x="183" y="2137"/>
                  </a:cubicBezTo>
                  <a:cubicBezTo>
                    <a:pt x="183" y="2131"/>
                    <a:pt x="183" y="2126"/>
                    <a:pt x="183" y="2120"/>
                  </a:cubicBezTo>
                  <a:cubicBezTo>
                    <a:pt x="185" y="2118"/>
                    <a:pt x="188" y="2115"/>
                    <a:pt x="191" y="2112"/>
                  </a:cubicBezTo>
                  <a:cubicBezTo>
                    <a:pt x="191" y="2099"/>
                    <a:pt x="191" y="2085"/>
                    <a:pt x="191" y="2071"/>
                  </a:cubicBezTo>
                  <a:cubicBezTo>
                    <a:pt x="189" y="2071"/>
                    <a:pt x="186" y="2071"/>
                    <a:pt x="183" y="2071"/>
                  </a:cubicBezTo>
                  <a:cubicBezTo>
                    <a:pt x="181" y="2068"/>
                    <a:pt x="177" y="2065"/>
                    <a:pt x="174" y="2062"/>
                  </a:cubicBezTo>
                  <a:cubicBezTo>
                    <a:pt x="169" y="2062"/>
                    <a:pt x="163" y="2062"/>
                    <a:pt x="158" y="2062"/>
                  </a:cubicBezTo>
                  <a:cubicBezTo>
                    <a:pt x="155" y="2060"/>
                    <a:pt x="153" y="2057"/>
                    <a:pt x="150" y="2054"/>
                  </a:cubicBezTo>
                  <a:cubicBezTo>
                    <a:pt x="147" y="2054"/>
                    <a:pt x="145" y="2054"/>
                    <a:pt x="142" y="2054"/>
                  </a:cubicBezTo>
                  <a:cubicBezTo>
                    <a:pt x="136" y="2049"/>
                    <a:pt x="130" y="2043"/>
                    <a:pt x="125" y="2037"/>
                  </a:cubicBezTo>
                  <a:cubicBezTo>
                    <a:pt x="119" y="2037"/>
                    <a:pt x="114" y="2037"/>
                    <a:pt x="108" y="2037"/>
                  </a:cubicBezTo>
                  <a:cubicBezTo>
                    <a:pt x="106" y="2035"/>
                    <a:pt x="103" y="2033"/>
                    <a:pt x="99" y="2029"/>
                  </a:cubicBezTo>
                  <a:cubicBezTo>
                    <a:pt x="97" y="2029"/>
                    <a:pt x="95" y="2029"/>
                    <a:pt x="92" y="2029"/>
                  </a:cubicBezTo>
                  <a:cubicBezTo>
                    <a:pt x="89" y="2027"/>
                    <a:pt x="87" y="2024"/>
                    <a:pt x="84" y="2021"/>
                  </a:cubicBezTo>
                  <a:cubicBezTo>
                    <a:pt x="81" y="2021"/>
                    <a:pt x="78" y="2021"/>
                    <a:pt x="75" y="2021"/>
                  </a:cubicBezTo>
                  <a:cubicBezTo>
                    <a:pt x="75" y="2015"/>
                    <a:pt x="75" y="2010"/>
                    <a:pt x="75" y="2004"/>
                  </a:cubicBezTo>
                  <a:cubicBezTo>
                    <a:pt x="67" y="1996"/>
                    <a:pt x="59" y="1988"/>
                    <a:pt x="50" y="1979"/>
                  </a:cubicBezTo>
                  <a:cubicBezTo>
                    <a:pt x="42" y="1979"/>
                    <a:pt x="34" y="1979"/>
                    <a:pt x="26" y="1979"/>
                  </a:cubicBezTo>
                  <a:cubicBezTo>
                    <a:pt x="18" y="1971"/>
                    <a:pt x="9" y="1963"/>
                    <a:pt x="0" y="1955"/>
                  </a:cubicBezTo>
                  <a:cubicBezTo>
                    <a:pt x="0" y="1938"/>
                    <a:pt x="0" y="1921"/>
                    <a:pt x="0" y="1905"/>
                  </a:cubicBezTo>
                  <a:cubicBezTo>
                    <a:pt x="8" y="1905"/>
                    <a:pt x="17" y="1905"/>
                    <a:pt x="26" y="1905"/>
                  </a:cubicBezTo>
                  <a:cubicBezTo>
                    <a:pt x="26" y="1900"/>
                    <a:pt x="26" y="1894"/>
                    <a:pt x="26" y="1889"/>
                  </a:cubicBezTo>
                  <a:cubicBezTo>
                    <a:pt x="33" y="1889"/>
                    <a:pt x="41" y="1889"/>
                    <a:pt x="50" y="1889"/>
                  </a:cubicBezTo>
                  <a:cubicBezTo>
                    <a:pt x="53" y="1886"/>
                    <a:pt x="55" y="1883"/>
                    <a:pt x="58" y="1880"/>
                  </a:cubicBezTo>
                  <a:cubicBezTo>
                    <a:pt x="75" y="1880"/>
                    <a:pt x="92" y="1880"/>
                    <a:pt x="108" y="1880"/>
                  </a:cubicBezTo>
                  <a:cubicBezTo>
                    <a:pt x="119" y="1869"/>
                    <a:pt x="130" y="1858"/>
                    <a:pt x="142" y="1847"/>
                  </a:cubicBezTo>
                  <a:cubicBezTo>
                    <a:pt x="142" y="1839"/>
                    <a:pt x="142" y="1831"/>
                    <a:pt x="142" y="1822"/>
                  </a:cubicBezTo>
                  <a:cubicBezTo>
                    <a:pt x="144" y="1820"/>
                    <a:pt x="146" y="1817"/>
                    <a:pt x="150" y="1814"/>
                  </a:cubicBezTo>
                  <a:cubicBezTo>
                    <a:pt x="128" y="1792"/>
                    <a:pt x="106" y="1769"/>
                    <a:pt x="84" y="1747"/>
                  </a:cubicBezTo>
                  <a:cubicBezTo>
                    <a:pt x="81" y="1747"/>
                    <a:pt x="78" y="1747"/>
                    <a:pt x="75" y="1747"/>
                  </a:cubicBezTo>
                  <a:cubicBezTo>
                    <a:pt x="72" y="1745"/>
                    <a:pt x="70" y="1742"/>
                    <a:pt x="67" y="1739"/>
                  </a:cubicBezTo>
                  <a:cubicBezTo>
                    <a:pt x="67" y="1728"/>
                    <a:pt x="67" y="1717"/>
                    <a:pt x="67" y="1706"/>
                  </a:cubicBezTo>
                  <a:cubicBezTo>
                    <a:pt x="67" y="1692"/>
                    <a:pt x="67" y="1679"/>
                    <a:pt x="67" y="1664"/>
                  </a:cubicBezTo>
                  <a:cubicBezTo>
                    <a:pt x="69" y="1662"/>
                    <a:pt x="72" y="1660"/>
                    <a:pt x="75" y="1657"/>
                  </a:cubicBezTo>
                  <a:cubicBezTo>
                    <a:pt x="75" y="1654"/>
                    <a:pt x="75" y="1651"/>
                    <a:pt x="75" y="1648"/>
                  </a:cubicBezTo>
                  <a:cubicBezTo>
                    <a:pt x="75" y="1623"/>
                    <a:pt x="75" y="1599"/>
                    <a:pt x="75" y="1574"/>
                  </a:cubicBezTo>
                  <a:cubicBezTo>
                    <a:pt x="77" y="1571"/>
                    <a:pt x="80" y="1568"/>
                    <a:pt x="84" y="1565"/>
                  </a:cubicBezTo>
                  <a:cubicBezTo>
                    <a:pt x="84" y="1560"/>
                    <a:pt x="84" y="1554"/>
                    <a:pt x="84" y="1548"/>
                  </a:cubicBezTo>
                  <a:cubicBezTo>
                    <a:pt x="86" y="1546"/>
                    <a:pt x="88" y="1544"/>
                    <a:pt x="92" y="1540"/>
                  </a:cubicBezTo>
                  <a:cubicBezTo>
                    <a:pt x="92" y="1510"/>
                    <a:pt x="92" y="1480"/>
                    <a:pt x="92" y="1449"/>
                  </a:cubicBezTo>
                  <a:cubicBezTo>
                    <a:pt x="144" y="1449"/>
                    <a:pt x="196" y="1449"/>
                    <a:pt x="249" y="1449"/>
                  </a:cubicBezTo>
                  <a:cubicBezTo>
                    <a:pt x="251" y="1447"/>
                    <a:pt x="254" y="1444"/>
                    <a:pt x="257" y="1441"/>
                  </a:cubicBezTo>
                  <a:cubicBezTo>
                    <a:pt x="255" y="1439"/>
                    <a:pt x="252" y="1436"/>
                    <a:pt x="249" y="1433"/>
                  </a:cubicBezTo>
                  <a:cubicBezTo>
                    <a:pt x="249" y="1431"/>
                    <a:pt x="249" y="1428"/>
                    <a:pt x="249" y="1424"/>
                  </a:cubicBezTo>
                  <a:cubicBezTo>
                    <a:pt x="251" y="1424"/>
                    <a:pt x="254" y="1424"/>
                    <a:pt x="257" y="1424"/>
                  </a:cubicBezTo>
                  <a:cubicBezTo>
                    <a:pt x="259" y="1427"/>
                    <a:pt x="262" y="1430"/>
                    <a:pt x="266" y="1433"/>
                  </a:cubicBezTo>
                  <a:cubicBezTo>
                    <a:pt x="269" y="1433"/>
                    <a:pt x="271" y="1433"/>
                    <a:pt x="274" y="1433"/>
                  </a:cubicBezTo>
                  <a:cubicBezTo>
                    <a:pt x="274" y="1295"/>
                    <a:pt x="274" y="1156"/>
                    <a:pt x="274" y="1019"/>
                  </a:cubicBezTo>
                  <a:cubicBezTo>
                    <a:pt x="353" y="1019"/>
                    <a:pt x="433" y="1019"/>
                    <a:pt x="514" y="1019"/>
                  </a:cubicBezTo>
                  <a:cubicBezTo>
                    <a:pt x="514" y="1013"/>
                    <a:pt x="514" y="1008"/>
                    <a:pt x="514" y="1002"/>
                  </a:cubicBezTo>
                  <a:cubicBezTo>
                    <a:pt x="511" y="1000"/>
                    <a:pt x="509" y="997"/>
                    <a:pt x="506" y="993"/>
                  </a:cubicBezTo>
                  <a:cubicBezTo>
                    <a:pt x="506" y="969"/>
                    <a:pt x="506" y="944"/>
                    <a:pt x="506" y="919"/>
                  </a:cubicBezTo>
                  <a:cubicBezTo>
                    <a:pt x="508" y="917"/>
                    <a:pt x="511" y="914"/>
                    <a:pt x="514" y="911"/>
                  </a:cubicBezTo>
                  <a:cubicBezTo>
                    <a:pt x="514" y="908"/>
                    <a:pt x="514" y="906"/>
                    <a:pt x="514" y="903"/>
                  </a:cubicBezTo>
                  <a:cubicBezTo>
                    <a:pt x="516" y="900"/>
                    <a:pt x="519" y="897"/>
                    <a:pt x="522" y="894"/>
                  </a:cubicBezTo>
                  <a:cubicBezTo>
                    <a:pt x="522" y="889"/>
                    <a:pt x="522" y="884"/>
                    <a:pt x="522" y="878"/>
                  </a:cubicBezTo>
                  <a:cubicBezTo>
                    <a:pt x="525" y="876"/>
                    <a:pt x="527" y="873"/>
                    <a:pt x="530" y="869"/>
                  </a:cubicBezTo>
                  <a:cubicBezTo>
                    <a:pt x="530" y="867"/>
                    <a:pt x="530" y="865"/>
                    <a:pt x="530" y="861"/>
                  </a:cubicBezTo>
                  <a:cubicBezTo>
                    <a:pt x="533" y="859"/>
                    <a:pt x="536" y="856"/>
                    <a:pt x="539" y="853"/>
                  </a:cubicBezTo>
                  <a:cubicBezTo>
                    <a:pt x="539" y="850"/>
                    <a:pt x="539" y="848"/>
                    <a:pt x="539" y="845"/>
                  </a:cubicBezTo>
                  <a:cubicBezTo>
                    <a:pt x="542" y="842"/>
                    <a:pt x="544" y="839"/>
                    <a:pt x="547" y="836"/>
                  </a:cubicBezTo>
                  <a:cubicBezTo>
                    <a:pt x="547" y="834"/>
                    <a:pt x="547" y="831"/>
                    <a:pt x="547" y="828"/>
                  </a:cubicBezTo>
                  <a:cubicBezTo>
                    <a:pt x="549" y="826"/>
                    <a:pt x="552" y="823"/>
                    <a:pt x="555" y="820"/>
                  </a:cubicBezTo>
                  <a:cubicBezTo>
                    <a:pt x="557" y="820"/>
                    <a:pt x="561" y="820"/>
                    <a:pt x="564" y="820"/>
                  </a:cubicBezTo>
                  <a:cubicBezTo>
                    <a:pt x="564" y="818"/>
                    <a:pt x="564" y="815"/>
                    <a:pt x="564" y="811"/>
                  </a:cubicBezTo>
                  <a:cubicBezTo>
                    <a:pt x="569" y="806"/>
                    <a:pt x="575" y="800"/>
                    <a:pt x="580" y="795"/>
                  </a:cubicBezTo>
                  <a:cubicBezTo>
                    <a:pt x="580" y="792"/>
                    <a:pt x="580" y="790"/>
                    <a:pt x="580" y="787"/>
                  </a:cubicBezTo>
                  <a:cubicBezTo>
                    <a:pt x="583" y="784"/>
                    <a:pt x="585" y="782"/>
                    <a:pt x="588" y="779"/>
                  </a:cubicBezTo>
                  <a:cubicBezTo>
                    <a:pt x="588" y="776"/>
                    <a:pt x="588" y="773"/>
                    <a:pt x="588" y="770"/>
                  </a:cubicBezTo>
                  <a:cubicBezTo>
                    <a:pt x="591" y="768"/>
                    <a:pt x="594" y="765"/>
                    <a:pt x="597" y="762"/>
                  </a:cubicBezTo>
                  <a:cubicBezTo>
                    <a:pt x="600" y="762"/>
                    <a:pt x="602" y="762"/>
                    <a:pt x="605" y="762"/>
                  </a:cubicBezTo>
                  <a:cubicBezTo>
                    <a:pt x="605" y="754"/>
                    <a:pt x="605" y="745"/>
                    <a:pt x="605" y="737"/>
                  </a:cubicBezTo>
                  <a:cubicBezTo>
                    <a:pt x="608" y="734"/>
                    <a:pt x="610" y="732"/>
                    <a:pt x="613" y="729"/>
                  </a:cubicBezTo>
                  <a:cubicBezTo>
                    <a:pt x="613" y="726"/>
                    <a:pt x="613" y="724"/>
                    <a:pt x="613" y="721"/>
                  </a:cubicBezTo>
                  <a:cubicBezTo>
                    <a:pt x="616" y="718"/>
                    <a:pt x="619" y="715"/>
                    <a:pt x="622" y="712"/>
                  </a:cubicBezTo>
                  <a:cubicBezTo>
                    <a:pt x="622" y="706"/>
                    <a:pt x="622" y="701"/>
                    <a:pt x="622" y="695"/>
                  </a:cubicBezTo>
                  <a:cubicBezTo>
                    <a:pt x="624" y="693"/>
                    <a:pt x="627" y="690"/>
                    <a:pt x="630" y="687"/>
                  </a:cubicBezTo>
                  <a:cubicBezTo>
                    <a:pt x="630" y="685"/>
                    <a:pt x="630" y="683"/>
                    <a:pt x="630" y="679"/>
                  </a:cubicBezTo>
                  <a:cubicBezTo>
                    <a:pt x="632" y="677"/>
                    <a:pt x="635" y="674"/>
                    <a:pt x="639" y="671"/>
                  </a:cubicBezTo>
                  <a:cubicBezTo>
                    <a:pt x="639" y="668"/>
                    <a:pt x="639" y="666"/>
                    <a:pt x="639" y="663"/>
                  </a:cubicBezTo>
                  <a:cubicBezTo>
                    <a:pt x="641" y="660"/>
                    <a:pt x="643" y="657"/>
                    <a:pt x="647" y="654"/>
                  </a:cubicBezTo>
                  <a:cubicBezTo>
                    <a:pt x="647" y="648"/>
                    <a:pt x="647" y="643"/>
                    <a:pt x="647" y="637"/>
                  </a:cubicBezTo>
                  <a:cubicBezTo>
                    <a:pt x="649" y="635"/>
                    <a:pt x="651" y="632"/>
                    <a:pt x="654" y="629"/>
                  </a:cubicBezTo>
                  <a:cubicBezTo>
                    <a:pt x="654" y="621"/>
                    <a:pt x="654" y="613"/>
                    <a:pt x="654" y="605"/>
                  </a:cubicBezTo>
                  <a:cubicBezTo>
                    <a:pt x="652" y="602"/>
                    <a:pt x="650" y="599"/>
                    <a:pt x="647" y="596"/>
                  </a:cubicBezTo>
                  <a:cubicBezTo>
                    <a:pt x="647" y="588"/>
                    <a:pt x="647" y="580"/>
                    <a:pt x="647" y="571"/>
                  </a:cubicBezTo>
                  <a:cubicBezTo>
                    <a:pt x="660" y="571"/>
                    <a:pt x="674" y="571"/>
                    <a:pt x="688" y="571"/>
                  </a:cubicBezTo>
                  <a:cubicBezTo>
                    <a:pt x="690" y="569"/>
                    <a:pt x="693" y="566"/>
                    <a:pt x="697" y="563"/>
                  </a:cubicBezTo>
                  <a:cubicBezTo>
                    <a:pt x="699" y="563"/>
                    <a:pt x="701" y="563"/>
                    <a:pt x="705" y="563"/>
                  </a:cubicBezTo>
                  <a:cubicBezTo>
                    <a:pt x="707" y="561"/>
                    <a:pt x="709" y="558"/>
                    <a:pt x="713" y="555"/>
                  </a:cubicBezTo>
                  <a:cubicBezTo>
                    <a:pt x="713" y="552"/>
                    <a:pt x="713" y="550"/>
                    <a:pt x="713" y="547"/>
                  </a:cubicBezTo>
                  <a:cubicBezTo>
                    <a:pt x="715" y="544"/>
                    <a:pt x="718" y="541"/>
                    <a:pt x="721" y="538"/>
                  </a:cubicBezTo>
                  <a:cubicBezTo>
                    <a:pt x="721" y="535"/>
                    <a:pt x="721" y="533"/>
                    <a:pt x="721" y="530"/>
                  </a:cubicBezTo>
                  <a:cubicBezTo>
                    <a:pt x="724" y="527"/>
                    <a:pt x="726" y="525"/>
                    <a:pt x="729" y="522"/>
                  </a:cubicBezTo>
                  <a:cubicBezTo>
                    <a:pt x="729" y="516"/>
                    <a:pt x="729" y="511"/>
                    <a:pt x="729" y="505"/>
                  </a:cubicBezTo>
                  <a:cubicBezTo>
                    <a:pt x="735" y="500"/>
                    <a:pt x="740" y="494"/>
                    <a:pt x="746" y="489"/>
                  </a:cubicBezTo>
                  <a:cubicBezTo>
                    <a:pt x="748" y="489"/>
                    <a:pt x="751" y="489"/>
                    <a:pt x="754" y="489"/>
                  </a:cubicBezTo>
                  <a:cubicBezTo>
                    <a:pt x="754" y="486"/>
                    <a:pt x="754" y="483"/>
                    <a:pt x="754" y="480"/>
                  </a:cubicBezTo>
                  <a:cubicBezTo>
                    <a:pt x="765" y="469"/>
                    <a:pt x="776" y="458"/>
                    <a:pt x="787" y="447"/>
                  </a:cubicBezTo>
                  <a:cubicBezTo>
                    <a:pt x="790" y="447"/>
                    <a:pt x="793" y="447"/>
                    <a:pt x="796" y="447"/>
                  </a:cubicBezTo>
                  <a:cubicBezTo>
                    <a:pt x="798" y="445"/>
                    <a:pt x="801" y="442"/>
                    <a:pt x="804" y="438"/>
                  </a:cubicBezTo>
                  <a:cubicBezTo>
                    <a:pt x="806" y="438"/>
                    <a:pt x="809" y="438"/>
                    <a:pt x="812" y="438"/>
                  </a:cubicBezTo>
                  <a:cubicBezTo>
                    <a:pt x="814" y="436"/>
                    <a:pt x="817" y="434"/>
                    <a:pt x="821" y="430"/>
                  </a:cubicBezTo>
                  <a:cubicBezTo>
                    <a:pt x="823" y="430"/>
                    <a:pt x="825" y="430"/>
                    <a:pt x="829" y="430"/>
                  </a:cubicBezTo>
                  <a:cubicBezTo>
                    <a:pt x="831" y="428"/>
                    <a:pt x="834" y="426"/>
                    <a:pt x="837" y="423"/>
                  </a:cubicBezTo>
                  <a:cubicBezTo>
                    <a:pt x="842" y="423"/>
                    <a:pt x="848" y="423"/>
                    <a:pt x="853" y="423"/>
                  </a:cubicBezTo>
                  <a:cubicBezTo>
                    <a:pt x="856" y="420"/>
                    <a:pt x="859" y="417"/>
                    <a:pt x="862" y="414"/>
                  </a:cubicBezTo>
                  <a:cubicBezTo>
                    <a:pt x="862" y="406"/>
                    <a:pt x="862" y="398"/>
                    <a:pt x="862" y="389"/>
                  </a:cubicBezTo>
                  <a:cubicBezTo>
                    <a:pt x="860" y="387"/>
                    <a:pt x="856" y="384"/>
                    <a:pt x="853" y="380"/>
                  </a:cubicBezTo>
                  <a:cubicBezTo>
                    <a:pt x="843" y="380"/>
                    <a:pt x="832" y="380"/>
                    <a:pt x="821" y="380"/>
                  </a:cubicBezTo>
                  <a:cubicBezTo>
                    <a:pt x="815" y="376"/>
                    <a:pt x="810" y="370"/>
                    <a:pt x="804" y="364"/>
                  </a:cubicBezTo>
                  <a:cubicBezTo>
                    <a:pt x="802" y="364"/>
                    <a:pt x="799" y="364"/>
                    <a:pt x="796" y="364"/>
                  </a:cubicBezTo>
                  <a:cubicBezTo>
                    <a:pt x="794" y="362"/>
                    <a:pt x="790" y="359"/>
                    <a:pt x="787" y="356"/>
                  </a:cubicBezTo>
                  <a:cubicBezTo>
                    <a:pt x="787" y="353"/>
                    <a:pt x="787" y="351"/>
                    <a:pt x="787" y="348"/>
                  </a:cubicBezTo>
                  <a:cubicBezTo>
                    <a:pt x="785" y="345"/>
                    <a:pt x="782" y="342"/>
                    <a:pt x="779" y="339"/>
                  </a:cubicBezTo>
                  <a:cubicBezTo>
                    <a:pt x="779" y="337"/>
                    <a:pt x="779" y="334"/>
                    <a:pt x="779" y="331"/>
                  </a:cubicBezTo>
                  <a:cubicBezTo>
                    <a:pt x="777" y="329"/>
                    <a:pt x="774" y="326"/>
                    <a:pt x="771" y="323"/>
                  </a:cubicBezTo>
                  <a:cubicBezTo>
                    <a:pt x="771" y="315"/>
                    <a:pt x="771" y="306"/>
                    <a:pt x="771" y="298"/>
                  </a:cubicBezTo>
                  <a:cubicBezTo>
                    <a:pt x="779" y="290"/>
                    <a:pt x="787" y="282"/>
                    <a:pt x="796" y="273"/>
                  </a:cubicBezTo>
                  <a:cubicBezTo>
                    <a:pt x="796" y="271"/>
                    <a:pt x="796" y="268"/>
                    <a:pt x="796" y="265"/>
                  </a:cubicBezTo>
                  <a:cubicBezTo>
                    <a:pt x="788" y="257"/>
                    <a:pt x="779" y="248"/>
                    <a:pt x="771" y="240"/>
                  </a:cubicBezTo>
                  <a:cubicBezTo>
                    <a:pt x="771" y="224"/>
                    <a:pt x="771" y="207"/>
                    <a:pt x="771" y="190"/>
                  </a:cubicBezTo>
                  <a:cubicBezTo>
                    <a:pt x="768" y="188"/>
                    <a:pt x="766" y="185"/>
                    <a:pt x="763" y="182"/>
                  </a:cubicBezTo>
                  <a:cubicBezTo>
                    <a:pt x="763" y="168"/>
                    <a:pt x="763" y="155"/>
                    <a:pt x="763" y="140"/>
                  </a:cubicBezTo>
                  <a:cubicBezTo>
                    <a:pt x="765" y="138"/>
                    <a:pt x="767" y="135"/>
                    <a:pt x="771" y="132"/>
                  </a:cubicBezTo>
                  <a:cubicBezTo>
                    <a:pt x="771" y="124"/>
                    <a:pt x="771" y="116"/>
                    <a:pt x="771" y="108"/>
                  </a:cubicBezTo>
                  <a:cubicBezTo>
                    <a:pt x="773" y="105"/>
                    <a:pt x="776" y="102"/>
                    <a:pt x="779" y="99"/>
                  </a:cubicBezTo>
                  <a:cubicBezTo>
                    <a:pt x="779" y="97"/>
                    <a:pt x="779" y="94"/>
                    <a:pt x="779" y="91"/>
                  </a:cubicBezTo>
                  <a:cubicBezTo>
                    <a:pt x="785" y="85"/>
                    <a:pt x="790" y="80"/>
                    <a:pt x="796" y="74"/>
                  </a:cubicBezTo>
                  <a:cubicBezTo>
                    <a:pt x="802" y="74"/>
                    <a:pt x="807" y="74"/>
                    <a:pt x="812" y="74"/>
                  </a:cubicBezTo>
                  <a:cubicBezTo>
                    <a:pt x="817" y="80"/>
                    <a:pt x="823" y="85"/>
                    <a:pt x="829" y="91"/>
                  </a:cubicBezTo>
                  <a:cubicBezTo>
                    <a:pt x="832" y="91"/>
                    <a:pt x="835" y="91"/>
                    <a:pt x="837" y="91"/>
                  </a:cubicBezTo>
                  <a:cubicBezTo>
                    <a:pt x="837" y="102"/>
                    <a:pt x="837" y="113"/>
                    <a:pt x="837" y="124"/>
                  </a:cubicBezTo>
                  <a:cubicBezTo>
                    <a:pt x="846" y="124"/>
                    <a:pt x="854" y="124"/>
                    <a:pt x="862" y="124"/>
                  </a:cubicBezTo>
                  <a:cubicBezTo>
                    <a:pt x="865" y="121"/>
                    <a:pt x="868" y="118"/>
                    <a:pt x="870" y="116"/>
                  </a:cubicBezTo>
                  <a:cubicBezTo>
                    <a:pt x="873" y="116"/>
                    <a:pt x="876" y="116"/>
                    <a:pt x="879" y="116"/>
                  </a:cubicBezTo>
                  <a:cubicBezTo>
                    <a:pt x="882" y="112"/>
                    <a:pt x="884" y="110"/>
                    <a:pt x="887" y="108"/>
                  </a:cubicBezTo>
                  <a:cubicBezTo>
                    <a:pt x="890" y="108"/>
                    <a:pt x="893" y="108"/>
                    <a:pt x="895" y="108"/>
                  </a:cubicBezTo>
                  <a:cubicBezTo>
                    <a:pt x="899" y="104"/>
                    <a:pt x="901" y="101"/>
                    <a:pt x="903" y="99"/>
                  </a:cubicBezTo>
                  <a:cubicBezTo>
                    <a:pt x="907" y="99"/>
                    <a:pt x="909" y="99"/>
                    <a:pt x="911" y="99"/>
                  </a:cubicBezTo>
                  <a:cubicBezTo>
                    <a:pt x="914" y="96"/>
                    <a:pt x="918" y="93"/>
                    <a:pt x="920" y="91"/>
                  </a:cubicBezTo>
                  <a:cubicBezTo>
                    <a:pt x="926" y="91"/>
                    <a:pt x="931" y="91"/>
                    <a:pt x="937" y="91"/>
                  </a:cubicBezTo>
                  <a:cubicBezTo>
                    <a:pt x="940" y="88"/>
                    <a:pt x="942" y="85"/>
                    <a:pt x="945" y="82"/>
                  </a:cubicBezTo>
                  <a:cubicBezTo>
                    <a:pt x="956" y="82"/>
                    <a:pt x="967" y="82"/>
                    <a:pt x="978" y="82"/>
                  </a:cubicBezTo>
                  <a:cubicBezTo>
                    <a:pt x="981" y="79"/>
                    <a:pt x="984" y="77"/>
                    <a:pt x="986" y="74"/>
                  </a:cubicBezTo>
                  <a:cubicBezTo>
                    <a:pt x="992" y="74"/>
                    <a:pt x="997" y="74"/>
                    <a:pt x="1003" y="74"/>
                  </a:cubicBezTo>
                  <a:cubicBezTo>
                    <a:pt x="1003" y="80"/>
                    <a:pt x="1003" y="85"/>
                    <a:pt x="1003" y="91"/>
                  </a:cubicBezTo>
                  <a:cubicBezTo>
                    <a:pt x="1008" y="91"/>
                    <a:pt x="1014" y="91"/>
                    <a:pt x="1019" y="91"/>
                  </a:cubicBezTo>
                  <a:cubicBezTo>
                    <a:pt x="1019" y="85"/>
                    <a:pt x="1019" y="80"/>
                    <a:pt x="1019" y="74"/>
                  </a:cubicBezTo>
                  <a:cubicBezTo>
                    <a:pt x="1023" y="71"/>
                    <a:pt x="1025" y="69"/>
                    <a:pt x="1027" y="66"/>
                  </a:cubicBezTo>
                  <a:cubicBezTo>
                    <a:pt x="1039" y="66"/>
                    <a:pt x="1050" y="66"/>
                    <a:pt x="1061" y="66"/>
                  </a:cubicBezTo>
                  <a:cubicBezTo>
                    <a:pt x="1064" y="69"/>
                    <a:pt x="1066" y="72"/>
                    <a:pt x="1069" y="74"/>
                  </a:cubicBezTo>
                  <a:cubicBezTo>
                    <a:pt x="1080" y="74"/>
                    <a:pt x="1091" y="74"/>
                    <a:pt x="1102" y="74"/>
                  </a:cubicBezTo>
                  <a:cubicBezTo>
                    <a:pt x="1105" y="77"/>
                    <a:pt x="1108" y="80"/>
                    <a:pt x="1110" y="82"/>
                  </a:cubicBezTo>
                  <a:cubicBezTo>
                    <a:pt x="1119" y="82"/>
                    <a:pt x="1128" y="82"/>
                    <a:pt x="1136" y="82"/>
                  </a:cubicBezTo>
                  <a:cubicBezTo>
                    <a:pt x="1139" y="79"/>
                    <a:pt x="1141" y="77"/>
                    <a:pt x="1143" y="74"/>
                  </a:cubicBezTo>
                  <a:cubicBezTo>
                    <a:pt x="1155" y="74"/>
                    <a:pt x="1166" y="74"/>
                    <a:pt x="1177" y="74"/>
                  </a:cubicBezTo>
                  <a:cubicBezTo>
                    <a:pt x="1180" y="77"/>
                    <a:pt x="1182" y="80"/>
                    <a:pt x="1185" y="82"/>
                  </a:cubicBezTo>
                  <a:cubicBezTo>
                    <a:pt x="1194" y="82"/>
                    <a:pt x="1202" y="82"/>
                    <a:pt x="1209" y="82"/>
                  </a:cubicBezTo>
                  <a:cubicBezTo>
                    <a:pt x="1213" y="85"/>
                    <a:pt x="1216" y="89"/>
                    <a:pt x="1218" y="91"/>
                  </a:cubicBezTo>
                  <a:cubicBezTo>
                    <a:pt x="1229" y="91"/>
                    <a:pt x="1240" y="91"/>
                    <a:pt x="1252" y="91"/>
                  </a:cubicBezTo>
                  <a:cubicBezTo>
                    <a:pt x="1255" y="94"/>
                    <a:pt x="1257" y="97"/>
                    <a:pt x="1260" y="99"/>
                  </a:cubicBezTo>
                  <a:cubicBezTo>
                    <a:pt x="1265" y="99"/>
                    <a:pt x="1271" y="99"/>
                    <a:pt x="1276" y="99"/>
                  </a:cubicBezTo>
                  <a:cubicBezTo>
                    <a:pt x="1279" y="102"/>
                    <a:pt x="1282" y="105"/>
                    <a:pt x="1284" y="108"/>
                  </a:cubicBezTo>
                  <a:cubicBezTo>
                    <a:pt x="1287" y="108"/>
                    <a:pt x="1291" y="108"/>
                    <a:pt x="1293" y="108"/>
                  </a:cubicBezTo>
                  <a:cubicBezTo>
                    <a:pt x="1296" y="111"/>
                    <a:pt x="1299" y="113"/>
                    <a:pt x="1301" y="116"/>
                  </a:cubicBezTo>
                  <a:cubicBezTo>
                    <a:pt x="1315" y="116"/>
                    <a:pt x="1329" y="116"/>
                    <a:pt x="1342" y="116"/>
                  </a:cubicBezTo>
                  <a:cubicBezTo>
                    <a:pt x="1348" y="121"/>
                    <a:pt x="1353" y="127"/>
                    <a:pt x="1359" y="132"/>
                  </a:cubicBezTo>
                  <a:cubicBezTo>
                    <a:pt x="1398" y="132"/>
                    <a:pt x="1437" y="132"/>
                    <a:pt x="1475" y="132"/>
                  </a:cubicBezTo>
                  <a:cubicBezTo>
                    <a:pt x="1478" y="135"/>
                    <a:pt x="1481" y="138"/>
                    <a:pt x="1483" y="140"/>
                  </a:cubicBezTo>
                  <a:cubicBezTo>
                    <a:pt x="1494" y="140"/>
                    <a:pt x="1505" y="140"/>
                    <a:pt x="1516" y="140"/>
                  </a:cubicBezTo>
                  <a:cubicBezTo>
                    <a:pt x="1520" y="143"/>
                    <a:pt x="1522" y="147"/>
                    <a:pt x="1524" y="149"/>
                  </a:cubicBezTo>
                  <a:cubicBezTo>
                    <a:pt x="1530" y="149"/>
                    <a:pt x="1535" y="149"/>
                    <a:pt x="1541" y="149"/>
                  </a:cubicBezTo>
                  <a:cubicBezTo>
                    <a:pt x="1544" y="152"/>
                    <a:pt x="1547" y="155"/>
                    <a:pt x="1550" y="157"/>
                  </a:cubicBezTo>
                  <a:cubicBezTo>
                    <a:pt x="1578" y="157"/>
                    <a:pt x="1605" y="157"/>
                    <a:pt x="1632" y="157"/>
                  </a:cubicBezTo>
                  <a:cubicBezTo>
                    <a:pt x="1636" y="154"/>
                    <a:pt x="1638" y="151"/>
                    <a:pt x="1640" y="149"/>
                  </a:cubicBezTo>
                  <a:cubicBezTo>
                    <a:pt x="1666" y="149"/>
                    <a:pt x="1690" y="149"/>
                    <a:pt x="1715" y="149"/>
                  </a:cubicBezTo>
                  <a:cubicBezTo>
                    <a:pt x="1718" y="146"/>
                    <a:pt x="1721" y="143"/>
                    <a:pt x="1723" y="140"/>
                  </a:cubicBezTo>
                  <a:cubicBezTo>
                    <a:pt x="1732" y="140"/>
                    <a:pt x="1741" y="140"/>
                    <a:pt x="1749" y="140"/>
                  </a:cubicBezTo>
                  <a:cubicBezTo>
                    <a:pt x="1752" y="137"/>
                    <a:pt x="1754" y="135"/>
                    <a:pt x="1756" y="132"/>
                  </a:cubicBezTo>
                  <a:cubicBezTo>
                    <a:pt x="1760" y="132"/>
                    <a:pt x="1762" y="132"/>
                    <a:pt x="1764" y="132"/>
                  </a:cubicBezTo>
                  <a:cubicBezTo>
                    <a:pt x="1764" y="129"/>
                    <a:pt x="1764" y="127"/>
                    <a:pt x="1764" y="124"/>
                  </a:cubicBezTo>
                  <a:cubicBezTo>
                    <a:pt x="1776" y="113"/>
                    <a:pt x="1787" y="102"/>
                    <a:pt x="1798" y="91"/>
                  </a:cubicBezTo>
                  <a:cubicBezTo>
                    <a:pt x="1801" y="91"/>
                    <a:pt x="1804" y="91"/>
                    <a:pt x="1807" y="91"/>
                  </a:cubicBezTo>
                  <a:cubicBezTo>
                    <a:pt x="1812" y="85"/>
                    <a:pt x="1818" y="80"/>
                    <a:pt x="1822" y="74"/>
                  </a:cubicBezTo>
                  <a:cubicBezTo>
                    <a:pt x="1826" y="74"/>
                    <a:pt x="1829" y="74"/>
                    <a:pt x="1831" y="74"/>
                  </a:cubicBezTo>
                  <a:cubicBezTo>
                    <a:pt x="1840" y="66"/>
                    <a:pt x="1848" y="58"/>
                    <a:pt x="1856" y="50"/>
                  </a:cubicBezTo>
                  <a:cubicBezTo>
                    <a:pt x="1865" y="50"/>
                    <a:pt x="1873" y="50"/>
                    <a:pt x="1881" y="50"/>
                  </a:cubicBezTo>
                  <a:cubicBezTo>
                    <a:pt x="1884" y="46"/>
                    <a:pt x="1887" y="43"/>
                    <a:pt x="1889" y="41"/>
                  </a:cubicBezTo>
                  <a:cubicBezTo>
                    <a:pt x="1892" y="41"/>
                    <a:pt x="1895" y="41"/>
                    <a:pt x="1897" y="41"/>
                  </a:cubicBezTo>
                  <a:cubicBezTo>
                    <a:pt x="1912" y="27"/>
                    <a:pt x="1925" y="13"/>
                    <a:pt x="1939" y="0"/>
                  </a:cubicBezTo>
                  <a:cubicBezTo>
                    <a:pt x="1942" y="0"/>
                    <a:pt x="1945" y="0"/>
                    <a:pt x="1947" y="0"/>
                  </a:cubicBezTo>
                  <a:cubicBezTo>
                    <a:pt x="1947" y="3"/>
                    <a:pt x="1947" y="6"/>
                    <a:pt x="1947" y="8"/>
                  </a:cubicBezTo>
                  <a:cubicBezTo>
                    <a:pt x="1951" y="11"/>
                    <a:pt x="1953" y="14"/>
                    <a:pt x="1955" y="16"/>
                  </a:cubicBezTo>
                  <a:cubicBezTo>
                    <a:pt x="1955" y="19"/>
                    <a:pt x="1955" y="22"/>
                    <a:pt x="1955" y="24"/>
                  </a:cubicBezTo>
                  <a:cubicBezTo>
                    <a:pt x="1972" y="41"/>
                    <a:pt x="1989" y="58"/>
                    <a:pt x="2005" y="74"/>
                  </a:cubicBezTo>
                  <a:cubicBezTo>
                    <a:pt x="2009" y="74"/>
                    <a:pt x="2011" y="74"/>
                    <a:pt x="2013" y="74"/>
                  </a:cubicBezTo>
                  <a:cubicBezTo>
                    <a:pt x="2019" y="80"/>
                    <a:pt x="2024" y="85"/>
                    <a:pt x="2030" y="91"/>
                  </a:cubicBezTo>
                  <a:cubicBezTo>
                    <a:pt x="2033" y="91"/>
                    <a:pt x="2036" y="91"/>
                    <a:pt x="2038" y="91"/>
                  </a:cubicBezTo>
                  <a:cubicBezTo>
                    <a:pt x="2041" y="94"/>
                    <a:pt x="2044" y="97"/>
                    <a:pt x="2047" y="99"/>
                  </a:cubicBezTo>
                  <a:cubicBezTo>
                    <a:pt x="2052" y="99"/>
                    <a:pt x="2058" y="99"/>
                    <a:pt x="2063" y="99"/>
                  </a:cubicBezTo>
                  <a:cubicBezTo>
                    <a:pt x="2067" y="102"/>
                    <a:pt x="2069" y="105"/>
                    <a:pt x="2071" y="108"/>
                  </a:cubicBezTo>
                  <a:cubicBezTo>
                    <a:pt x="2077" y="108"/>
                    <a:pt x="2082" y="108"/>
                    <a:pt x="2088" y="108"/>
                  </a:cubicBezTo>
                  <a:cubicBezTo>
                    <a:pt x="2091" y="111"/>
                    <a:pt x="2094" y="113"/>
                    <a:pt x="2096" y="116"/>
                  </a:cubicBezTo>
                  <a:cubicBezTo>
                    <a:pt x="2152" y="116"/>
                    <a:pt x="2207" y="116"/>
                    <a:pt x="2262" y="116"/>
                  </a:cubicBezTo>
                  <a:cubicBezTo>
                    <a:pt x="2265" y="112"/>
                    <a:pt x="2268" y="110"/>
                    <a:pt x="2270" y="108"/>
                  </a:cubicBezTo>
                  <a:cubicBezTo>
                    <a:pt x="2290" y="108"/>
                    <a:pt x="2309" y="108"/>
                    <a:pt x="2328" y="108"/>
                  </a:cubicBezTo>
                  <a:cubicBezTo>
                    <a:pt x="2331" y="104"/>
                    <a:pt x="2334" y="101"/>
                    <a:pt x="2336" y="99"/>
                  </a:cubicBezTo>
                  <a:cubicBezTo>
                    <a:pt x="2342" y="99"/>
                    <a:pt x="2347" y="99"/>
                    <a:pt x="2353" y="99"/>
                  </a:cubicBezTo>
                  <a:cubicBezTo>
                    <a:pt x="2356" y="96"/>
                    <a:pt x="2359" y="93"/>
                    <a:pt x="2362" y="91"/>
                  </a:cubicBezTo>
                  <a:cubicBezTo>
                    <a:pt x="2373" y="91"/>
                    <a:pt x="2384" y="91"/>
                    <a:pt x="2394" y="91"/>
                  </a:cubicBezTo>
                  <a:cubicBezTo>
                    <a:pt x="2397" y="88"/>
                    <a:pt x="2401" y="85"/>
                    <a:pt x="2403" y="82"/>
                  </a:cubicBezTo>
                  <a:cubicBezTo>
                    <a:pt x="2406" y="82"/>
                    <a:pt x="2408" y="82"/>
                    <a:pt x="2411" y="82"/>
                  </a:cubicBezTo>
                  <a:cubicBezTo>
                    <a:pt x="2414" y="79"/>
                    <a:pt x="2417" y="77"/>
                    <a:pt x="2420" y="74"/>
                  </a:cubicBezTo>
                  <a:cubicBezTo>
                    <a:pt x="2425" y="74"/>
                    <a:pt x="2431" y="74"/>
                    <a:pt x="2436" y="74"/>
                  </a:cubicBezTo>
                  <a:cubicBezTo>
                    <a:pt x="2439" y="71"/>
                    <a:pt x="2442" y="69"/>
                    <a:pt x="2444" y="66"/>
                  </a:cubicBezTo>
                  <a:cubicBezTo>
                    <a:pt x="2453" y="66"/>
                    <a:pt x="2461" y="66"/>
                    <a:pt x="2469" y="66"/>
                  </a:cubicBezTo>
                  <a:cubicBezTo>
                    <a:pt x="2472" y="63"/>
                    <a:pt x="2474" y="60"/>
                    <a:pt x="2477" y="58"/>
                  </a:cubicBezTo>
                  <a:cubicBezTo>
                    <a:pt x="2494" y="58"/>
                    <a:pt x="2510" y="58"/>
                    <a:pt x="2527" y="58"/>
                  </a:cubicBezTo>
                  <a:cubicBezTo>
                    <a:pt x="2530" y="54"/>
                    <a:pt x="2533" y="52"/>
                    <a:pt x="2535" y="50"/>
                  </a:cubicBezTo>
                  <a:cubicBezTo>
                    <a:pt x="2555" y="50"/>
                    <a:pt x="2574" y="50"/>
                    <a:pt x="2593" y="50"/>
                  </a:cubicBezTo>
                  <a:cubicBezTo>
                    <a:pt x="2596" y="46"/>
                    <a:pt x="2599" y="43"/>
                    <a:pt x="2602" y="41"/>
                  </a:cubicBezTo>
                  <a:cubicBezTo>
                    <a:pt x="2607" y="41"/>
                    <a:pt x="2613" y="41"/>
                    <a:pt x="2618" y="41"/>
                  </a:cubicBezTo>
                  <a:cubicBezTo>
                    <a:pt x="2622" y="38"/>
                    <a:pt x="2624" y="35"/>
                    <a:pt x="2626" y="33"/>
                  </a:cubicBezTo>
                  <a:cubicBezTo>
                    <a:pt x="2646" y="33"/>
                    <a:pt x="2665" y="33"/>
                    <a:pt x="2684" y="33"/>
                  </a:cubicBezTo>
                  <a:cubicBezTo>
                    <a:pt x="2688" y="36"/>
                    <a:pt x="2690" y="39"/>
                    <a:pt x="2692" y="41"/>
                  </a:cubicBezTo>
                  <a:cubicBezTo>
                    <a:pt x="2696" y="41"/>
                    <a:pt x="2699" y="41"/>
                    <a:pt x="2701" y="41"/>
                  </a:cubicBezTo>
                  <a:cubicBezTo>
                    <a:pt x="2715" y="55"/>
                    <a:pt x="2729" y="69"/>
                    <a:pt x="2742" y="82"/>
                  </a:cubicBezTo>
                  <a:cubicBezTo>
                    <a:pt x="2746" y="82"/>
                    <a:pt x="2748" y="82"/>
                    <a:pt x="2750" y="82"/>
                  </a:cubicBezTo>
                  <a:cubicBezTo>
                    <a:pt x="2754" y="85"/>
                    <a:pt x="2757" y="89"/>
                    <a:pt x="2759" y="91"/>
                  </a:cubicBezTo>
                  <a:cubicBezTo>
                    <a:pt x="2762" y="91"/>
                    <a:pt x="2765" y="91"/>
                    <a:pt x="2767" y="91"/>
                  </a:cubicBezTo>
                  <a:cubicBezTo>
                    <a:pt x="2770" y="94"/>
                    <a:pt x="2773" y="97"/>
                    <a:pt x="2775" y="99"/>
                  </a:cubicBezTo>
                  <a:cubicBezTo>
                    <a:pt x="2781" y="99"/>
                    <a:pt x="2786" y="99"/>
                    <a:pt x="2792" y="99"/>
                  </a:cubicBezTo>
                  <a:cubicBezTo>
                    <a:pt x="2797" y="104"/>
                    <a:pt x="2803" y="110"/>
                    <a:pt x="2808" y="116"/>
                  </a:cubicBezTo>
                  <a:cubicBezTo>
                    <a:pt x="2812" y="116"/>
                    <a:pt x="2815" y="116"/>
                    <a:pt x="2817" y="116"/>
                  </a:cubicBezTo>
                  <a:cubicBezTo>
                    <a:pt x="2823" y="121"/>
                    <a:pt x="2828" y="127"/>
                    <a:pt x="2833" y="132"/>
                  </a:cubicBezTo>
                  <a:cubicBezTo>
                    <a:pt x="2836" y="132"/>
                    <a:pt x="2839" y="132"/>
                    <a:pt x="2842" y="132"/>
                  </a:cubicBezTo>
                  <a:cubicBezTo>
                    <a:pt x="2845" y="135"/>
                    <a:pt x="2847" y="138"/>
                    <a:pt x="2850" y="140"/>
                  </a:cubicBezTo>
                  <a:cubicBezTo>
                    <a:pt x="2859" y="140"/>
                    <a:pt x="2867" y="140"/>
                    <a:pt x="2875" y="140"/>
                  </a:cubicBezTo>
                  <a:cubicBezTo>
                    <a:pt x="2881" y="146"/>
                    <a:pt x="2886" y="151"/>
                    <a:pt x="2891" y="157"/>
                  </a:cubicBezTo>
                  <a:cubicBezTo>
                    <a:pt x="2897" y="157"/>
                    <a:pt x="2902" y="157"/>
                    <a:pt x="2908" y="157"/>
                  </a:cubicBezTo>
                  <a:cubicBezTo>
                    <a:pt x="2917" y="148"/>
                    <a:pt x="2924" y="140"/>
                    <a:pt x="2932" y="132"/>
                  </a:cubicBezTo>
                  <a:cubicBezTo>
                    <a:pt x="2936" y="132"/>
                    <a:pt x="2939" y="132"/>
                    <a:pt x="2941" y="132"/>
                  </a:cubicBezTo>
                  <a:cubicBezTo>
                    <a:pt x="2944" y="129"/>
                    <a:pt x="2947" y="127"/>
                    <a:pt x="2949" y="124"/>
                  </a:cubicBezTo>
                  <a:cubicBezTo>
                    <a:pt x="2952" y="124"/>
                    <a:pt x="2956" y="124"/>
                    <a:pt x="2958" y="124"/>
                  </a:cubicBezTo>
                  <a:cubicBezTo>
                    <a:pt x="2961" y="121"/>
                    <a:pt x="2963" y="118"/>
                    <a:pt x="2966" y="116"/>
                  </a:cubicBezTo>
                  <a:cubicBezTo>
                    <a:pt x="2969" y="116"/>
                    <a:pt x="2972" y="116"/>
                    <a:pt x="2975" y="116"/>
                  </a:cubicBezTo>
                  <a:cubicBezTo>
                    <a:pt x="2978" y="119"/>
                    <a:pt x="2980" y="122"/>
                    <a:pt x="2983" y="124"/>
                  </a:cubicBezTo>
                  <a:cubicBezTo>
                    <a:pt x="2983" y="133"/>
                    <a:pt x="2983" y="141"/>
                    <a:pt x="2983" y="149"/>
                  </a:cubicBezTo>
                  <a:cubicBezTo>
                    <a:pt x="2986" y="152"/>
                    <a:pt x="2988" y="155"/>
                    <a:pt x="2990" y="157"/>
                  </a:cubicBezTo>
                  <a:cubicBezTo>
                    <a:pt x="2990" y="163"/>
                    <a:pt x="2990" y="168"/>
                    <a:pt x="2990" y="174"/>
                  </a:cubicBezTo>
                  <a:cubicBezTo>
                    <a:pt x="2994" y="177"/>
                    <a:pt x="2997" y="179"/>
                    <a:pt x="2999" y="182"/>
                  </a:cubicBezTo>
                  <a:cubicBezTo>
                    <a:pt x="2999" y="187"/>
                    <a:pt x="2999" y="193"/>
                    <a:pt x="2999" y="198"/>
                  </a:cubicBezTo>
                  <a:cubicBezTo>
                    <a:pt x="3005" y="204"/>
                    <a:pt x="3010" y="209"/>
                    <a:pt x="3016" y="215"/>
                  </a:cubicBezTo>
                  <a:cubicBezTo>
                    <a:pt x="3016" y="218"/>
                    <a:pt x="3016" y="221"/>
                    <a:pt x="3016" y="224"/>
                  </a:cubicBezTo>
                  <a:cubicBezTo>
                    <a:pt x="3019" y="227"/>
                    <a:pt x="3022" y="229"/>
                    <a:pt x="3024" y="232"/>
                  </a:cubicBezTo>
                  <a:cubicBezTo>
                    <a:pt x="3024" y="237"/>
                    <a:pt x="3024" y="243"/>
                    <a:pt x="3024" y="248"/>
                  </a:cubicBezTo>
                  <a:cubicBezTo>
                    <a:pt x="3027" y="252"/>
                    <a:pt x="3029" y="254"/>
                    <a:pt x="3032" y="256"/>
                  </a:cubicBezTo>
                  <a:cubicBezTo>
                    <a:pt x="3032" y="262"/>
                    <a:pt x="3032" y="267"/>
                    <a:pt x="3032" y="273"/>
                  </a:cubicBezTo>
                  <a:cubicBezTo>
                    <a:pt x="3035" y="276"/>
                    <a:pt x="3038" y="279"/>
                    <a:pt x="3041" y="281"/>
                  </a:cubicBezTo>
                  <a:cubicBezTo>
                    <a:pt x="3041" y="292"/>
                    <a:pt x="3041" y="303"/>
                    <a:pt x="3041" y="314"/>
                  </a:cubicBezTo>
                  <a:cubicBezTo>
                    <a:pt x="3046" y="320"/>
                    <a:pt x="3052" y="326"/>
                    <a:pt x="3057" y="331"/>
                  </a:cubicBezTo>
                  <a:cubicBezTo>
                    <a:pt x="3057" y="337"/>
                    <a:pt x="3057" y="342"/>
                    <a:pt x="3057" y="348"/>
                  </a:cubicBezTo>
                  <a:cubicBezTo>
                    <a:pt x="3060" y="351"/>
                    <a:pt x="3063" y="353"/>
                    <a:pt x="3065" y="356"/>
                  </a:cubicBezTo>
                  <a:cubicBezTo>
                    <a:pt x="3065" y="389"/>
                    <a:pt x="3065" y="423"/>
                    <a:pt x="3065" y="455"/>
                  </a:cubicBezTo>
                  <a:cubicBezTo>
                    <a:pt x="3062" y="455"/>
                    <a:pt x="3060" y="455"/>
                    <a:pt x="3057" y="455"/>
                  </a:cubicBezTo>
                  <a:cubicBezTo>
                    <a:pt x="3054" y="458"/>
                    <a:pt x="3051" y="461"/>
                    <a:pt x="3049" y="464"/>
                  </a:cubicBezTo>
                  <a:cubicBezTo>
                    <a:pt x="3037" y="464"/>
                    <a:pt x="3026" y="464"/>
                    <a:pt x="3016" y="464"/>
                  </a:cubicBezTo>
                  <a:cubicBezTo>
                    <a:pt x="3013" y="467"/>
                    <a:pt x="3010" y="469"/>
                    <a:pt x="3007" y="472"/>
                  </a:cubicBezTo>
                  <a:cubicBezTo>
                    <a:pt x="2993" y="472"/>
                    <a:pt x="2979" y="472"/>
                    <a:pt x="2966" y="472"/>
                  </a:cubicBezTo>
                  <a:cubicBezTo>
                    <a:pt x="2963" y="475"/>
                    <a:pt x="2960" y="477"/>
                    <a:pt x="2958" y="480"/>
                  </a:cubicBezTo>
                  <a:cubicBezTo>
                    <a:pt x="2955" y="480"/>
                    <a:pt x="2952" y="480"/>
                    <a:pt x="2949" y="480"/>
                  </a:cubicBezTo>
                  <a:cubicBezTo>
                    <a:pt x="2946" y="477"/>
                    <a:pt x="2944" y="474"/>
                    <a:pt x="2941" y="472"/>
                  </a:cubicBezTo>
                  <a:cubicBezTo>
                    <a:pt x="2938" y="472"/>
                    <a:pt x="2935" y="472"/>
                    <a:pt x="2932" y="472"/>
                  </a:cubicBezTo>
                  <a:cubicBezTo>
                    <a:pt x="2927" y="466"/>
                    <a:pt x="2921" y="461"/>
                    <a:pt x="2917" y="455"/>
                  </a:cubicBezTo>
                  <a:cubicBezTo>
                    <a:pt x="2913" y="458"/>
                    <a:pt x="2910" y="461"/>
                    <a:pt x="2908" y="464"/>
                  </a:cubicBezTo>
                  <a:cubicBezTo>
                    <a:pt x="2908" y="469"/>
                    <a:pt x="2908" y="475"/>
                    <a:pt x="2908" y="480"/>
                  </a:cubicBezTo>
                  <a:cubicBezTo>
                    <a:pt x="2902" y="485"/>
                    <a:pt x="2897" y="491"/>
                    <a:pt x="2891" y="496"/>
                  </a:cubicBezTo>
                  <a:cubicBezTo>
                    <a:pt x="2891" y="527"/>
                    <a:pt x="2891" y="558"/>
                    <a:pt x="2891" y="588"/>
                  </a:cubicBezTo>
                  <a:cubicBezTo>
                    <a:pt x="2888" y="591"/>
                    <a:pt x="2886" y="593"/>
                    <a:pt x="2883" y="596"/>
                  </a:cubicBezTo>
                  <a:cubicBezTo>
                    <a:pt x="2883" y="599"/>
                    <a:pt x="2883" y="602"/>
                    <a:pt x="2883" y="605"/>
                  </a:cubicBezTo>
                  <a:cubicBezTo>
                    <a:pt x="2880" y="608"/>
                    <a:pt x="2878" y="610"/>
                    <a:pt x="2875" y="613"/>
                  </a:cubicBezTo>
                  <a:cubicBezTo>
                    <a:pt x="2872" y="613"/>
                    <a:pt x="2869" y="613"/>
                    <a:pt x="2866" y="613"/>
                  </a:cubicBezTo>
                  <a:cubicBezTo>
                    <a:pt x="2866" y="638"/>
                    <a:pt x="2866" y="663"/>
                    <a:pt x="2866" y="687"/>
                  </a:cubicBezTo>
                  <a:cubicBezTo>
                    <a:pt x="2863" y="690"/>
                    <a:pt x="2861" y="693"/>
                    <a:pt x="2859" y="695"/>
                  </a:cubicBezTo>
                  <a:cubicBezTo>
                    <a:pt x="2859" y="701"/>
                    <a:pt x="2859" y="706"/>
                    <a:pt x="2859" y="712"/>
                  </a:cubicBezTo>
                  <a:cubicBezTo>
                    <a:pt x="2864" y="718"/>
                    <a:pt x="2870" y="723"/>
                    <a:pt x="2875" y="729"/>
                  </a:cubicBezTo>
                  <a:cubicBezTo>
                    <a:pt x="2900" y="729"/>
                    <a:pt x="2925" y="729"/>
                    <a:pt x="2949" y="729"/>
                  </a:cubicBezTo>
                  <a:cubicBezTo>
                    <a:pt x="2952" y="732"/>
                    <a:pt x="2956" y="734"/>
                    <a:pt x="2958" y="737"/>
                  </a:cubicBezTo>
                  <a:cubicBezTo>
                    <a:pt x="2958" y="745"/>
                    <a:pt x="2958" y="754"/>
                    <a:pt x="2958" y="762"/>
                  </a:cubicBezTo>
                  <a:cubicBezTo>
                    <a:pt x="2955" y="765"/>
                    <a:pt x="2952" y="768"/>
                    <a:pt x="2949" y="770"/>
                  </a:cubicBezTo>
                  <a:cubicBezTo>
                    <a:pt x="2949" y="779"/>
                    <a:pt x="2949" y="787"/>
                    <a:pt x="2949" y="795"/>
                  </a:cubicBezTo>
                  <a:cubicBezTo>
                    <a:pt x="2946" y="798"/>
                    <a:pt x="2944" y="801"/>
                    <a:pt x="2941" y="803"/>
                  </a:cubicBezTo>
                  <a:cubicBezTo>
                    <a:pt x="2941" y="809"/>
                    <a:pt x="2941" y="815"/>
                    <a:pt x="2941" y="820"/>
                  </a:cubicBezTo>
                  <a:cubicBezTo>
                    <a:pt x="2947" y="826"/>
                    <a:pt x="2952" y="831"/>
                    <a:pt x="2958" y="836"/>
                  </a:cubicBezTo>
                  <a:cubicBezTo>
                    <a:pt x="2961" y="836"/>
                    <a:pt x="2963" y="836"/>
                    <a:pt x="2966" y="836"/>
                  </a:cubicBezTo>
                  <a:cubicBezTo>
                    <a:pt x="2966" y="839"/>
                    <a:pt x="2966" y="842"/>
                    <a:pt x="2966" y="845"/>
                  </a:cubicBezTo>
                  <a:cubicBezTo>
                    <a:pt x="2969" y="848"/>
                    <a:pt x="2972" y="850"/>
                    <a:pt x="2975" y="853"/>
                  </a:cubicBezTo>
                  <a:cubicBezTo>
                    <a:pt x="2969" y="858"/>
                    <a:pt x="2963" y="864"/>
                    <a:pt x="2958" y="869"/>
                  </a:cubicBezTo>
                  <a:cubicBezTo>
                    <a:pt x="2952" y="869"/>
                    <a:pt x="2947" y="869"/>
                    <a:pt x="2941" y="869"/>
                  </a:cubicBezTo>
                  <a:cubicBezTo>
                    <a:pt x="2938" y="866"/>
                    <a:pt x="2935" y="864"/>
                    <a:pt x="2932" y="861"/>
                  </a:cubicBezTo>
                  <a:cubicBezTo>
                    <a:pt x="2921" y="861"/>
                    <a:pt x="2910" y="861"/>
                    <a:pt x="2900" y="861"/>
                  </a:cubicBezTo>
                  <a:cubicBezTo>
                    <a:pt x="2900" y="865"/>
                    <a:pt x="2900" y="867"/>
                    <a:pt x="2900" y="869"/>
                  </a:cubicBezTo>
                  <a:cubicBezTo>
                    <a:pt x="2897" y="873"/>
                    <a:pt x="2894" y="876"/>
                    <a:pt x="2891" y="878"/>
                  </a:cubicBezTo>
                  <a:cubicBezTo>
                    <a:pt x="2891" y="887"/>
                    <a:pt x="2891" y="895"/>
                    <a:pt x="2891" y="903"/>
                  </a:cubicBezTo>
                  <a:cubicBezTo>
                    <a:pt x="2897" y="908"/>
                    <a:pt x="2902" y="914"/>
                    <a:pt x="2908" y="920"/>
                  </a:cubicBezTo>
                  <a:cubicBezTo>
                    <a:pt x="2908" y="923"/>
                    <a:pt x="2908" y="925"/>
                    <a:pt x="2908" y="927"/>
                  </a:cubicBezTo>
                  <a:cubicBezTo>
                    <a:pt x="2911" y="931"/>
                    <a:pt x="2914" y="933"/>
                    <a:pt x="2917" y="935"/>
                  </a:cubicBezTo>
                  <a:cubicBezTo>
                    <a:pt x="2917" y="939"/>
                    <a:pt x="2917" y="942"/>
                    <a:pt x="2917" y="944"/>
                  </a:cubicBezTo>
                  <a:cubicBezTo>
                    <a:pt x="2925" y="953"/>
                    <a:pt x="2933" y="961"/>
                    <a:pt x="2941" y="969"/>
                  </a:cubicBezTo>
                  <a:cubicBezTo>
                    <a:pt x="2941" y="972"/>
                    <a:pt x="2941" y="975"/>
                    <a:pt x="2941" y="978"/>
                  </a:cubicBezTo>
                  <a:cubicBezTo>
                    <a:pt x="2944" y="981"/>
                    <a:pt x="2947" y="983"/>
                    <a:pt x="2949" y="986"/>
                  </a:cubicBezTo>
                  <a:cubicBezTo>
                    <a:pt x="2949" y="994"/>
                    <a:pt x="2949" y="1002"/>
                    <a:pt x="2949" y="1010"/>
                  </a:cubicBezTo>
                  <a:cubicBezTo>
                    <a:pt x="2955" y="1010"/>
                    <a:pt x="2960" y="1010"/>
                    <a:pt x="2966" y="1010"/>
                  </a:cubicBezTo>
                  <a:cubicBezTo>
                    <a:pt x="2969" y="1013"/>
                    <a:pt x="2972" y="1017"/>
                    <a:pt x="2975" y="1019"/>
                  </a:cubicBezTo>
                  <a:cubicBezTo>
                    <a:pt x="2983" y="1019"/>
                    <a:pt x="2991" y="1019"/>
                    <a:pt x="2999" y="1019"/>
                  </a:cubicBezTo>
                  <a:cubicBezTo>
                    <a:pt x="2999" y="1044"/>
                    <a:pt x="2999" y="1068"/>
                    <a:pt x="2999" y="1093"/>
                  </a:cubicBezTo>
                  <a:cubicBezTo>
                    <a:pt x="3005" y="1098"/>
                    <a:pt x="3010" y="1104"/>
                    <a:pt x="3016" y="1110"/>
                  </a:cubicBezTo>
                  <a:cubicBezTo>
                    <a:pt x="3019" y="1110"/>
                    <a:pt x="3022" y="1110"/>
                    <a:pt x="3024" y="1110"/>
                  </a:cubicBezTo>
                  <a:cubicBezTo>
                    <a:pt x="3033" y="1118"/>
                    <a:pt x="3041" y="1127"/>
                    <a:pt x="3049" y="1135"/>
                  </a:cubicBezTo>
                  <a:cubicBezTo>
                    <a:pt x="3057" y="1135"/>
                    <a:pt x="3066" y="1135"/>
                    <a:pt x="3074" y="1135"/>
                  </a:cubicBezTo>
                  <a:cubicBezTo>
                    <a:pt x="3074" y="1144"/>
                    <a:pt x="3074" y="1152"/>
                    <a:pt x="3074" y="1160"/>
                  </a:cubicBezTo>
                  <a:cubicBezTo>
                    <a:pt x="3077" y="1160"/>
                    <a:pt x="3080" y="1160"/>
                    <a:pt x="3082" y="1160"/>
                  </a:cubicBezTo>
                  <a:cubicBezTo>
                    <a:pt x="3085" y="1163"/>
                    <a:pt x="3088" y="1165"/>
                    <a:pt x="3090" y="1168"/>
                  </a:cubicBezTo>
                  <a:cubicBezTo>
                    <a:pt x="3099" y="1168"/>
                    <a:pt x="3107" y="1168"/>
                    <a:pt x="3115" y="1168"/>
                  </a:cubicBezTo>
                  <a:cubicBezTo>
                    <a:pt x="3119" y="1171"/>
                    <a:pt x="3121" y="1174"/>
                    <a:pt x="3123" y="1176"/>
                  </a:cubicBezTo>
                  <a:cubicBezTo>
                    <a:pt x="3126" y="1176"/>
                    <a:pt x="3129" y="1176"/>
                    <a:pt x="3131" y="1176"/>
                  </a:cubicBezTo>
                  <a:cubicBezTo>
                    <a:pt x="3131" y="1182"/>
                    <a:pt x="3131" y="1187"/>
                    <a:pt x="3131" y="1192"/>
                  </a:cubicBezTo>
                  <a:cubicBezTo>
                    <a:pt x="3134" y="1195"/>
                    <a:pt x="3138" y="1199"/>
                    <a:pt x="3140" y="1201"/>
                  </a:cubicBezTo>
                  <a:cubicBezTo>
                    <a:pt x="3137" y="1204"/>
                    <a:pt x="3134" y="1207"/>
                    <a:pt x="3131" y="1209"/>
                  </a:cubicBezTo>
                  <a:cubicBezTo>
                    <a:pt x="3128" y="1209"/>
                    <a:pt x="3126" y="1209"/>
                    <a:pt x="3123" y="1209"/>
                  </a:cubicBezTo>
                  <a:cubicBezTo>
                    <a:pt x="3120" y="1212"/>
                    <a:pt x="3118" y="1215"/>
                    <a:pt x="3115" y="1218"/>
                  </a:cubicBezTo>
                  <a:cubicBezTo>
                    <a:pt x="3115" y="1229"/>
                    <a:pt x="3115" y="1240"/>
                    <a:pt x="3115" y="1250"/>
                  </a:cubicBezTo>
                  <a:cubicBezTo>
                    <a:pt x="3119" y="1253"/>
                    <a:pt x="3121" y="1257"/>
                    <a:pt x="3123" y="1259"/>
                  </a:cubicBezTo>
                  <a:cubicBezTo>
                    <a:pt x="3115" y="1268"/>
                    <a:pt x="3107" y="1276"/>
                    <a:pt x="3099" y="1284"/>
                  </a:cubicBezTo>
                  <a:cubicBezTo>
                    <a:pt x="3099" y="1292"/>
                    <a:pt x="3099" y="1300"/>
                    <a:pt x="3099" y="1308"/>
                  </a:cubicBezTo>
                  <a:cubicBezTo>
                    <a:pt x="3093" y="1314"/>
                    <a:pt x="3088" y="1319"/>
                    <a:pt x="3082" y="1325"/>
                  </a:cubicBezTo>
                  <a:cubicBezTo>
                    <a:pt x="3082" y="1331"/>
                    <a:pt x="3082" y="1336"/>
                    <a:pt x="3082" y="1342"/>
                  </a:cubicBezTo>
                  <a:cubicBezTo>
                    <a:pt x="3088" y="1347"/>
                    <a:pt x="3093" y="1353"/>
                    <a:pt x="3099" y="1358"/>
                  </a:cubicBezTo>
                  <a:cubicBezTo>
                    <a:pt x="3101" y="1358"/>
                    <a:pt x="3103" y="1358"/>
                    <a:pt x="3106" y="1358"/>
                  </a:cubicBezTo>
                  <a:cubicBezTo>
                    <a:pt x="3109" y="1361"/>
                    <a:pt x="3112" y="1363"/>
                    <a:pt x="3115" y="1366"/>
                  </a:cubicBezTo>
                  <a:cubicBezTo>
                    <a:pt x="3120" y="1366"/>
                    <a:pt x="3126" y="1366"/>
                    <a:pt x="3131" y="1366"/>
                  </a:cubicBezTo>
                  <a:cubicBezTo>
                    <a:pt x="3131" y="1369"/>
                    <a:pt x="3131" y="1372"/>
                    <a:pt x="3131" y="1375"/>
                  </a:cubicBezTo>
                  <a:cubicBezTo>
                    <a:pt x="3137" y="1380"/>
                    <a:pt x="3142" y="1386"/>
                    <a:pt x="3148" y="1391"/>
                  </a:cubicBezTo>
                  <a:cubicBezTo>
                    <a:pt x="3148" y="1393"/>
                    <a:pt x="3148" y="1397"/>
                    <a:pt x="3148" y="1400"/>
                  </a:cubicBezTo>
                  <a:cubicBezTo>
                    <a:pt x="3153" y="1405"/>
                    <a:pt x="3159" y="1411"/>
                    <a:pt x="3164" y="1417"/>
                  </a:cubicBezTo>
                  <a:cubicBezTo>
                    <a:pt x="3164" y="1419"/>
                    <a:pt x="3164" y="1421"/>
                    <a:pt x="3164" y="1424"/>
                  </a:cubicBezTo>
                  <a:cubicBezTo>
                    <a:pt x="3170" y="1430"/>
                    <a:pt x="3176" y="1436"/>
                    <a:pt x="3181" y="1441"/>
                  </a:cubicBezTo>
                  <a:cubicBezTo>
                    <a:pt x="3181" y="1455"/>
                    <a:pt x="3181" y="1468"/>
                    <a:pt x="3181" y="1483"/>
                  </a:cubicBezTo>
                  <a:cubicBezTo>
                    <a:pt x="3184" y="1483"/>
                    <a:pt x="3186" y="1483"/>
                    <a:pt x="3189" y="1483"/>
                  </a:cubicBezTo>
                  <a:cubicBezTo>
                    <a:pt x="3192" y="1485"/>
                    <a:pt x="3195" y="1487"/>
                    <a:pt x="3198" y="1490"/>
                  </a:cubicBezTo>
                  <a:cubicBezTo>
                    <a:pt x="3203" y="1490"/>
                    <a:pt x="3209" y="1490"/>
                    <a:pt x="3215" y="1490"/>
                  </a:cubicBezTo>
                  <a:cubicBezTo>
                    <a:pt x="3215" y="1493"/>
                    <a:pt x="3215" y="1496"/>
                    <a:pt x="3215" y="1499"/>
                  </a:cubicBezTo>
                  <a:cubicBezTo>
                    <a:pt x="3217" y="1502"/>
                    <a:pt x="3219" y="1504"/>
                    <a:pt x="3223" y="1507"/>
                  </a:cubicBezTo>
                  <a:cubicBezTo>
                    <a:pt x="3225" y="1507"/>
                    <a:pt x="3227" y="1507"/>
                    <a:pt x="3230" y="1507"/>
                  </a:cubicBezTo>
                  <a:cubicBezTo>
                    <a:pt x="3233" y="1510"/>
                    <a:pt x="3236" y="1513"/>
                    <a:pt x="3239" y="1516"/>
                  </a:cubicBezTo>
                  <a:cubicBezTo>
                    <a:pt x="3239" y="1518"/>
                    <a:pt x="3239" y="1521"/>
                    <a:pt x="3239" y="1524"/>
                  </a:cubicBezTo>
                  <a:cubicBezTo>
                    <a:pt x="3242" y="1524"/>
                    <a:pt x="3244" y="1524"/>
                    <a:pt x="3247" y="1524"/>
                  </a:cubicBezTo>
                  <a:cubicBezTo>
                    <a:pt x="3250" y="1526"/>
                    <a:pt x="3253" y="1529"/>
                    <a:pt x="3256" y="1533"/>
                  </a:cubicBezTo>
                  <a:cubicBezTo>
                    <a:pt x="3256" y="1535"/>
                    <a:pt x="3256" y="1537"/>
                    <a:pt x="3256" y="1541"/>
                  </a:cubicBezTo>
                  <a:cubicBezTo>
                    <a:pt x="3258" y="1543"/>
                    <a:pt x="3261" y="1545"/>
                    <a:pt x="3264" y="1549"/>
                  </a:cubicBezTo>
                  <a:cubicBezTo>
                    <a:pt x="3264" y="1556"/>
                    <a:pt x="3264" y="1565"/>
                    <a:pt x="3264" y="1574"/>
                  </a:cubicBezTo>
                  <a:cubicBezTo>
                    <a:pt x="3245" y="1593"/>
                    <a:pt x="3226" y="1612"/>
                    <a:pt x="3206" y="1632"/>
                  </a:cubicBezTo>
                  <a:cubicBezTo>
                    <a:pt x="3206" y="1634"/>
                    <a:pt x="3206" y="1637"/>
                    <a:pt x="3206" y="1640"/>
                  </a:cubicBezTo>
                  <a:cubicBezTo>
                    <a:pt x="3203" y="1642"/>
                    <a:pt x="3201" y="1645"/>
                    <a:pt x="3198" y="1648"/>
                  </a:cubicBezTo>
                  <a:cubicBezTo>
                    <a:pt x="3195" y="1648"/>
                    <a:pt x="3192" y="1648"/>
                    <a:pt x="3189" y="1648"/>
                  </a:cubicBezTo>
                  <a:cubicBezTo>
                    <a:pt x="3179" y="1659"/>
                    <a:pt x="3168" y="1670"/>
                    <a:pt x="3157" y="1681"/>
                  </a:cubicBezTo>
                  <a:cubicBezTo>
                    <a:pt x="3154" y="1681"/>
                    <a:pt x="3151" y="1681"/>
                    <a:pt x="3148" y="1681"/>
                  </a:cubicBezTo>
                  <a:cubicBezTo>
                    <a:pt x="3145" y="1684"/>
                    <a:pt x="3143" y="1687"/>
                    <a:pt x="3140" y="1690"/>
                  </a:cubicBezTo>
                  <a:cubicBezTo>
                    <a:pt x="3137" y="1690"/>
                    <a:pt x="3134" y="1690"/>
                    <a:pt x="3131" y="1690"/>
                  </a:cubicBezTo>
                  <a:cubicBezTo>
                    <a:pt x="3131" y="1698"/>
                    <a:pt x="3131" y="1706"/>
                    <a:pt x="3131" y="1715"/>
                  </a:cubicBezTo>
                  <a:cubicBezTo>
                    <a:pt x="3133" y="1717"/>
                    <a:pt x="3137" y="1719"/>
                    <a:pt x="3140" y="1723"/>
                  </a:cubicBezTo>
                  <a:cubicBezTo>
                    <a:pt x="3142" y="1723"/>
                    <a:pt x="3145" y="1723"/>
                    <a:pt x="3148" y="1723"/>
                  </a:cubicBezTo>
                  <a:cubicBezTo>
                    <a:pt x="3156" y="1731"/>
                    <a:pt x="3164" y="1739"/>
                    <a:pt x="3173" y="1747"/>
                  </a:cubicBezTo>
                  <a:cubicBezTo>
                    <a:pt x="3173" y="1753"/>
                    <a:pt x="3173" y="1758"/>
                    <a:pt x="3173" y="1764"/>
                  </a:cubicBezTo>
                  <a:cubicBezTo>
                    <a:pt x="3178" y="1770"/>
                    <a:pt x="3184" y="1775"/>
                    <a:pt x="3189" y="1781"/>
                  </a:cubicBezTo>
                  <a:cubicBezTo>
                    <a:pt x="3189" y="1783"/>
                    <a:pt x="3189" y="1786"/>
                    <a:pt x="3189" y="1789"/>
                  </a:cubicBezTo>
                  <a:cubicBezTo>
                    <a:pt x="3192" y="1792"/>
                    <a:pt x="3195" y="1794"/>
                    <a:pt x="3198" y="1797"/>
                  </a:cubicBezTo>
                  <a:cubicBezTo>
                    <a:pt x="3198" y="1800"/>
                    <a:pt x="3198" y="1802"/>
                    <a:pt x="3198" y="1805"/>
                  </a:cubicBezTo>
                  <a:cubicBezTo>
                    <a:pt x="3200" y="1808"/>
                    <a:pt x="3203" y="1811"/>
                    <a:pt x="3206" y="1814"/>
                  </a:cubicBezTo>
                  <a:cubicBezTo>
                    <a:pt x="3203" y="1816"/>
                    <a:pt x="3201" y="1819"/>
                    <a:pt x="3198" y="1822"/>
                  </a:cubicBezTo>
                  <a:cubicBezTo>
                    <a:pt x="3200" y="1824"/>
                    <a:pt x="3203" y="1828"/>
                    <a:pt x="3206" y="1831"/>
                  </a:cubicBezTo>
                  <a:cubicBezTo>
                    <a:pt x="3206" y="1833"/>
                    <a:pt x="3206" y="1836"/>
                    <a:pt x="3206" y="1839"/>
                  </a:cubicBezTo>
                  <a:cubicBezTo>
                    <a:pt x="3211" y="1839"/>
                    <a:pt x="3217" y="1839"/>
                    <a:pt x="3223" y="1839"/>
                  </a:cubicBezTo>
                  <a:cubicBezTo>
                    <a:pt x="3236" y="1852"/>
                    <a:pt x="3250" y="1866"/>
                    <a:pt x="3264" y="1880"/>
                  </a:cubicBezTo>
                  <a:cubicBezTo>
                    <a:pt x="3275" y="1880"/>
                    <a:pt x="3286" y="1880"/>
                    <a:pt x="3297" y="1880"/>
                  </a:cubicBezTo>
                  <a:cubicBezTo>
                    <a:pt x="3300" y="1882"/>
                    <a:pt x="3302" y="1886"/>
                    <a:pt x="3305" y="1889"/>
                  </a:cubicBezTo>
                  <a:cubicBezTo>
                    <a:pt x="3308" y="1886"/>
                    <a:pt x="3311" y="1883"/>
                    <a:pt x="3314" y="1880"/>
                  </a:cubicBezTo>
                  <a:cubicBezTo>
                    <a:pt x="3322" y="1880"/>
                    <a:pt x="3330" y="1880"/>
                    <a:pt x="3339" y="1880"/>
                  </a:cubicBezTo>
                  <a:cubicBezTo>
                    <a:pt x="3339" y="1891"/>
                    <a:pt x="3339" y="1902"/>
                    <a:pt x="3339" y="1913"/>
                  </a:cubicBezTo>
                  <a:cubicBezTo>
                    <a:pt x="3336" y="1916"/>
                    <a:pt x="3333" y="1918"/>
                    <a:pt x="3330" y="1921"/>
                  </a:cubicBezTo>
                  <a:cubicBezTo>
                    <a:pt x="3330" y="1924"/>
                    <a:pt x="3330" y="1927"/>
                    <a:pt x="3330" y="1930"/>
                  </a:cubicBezTo>
                  <a:cubicBezTo>
                    <a:pt x="3325" y="1930"/>
                    <a:pt x="3320" y="1930"/>
                    <a:pt x="3314" y="1930"/>
                  </a:cubicBezTo>
                  <a:cubicBezTo>
                    <a:pt x="3308" y="1935"/>
                    <a:pt x="3303" y="1941"/>
                    <a:pt x="3297" y="1946"/>
                  </a:cubicBezTo>
                  <a:cubicBezTo>
                    <a:pt x="3297" y="1948"/>
                    <a:pt x="3297" y="1952"/>
                    <a:pt x="3297" y="1955"/>
                  </a:cubicBezTo>
                  <a:cubicBezTo>
                    <a:pt x="3300" y="1957"/>
                    <a:pt x="3302" y="1960"/>
                    <a:pt x="3305" y="1963"/>
                  </a:cubicBezTo>
                  <a:cubicBezTo>
                    <a:pt x="3305" y="1974"/>
                    <a:pt x="3305" y="1985"/>
                    <a:pt x="3305" y="1996"/>
                  </a:cubicBezTo>
                  <a:cubicBezTo>
                    <a:pt x="3308" y="1999"/>
                    <a:pt x="3311" y="2001"/>
                    <a:pt x="3314" y="2004"/>
                  </a:cubicBezTo>
                  <a:cubicBezTo>
                    <a:pt x="3314" y="2007"/>
                    <a:pt x="3314" y="2010"/>
                    <a:pt x="3314" y="2013"/>
                  </a:cubicBezTo>
                  <a:cubicBezTo>
                    <a:pt x="3316" y="2015"/>
                    <a:pt x="3319" y="2018"/>
                    <a:pt x="3322" y="2021"/>
                  </a:cubicBezTo>
                  <a:cubicBezTo>
                    <a:pt x="3327" y="2021"/>
                    <a:pt x="3333" y="2021"/>
                    <a:pt x="3339" y="2021"/>
                  </a:cubicBezTo>
                  <a:cubicBezTo>
                    <a:pt x="3339" y="2026"/>
                    <a:pt x="3339" y="2032"/>
                    <a:pt x="3339" y="2038"/>
                  </a:cubicBezTo>
                  <a:cubicBezTo>
                    <a:pt x="3344" y="2043"/>
                    <a:pt x="3350" y="2049"/>
                    <a:pt x="3355" y="2054"/>
                  </a:cubicBezTo>
                  <a:cubicBezTo>
                    <a:pt x="3355" y="2057"/>
                    <a:pt x="3355" y="2059"/>
                    <a:pt x="3355" y="2062"/>
                  </a:cubicBezTo>
                  <a:cubicBezTo>
                    <a:pt x="3358" y="2065"/>
                    <a:pt x="3360" y="2068"/>
                    <a:pt x="3363" y="2071"/>
                  </a:cubicBezTo>
                  <a:cubicBezTo>
                    <a:pt x="3366" y="2071"/>
                    <a:pt x="3369" y="2071"/>
                    <a:pt x="3372" y="2071"/>
                  </a:cubicBezTo>
                  <a:cubicBezTo>
                    <a:pt x="3374" y="2073"/>
                    <a:pt x="3377" y="2076"/>
                    <a:pt x="3380" y="2079"/>
                  </a:cubicBezTo>
                  <a:cubicBezTo>
                    <a:pt x="3380" y="2081"/>
                    <a:pt x="3380" y="2084"/>
                    <a:pt x="3380" y="2088"/>
                  </a:cubicBezTo>
                  <a:cubicBezTo>
                    <a:pt x="3378" y="2090"/>
                    <a:pt x="3375" y="2092"/>
                    <a:pt x="3372" y="2096"/>
                  </a:cubicBezTo>
                  <a:cubicBezTo>
                    <a:pt x="3372" y="2112"/>
                    <a:pt x="3372" y="2129"/>
                    <a:pt x="3372" y="2146"/>
                  </a:cubicBezTo>
                  <a:cubicBezTo>
                    <a:pt x="3374" y="2148"/>
                    <a:pt x="3377" y="2150"/>
                    <a:pt x="3380" y="2154"/>
                  </a:cubicBezTo>
                  <a:cubicBezTo>
                    <a:pt x="3380" y="2159"/>
                    <a:pt x="3380" y="2165"/>
                    <a:pt x="3380" y="2170"/>
                  </a:cubicBezTo>
                  <a:cubicBezTo>
                    <a:pt x="3382" y="2173"/>
                    <a:pt x="3385" y="2175"/>
                    <a:pt x="3388" y="2178"/>
                  </a:cubicBezTo>
                  <a:cubicBezTo>
                    <a:pt x="3388" y="2186"/>
                    <a:pt x="3388" y="2194"/>
                    <a:pt x="3388" y="2203"/>
                  </a:cubicBezTo>
                  <a:cubicBezTo>
                    <a:pt x="3390" y="2203"/>
                    <a:pt x="3393" y="2203"/>
                    <a:pt x="3397" y="2203"/>
                  </a:cubicBezTo>
                  <a:cubicBezTo>
                    <a:pt x="3399" y="2205"/>
                    <a:pt x="3401" y="2208"/>
                    <a:pt x="3405" y="2212"/>
                  </a:cubicBezTo>
                  <a:cubicBezTo>
                    <a:pt x="3405" y="2233"/>
                    <a:pt x="3405" y="2255"/>
                    <a:pt x="3405" y="2278"/>
                  </a:cubicBezTo>
                  <a:cubicBezTo>
                    <a:pt x="3402" y="2280"/>
                    <a:pt x="3400" y="2283"/>
                    <a:pt x="3397" y="2286"/>
                  </a:cubicBezTo>
                  <a:cubicBezTo>
                    <a:pt x="3397" y="2289"/>
                    <a:pt x="3397" y="2291"/>
                    <a:pt x="3397" y="2294"/>
                  </a:cubicBezTo>
                  <a:cubicBezTo>
                    <a:pt x="3389" y="2294"/>
                    <a:pt x="3381" y="2294"/>
                    <a:pt x="3372" y="2294"/>
                  </a:cubicBezTo>
                  <a:cubicBezTo>
                    <a:pt x="3370" y="2292"/>
                    <a:pt x="3366" y="2290"/>
                    <a:pt x="3363" y="2286"/>
                  </a:cubicBezTo>
                  <a:cubicBezTo>
                    <a:pt x="3363" y="2284"/>
                    <a:pt x="3363" y="2281"/>
                    <a:pt x="3363" y="2278"/>
                  </a:cubicBezTo>
                  <a:cubicBezTo>
                    <a:pt x="3361" y="2275"/>
                    <a:pt x="3358" y="2273"/>
                    <a:pt x="3355" y="2270"/>
                  </a:cubicBezTo>
                  <a:cubicBezTo>
                    <a:pt x="3355" y="2267"/>
                    <a:pt x="3355" y="2264"/>
                    <a:pt x="3355" y="2261"/>
                  </a:cubicBezTo>
                  <a:cubicBezTo>
                    <a:pt x="3353" y="2259"/>
                    <a:pt x="3350" y="2256"/>
                    <a:pt x="3347" y="2253"/>
                  </a:cubicBezTo>
                  <a:cubicBezTo>
                    <a:pt x="3347" y="2250"/>
                    <a:pt x="3347" y="2247"/>
                    <a:pt x="3347" y="2245"/>
                  </a:cubicBezTo>
                  <a:cubicBezTo>
                    <a:pt x="3343" y="2242"/>
                    <a:pt x="3341" y="2239"/>
                    <a:pt x="3339" y="2236"/>
                  </a:cubicBezTo>
                  <a:cubicBezTo>
                    <a:pt x="3335" y="2236"/>
                    <a:pt x="3332" y="2236"/>
                    <a:pt x="3330" y="2236"/>
                  </a:cubicBezTo>
                  <a:cubicBezTo>
                    <a:pt x="3330" y="2239"/>
                    <a:pt x="3330" y="2243"/>
                    <a:pt x="3330" y="2245"/>
                  </a:cubicBezTo>
                  <a:cubicBezTo>
                    <a:pt x="3333" y="2248"/>
                    <a:pt x="3336" y="2251"/>
                    <a:pt x="3339" y="2253"/>
                  </a:cubicBezTo>
                  <a:cubicBezTo>
                    <a:pt x="3335" y="2256"/>
                    <a:pt x="3332" y="2259"/>
                    <a:pt x="3330" y="2261"/>
                  </a:cubicBezTo>
                  <a:cubicBezTo>
                    <a:pt x="3333" y="2264"/>
                    <a:pt x="3336" y="2267"/>
                    <a:pt x="3339" y="2270"/>
                  </a:cubicBezTo>
                  <a:cubicBezTo>
                    <a:pt x="3339" y="2275"/>
                    <a:pt x="3339" y="2281"/>
                    <a:pt x="3339" y="2286"/>
                  </a:cubicBezTo>
                  <a:cubicBezTo>
                    <a:pt x="3347" y="2286"/>
                    <a:pt x="3364" y="2298"/>
                    <a:pt x="3372" y="2298"/>
                  </a:cubicBezTo>
                  <a:cubicBezTo>
                    <a:pt x="3372" y="2304"/>
                    <a:pt x="3372" y="2305"/>
                    <a:pt x="3372" y="2311"/>
                  </a:cubicBezTo>
                  <a:cubicBezTo>
                    <a:pt x="3374" y="2313"/>
                    <a:pt x="3377" y="2316"/>
                    <a:pt x="3380" y="2319"/>
                  </a:cubicBezTo>
                  <a:cubicBezTo>
                    <a:pt x="3380" y="2321"/>
                    <a:pt x="3380" y="2325"/>
                    <a:pt x="3380" y="2328"/>
                  </a:cubicBezTo>
                  <a:cubicBezTo>
                    <a:pt x="3382" y="2328"/>
                    <a:pt x="3385" y="2328"/>
                    <a:pt x="3388" y="2328"/>
                  </a:cubicBezTo>
                  <a:cubicBezTo>
                    <a:pt x="3390" y="2330"/>
                    <a:pt x="3393" y="2333"/>
                    <a:pt x="3397" y="2336"/>
                  </a:cubicBezTo>
                  <a:cubicBezTo>
                    <a:pt x="3399" y="2336"/>
                    <a:pt x="3401" y="2336"/>
                    <a:pt x="3405" y="2336"/>
                  </a:cubicBezTo>
                  <a:cubicBezTo>
                    <a:pt x="3405" y="2352"/>
                    <a:pt x="3405" y="2369"/>
                    <a:pt x="3405" y="2386"/>
                  </a:cubicBezTo>
                  <a:cubicBezTo>
                    <a:pt x="3407" y="2388"/>
                    <a:pt x="3410" y="2391"/>
                    <a:pt x="3413" y="2394"/>
                  </a:cubicBezTo>
                  <a:cubicBezTo>
                    <a:pt x="3413" y="2396"/>
                    <a:pt x="3413" y="2398"/>
                    <a:pt x="3413" y="2402"/>
                  </a:cubicBezTo>
                  <a:cubicBezTo>
                    <a:pt x="3416" y="2404"/>
                    <a:pt x="3418" y="2407"/>
                    <a:pt x="3421" y="2410"/>
                  </a:cubicBezTo>
                  <a:cubicBezTo>
                    <a:pt x="3421" y="2418"/>
                    <a:pt x="3421" y="2426"/>
                    <a:pt x="3421" y="2435"/>
                  </a:cubicBezTo>
                  <a:cubicBezTo>
                    <a:pt x="3424" y="2437"/>
                    <a:pt x="3427" y="2441"/>
                    <a:pt x="3430" y="2444"/>
                  </a:cubicBezTo>
                  <a:cubicBezTo>
                    <a:pt x="3430" y="2446"/>
                    <a:pt x="3430" y="2449"/>
                    <a:pt x="3430" y="2452"/>
                  </a:cubicBezTo>
                  <a:cubicBezTo>
                    <a:pt x="3428" y="2452"/>
                    <a:pt x="3424" y="2452"/>
                    <a:pt x="3421" y="2452"/>
                  </a:cubicBezTo>
                  <a:cubicBezTo>
                    <a:pt x="3419" y="2454"/>
                    <a:pt x="3417" y="2457"/>
                    <a:pt x="3413" y="2460"/>
                  </a:cubicBezTo>
                  <a:cubicBezTo>
                    <a:pt x="3411" y="2460"/>
                    <a:pt x="3408" y="2460"/>
                    <a:pt x="3405" y="2460"/>
                  </a:cubicBezTo>
                  <a:cubicBezTo>
                    <a:pt x="3402" y="2462"/>
                    <a:pt x="3400" y="2465"/>
                    <a:pt x="3397" y="2468"/>
                  </a:cubicBezTo>
                  <a:cubicBezTo>
                    <a:pt x="3391" y="2468"/>
                    <a:pt x="3386" y="2468"/>
                    <a:pt x="3380" y="2468"/>
                  </a:cubicBezTo>
                  <a:cubicBezTo>
                    <a:pt x="3378" y="2471"/>
                    <a:pt x="3375" y="2473"/>
                    <a:pt x="3372" y="2476"/>
                  </a:cubicBezTo>
                  <a:cubicBezTo>
                    <a:pt x="3364" y="2476"/>
                    <a:pt x="3355" y="2476"/>
                    <a:pt x="3347" y="2476"/>
                  </a:cubicBezTo>
                  <a:cubicBezTo>
                    <a:pt x="3344" y="2479"/>
                    <a:pt x="3342" y="2482"/>
                    <a:pt x="3339" y="2485"/>
                  </a:cubicBezTo>
                  <a:cubicBezTo>
                    <a:pt x="3336" y="2485"/>
                    <a:pt x="3333" y="2485"/>
                    <a:pt x="3330" y="2485"/>
                  </a:cubicBezTo>
                  <a:cubicBezTo>
                    <a:pt x="3327" y="2488"/>
                    <a:pt x="3325" y="2490"/>
                    <a:pt x="3322" y="2493"/>
                  </a:cubicBezTo>
                  <a:cubicBezTo>
                    <a:pt x="3316" y="2493"/>
                    <a:pt x="3311" y="2493"/>
                    <a:pt x="3305" y="2493"/>
                  </a:cubicBezTo>
                  <a:cubicBezTo>
                    <a:pt x="3305" y="2495"/>
                    <a:pt x="3305" y="2499"/>
                    <a:pt x="3305" y="2502"/>
                  </a:cubicBezTo>
                  <a:cubicBezTo>
                    <a:pt x="3308" y="2504"/>
                    <a:pt x="3311" y="2507"/>
                    <a:pt x="3314" y="2510"/>
                  </a:cubicBezTo>
                  <a:cubicBezTo>
                    <a:pt x="3314" y="2521"/>
                    <a:pt x="3314" y="2532"/>
                    <a:pt x="3314" y="2543"/>
                  </a:cubicBezTo>
                  <a:cubicBezTo>
                    <a:pt x="3312" y="2546"/>
                    <a:pt x="3308" y="2548"/>
                    <a:pt x="3305" y="2551"/>
                  </a:cubicBezTo>
                  <a:cubicBezTo>
                    <a:pt x="3300" y="2551"/>
                    <a:pt x="3294" y="2551"/>
                    <a:pt x="3289" y="2551"/>
                  </a:cubicBezTo>
                  <a:cubicBezTo>
                    <a:pt x="3286" y="2554"/>
                    <a:pt x="3284" y="2556"/>
                    <a:pt x="3281" y="2559"/>
                  </a:cubicBezTo>
                  <a:cubicBezTo>
                    <a:pt x="3275" y="2559"/>
                    <a:pt x="3269" y="2559"/>
                    <a:pt x="3264" y="2559"/>
                  </a:cubicBezTo>
                  <a:cubicBezTo>
                    <a:pt x="3261" y="2557"/>
                    <a:pt x="3259" y="2554"/>
                    <a:pt x="3256" y="2551"/>
                  </a:cubicBezTo>
                  <a:cubicBezTo>
                    <a:pt x="3256" y="2549"/>
                    <a:pt x="3256" y="2546"/>
                    <a:pt x="3256" y="2543"/>
                  </a:cubicBezTo>
                  <a:cubicBezTo>
                    <a:pt x="3250" y="2538"/>
                    <a:pt x="3245" y="2532"/>
                    <a:pt x="3239" y="2526"/>
                  </a:cubicBezTo>
                  <a:cubicBezTo>
                    <a:pt x="3237" y="2526"/>
                    <a:pt x="3234" y="2526"/>
                    <a:pt x="3230" y="2526"/>
                  </a:cubicBezTo>
                  <a:cubicBezTo>
                    <a:pt x="3230" y="2521"/>
                    <a:pt x="3230" y="2515"/>
                    <a:pt x="3230" y="2510"/>
                  </a:cubicBezTo>
                  <a:cubicBezTo>
                    <a:pt x="3226" y="2510"/>
                    <a:pt x="3220" y="2510"/>
                    <a:pt x="3215" y="2510"/>
                  </a:cubicBezTo>
                  <a:cubicBezTo>
                    <a:pt x="3209" y="2515"/>
                    <a:pt x="3203" y="2521"/>
                    <a:pt x="3198" y="2526"/>
                  </a:cubicBezTo>
                  <a:cubicBezTo>
                    <a:pt x="3198" y="2529"/>
                    <a:pt x="3198" y="2531"/>
                    <a:pt x="3198" y="2534"/>
                  </a:cubicBezTo>
                  <a:cubicBezTo>
                    <a:pt x="3195" y="2537"/>
                    <a:pt x="3192" y="2540"/>
                    <a:pt x="3189" y="2543"/>
                  </a:cubicBezTo>
                  <a:cubicBezTo>
                    <a:pt x="3189" y="2546"/>
                    <a:pt x="3189" y="2548"/>
                    <a:pt x="3189" y="2551"/>
                  </a:cubicBezTo>
                  <a:cubicBezTo>
                    <a:pt x="3192" y="2554"/>
                    <a:pt x="3195" y="2556"/>
                    <a:pt x="3198" y="2559"/>
                  </a:cubicBezTo>
                  <a:cubicBezTo>
                    <a:pt x="3198" y="2565"/>
                    <a:pt x="3198" y="2570"/>
                    <a:pt x="3198" y="2576"/>
                  </a:cubicBezTo>
                  <a:cubicBezTo>
                    <a:pt x="3195" y="2576"/>
                    <a:pt x="3192" y="2576"/>
                    <a:pt x="3189" y="2576"/>
                  </a:cubicBezTo>
                  <a:cubicBezTo>
                    <a:pt x="3187" y="2578"/>
                    <a:pt x="3184" y="2581"/>
                    <a:pt x="3181" y="2585"/>
                  </a:cubicBezTo>
                  <a:cubicBezTo>
                    <a:pt x="3164" y="2585"/>
                    <a:pt x="3148" y="2585"/>
                    <a:pt x="3131" y="2585"/>
                  </a:cubicBezTo>
                  <a:cubicBezTo>
                    <a:pt x="3126" y="2579"/>
                    <a:pt x="3121" y="2573"/>
                    <a:pt x="3115" y="2568"/>
                  </a:cubicBezTo>
                  <a:cubicBezTo>
                    <a:pt x="3110" y="2568"/>
                    <a:pt x="3104" y="2568"/>
                    <a:pt x="3098" y="2568"/>
                  </a:cubicBezTo>
                  <a:cubicBezTo>
                    <a:pt x="3096" y="2565"/>
                    <a:pt x="3093" y="2562"/>
                    <a:pt x="3090" y="2559"/>
                  </a:cubicBezTo>
                  <a:cubicBezTo>
                    <a:pt x="3085" y="2559"/>
                    <a:pt x="3079" y="2559"/>
                    <a:pt x="3074" y="2559"/>
                  </a:cubicBezTo>
                  <a:cubicBezTo>
                    <a:pt x="3071" y="2557"/>
                    <a:pt x="3068" y="2554"/>
                    <a:pt x="3065" y="2551"/>
                  </a:cubicBezTo>
                  <a:cubicBezTo>
                    <a:pt x="3065" y="2549"/>
                    <a:pt x="3065" y="2546"/>
                    <a:pt x="3065" y="2543"/>
                  </a:cubicBezTo>
                  <a:cubicBezTo>
                    <a:pt x="3067" y="2541"/>
                    <a:pt x="3071" y="2538"/>
                    <a:pt x="3074" y="2534"/>
                  </a:cubicBezTo>
                  <a:cubicBezTo>
                    <a:pt x="3074" y="2510"/>
                    <a:pt x="3074" y="2485"/>
                    <a:pt x="3074" y="2460"/>
                  </a:cubicBezTo>
                  <a:cubicBezTo>
                    <a:pt x="3071" y="2457"/>
                    <a:pt x="3068" y="2455"/>
                    <a:pt x="3065" y="2452"/>
                  </a:cubicBezTo>
                  <a:cubicBezTo>
                    <a:pt x="3065" y="2446"/>
                    <a:pt x="3065" y="2441"/>
                    <a:pt x="3065" y="2435"/>
                  </a:cubicBezTo>
                  <a:cubicBezTo>
                    <a:pt x="3063" y="2433"/>
                    <a:pt x="3060" y="2430"/>
                    <a:pt x="3057" y="2427"/>
                  </a:cubicBezTo>
                  <a:cubicBezTo>
                    <a:pt x="3057" y="2422"/>
                    <a:pt x="3057" y="2416"/>
                    <a:pt x="3057" y="2410"/>
                  </a:cubicBezTo>
                  <a:cubicBezTo>
                    <a:pt x="3055" y="2408"/>
                    <a:pt x="3052" y="2405"/>
                    <a:pt x="3048" y="2402"/>
                  </a:cubicBezTo>
                  <a:cubicBezTo>
                    <a:pt x="3045" y="2402"/>
                    <a:pt x="3043" y="2402"/>
                    <a:pt x="3040" y="2402"/>
                  </a:cubicBezTo>
                  <a:cubicBezTo>
                    <a:pt x="3037" y="2405"/>
                    <a:pt x="3034" y="2408"/>
                    <a:pt x="3032" y="2410"/>
                  </a:cubicBezTo>
                  <a:cubicBezTo>
                    <a:pt x="3026" y="2410"/>
                    <a:pt x="3021" y="2410"/>
                    <a:pt x="3016" y="2410"/>
                  </a:cubicBezTo>
                  <a:cubicBezTo>
                    <a:pt x="3016" y="2414"/>
                    <a:pt x="3016" y="2416"/>
                    <a:pt x="3016" y="2418"/>
                  </a:cubicBezTo>
                  <a:cubicBezTo>
                    <a:pt x="3013" y="2422"/>
                    <a:pt x="3009" y="2425"/>
                    <a:pt x="3007" y="2427"/>
                  </a:cubicBezTo>
                  <a:cubicBezTo>
                    <a:pt x="3007" y="2430"/>
                    <a:pt x="3007" y="2433"/>
                    <a:pt x="3007" y="2435"/>
                  </a:cubicBezTo>
                  <a:cubicBezTo>
                    <a:pt x="3001" y="2435"/>
                    <a:pt x="2996" y="2435"/>
                    <a:pt x="2990" y="2435"/>
                  </a:cubicBezTo>
                  <a:cubicBezTo>
                    <a:pt x="2982" y="2444"/>
                    <a:pt x="2974" y="2452"/>
                    <a:pt x="2966" y="2460"/>
                  </a:cubicBezTo>
                  <a:cubicBezTo>
                    <a:pt x="2963" y="2460"/>
                    <a:pt x="2960" y="2460"/>
                    <a:pt x="2958" y="2460"/>
                  </a:cubicBezTo>
                  <a:cubicBezTo>
                    <a:pt x="2958" y="2463"/>
                    <a:pt x="2955" y="2473"/>
                    <a:pt x="2958" y="2476"/>
                  </a:cubicBezTo>
                  <a:cubicBezTo>
                    <a:pt x="2960" y="2479"/>
                    <a:pt x="2963" y="2482"/>
                    <a:pt x="2966" y="2485"/>
                  </a:cubicBezTo>
                  <a:cubicBezTo>
                    <a:pt x="2966" y="2488"/>
                    <a:pt x="2966" y="2490"/>
                    <a:pt x="2966" y="2493"/>
                  </a:cubicBezTo>
                  <a:cubicBezTo>
                    <a:pt x="2960" y="2493"/>
                    <a:pt x="2955" y="2493"/>
                    <a:pt x="2949" y="2493"/>
                  </a:cubicBezTo>
                  <a:cubicBezTo>
                    <a:pt x="2947" y="2491"/>
                    <a:pt x="2944" y="2488"/>
                    <a:pt x="2941" y="2485"/>
                  </a:cubicBezTo>
                  <a:cubicBezTo>
                    <a:pt x="2938" y="2482"/>
                    <a:pt x="2935" y="2479"/>
                    <a:pt x="2932" y="2476"/>
                  </a:cubicBezTo>
                  <a:cubicBezTo>
                    <a:pt x="2932" y="2471"/>
                    <a:pt x="2932" y="2465"/>
                    <a:pt x="2932" y="2460"/>
                  </a:cubicBezTo>
                  <a:cubicBezTo>
                    <a:pt x="2927" y="2460"/>
                    <a:pt x="2921" y="2460"/>
                    <a:pt x="2916" y="2460"/>
                  </a:cubicBezTo>
                  <a:cubicBezTo>
                    <a:pt x="2916" y="2471"/>
                    <a:pt x="2916" y="2482"/>
                    <a:pt x="2916" y="2493"/>
                  </a:cubicBezTo>
                  <a:cubicBezTo>
                    <a:pt x="2920" y="2496"/>
                    <a:pt x="2922" y="2499"/>
                    <a:pt x="2924" y="2502"/>
                  </a:cubicBezTo>
                  <a:cubicBezTo>
                    <a:pt x="2924" y="2513"/>
                    <a:pt x="2924" y="2524"/>
                    <a:pt x="2924" y="2534"/>
                  </a:cubicBezTo>
                  <a:cubicBezTo>
                    <a:pt x="2928" y="2534"/>
                    <a:pt x="2930" y="2534"/>
                    <a:pt x="2932" y="2534"/>
                  </a:cubicBezTo>
                  <a:cubicBezTo>
                    <a:pt x="2938" y="2540"/>
                    <a:pt x="2943" y="2546"/>
                    <a:pt x="2949" y="2551"/>
                  </a:cubicBezTo>
                  <a:cubicBezTo>
                    <a:pt x="2949" y="2557"/>
                    <a:pt x="2949" y="2562"/>
                    <a:pt x="2949" y="2568"/>
                  </a:cubicBezTo>
                  <a:cubicBezTo>
                    <a:pt x="2952" y="2568"/>
                    <a:pt x="2955" y="2568"/>
                    <a:pt x="2958" y="2568"/>
                  </a:cubicBezTo>
                  <a:cubicBezTo>
                    <a:pt x="2966" y="2577"/>
                    <a:pt x="2974" y="2585"/>
                    <a:pt x="2982" y="2592"/>
                  </a:cubicBezTo>
                  <a:cubicBezTo>
                    <a:pt x="2982" y="2596"/>
                    <a:pt x="2982" y="2599"/>
                    <a:pt x="2982" y="2601"/>
                  </a:cubicBezTo>
                  <a:cubicBezTo>
                    <a:pt x="2979" y="2604"/>
                    <a:pt x="2977" y="2607"/>
                    <a:pt x="2974" y="2609"/>
                  </a:cubicBezTo>
                  <a:cubicBezTo>
                    <a:pt x="2974" y="2612"/>
                    <a:pt x="2974" y="2615"/>
                    <a:pt x="2974" y="2617"/>
                  </a:cubicBezTo>
                  <a:cubicBezTo>
                    <a:pt x="2978" y="2617"/>
                    <a:pt x="2980" y="2617"/>
                    <a:pt x="2982" y="2617"/>
                  </a:cubicBezTo>
                  <a:cubicBezTo>
                    <a:pt x="2988" y="2623"/>
                    <a:pt x="2994" y="2628"/>
                    <a:pt x="2999" y="2634"/>
                  </a:cubicBezTo>
                  <a:cubicBezTo>
                    <a:pt x="3005" y="2634"/>
                    <a:pt x="3010" y="2634"/>
                    <a:pt x="3016" y="2634"/>
                  </a:cubicBezTo>
                  <a:cubicBezTo>
                    <a:pt x="3019" y="2631"/>
                    <a:pt x="3021" y="2628"/>
                    <a:pt x="3024" y="2626"/>
                  </a:cubicBezTo>
                  <a:cubicBezTo>
                    <a:pt x="3029" y="2626"/>
                    <a:pt x="3035" y="2626"/>
                    <a:pt x="3040" y="2626"/>
                  </a:cubicBezTo>
                  <a:cubicBezTo>
                    <a:pt x="3040" y="2631"/>
                    <a:pt x="3040" y="2637"/>
                    <a:pt x="3040" y="2643"/>
                  </a:cubicBezTo>
                  <a:cubicBezTo>
                    <a:pt x="3037" y="2643"/>
                    <a:pt x="3034" y="2643"/>
                    <a:pt x="3032" y="2643"/>
                  </a:cubicBezTo>
                  <a:cubicBezTo>
                    <a:pt x="3029" y="2646"/>
                    <a:pt x="3026" y="2648"/>
                    <a:pt x="3024" y="2651"/>
                  </a:cubicBezTo>
                  <a:cubicBezTo>
                    <a:pt x="3024" y="2656"/>
                    <a:pt x="3024" y="2662"/>
                    <a:pt x="3024" y="2667"/>
                  </a:cubicBezTo>
                  <a:cubicBezTo>
                    <a:pt x="3032" y="2676"/>
                    <a:pt x="3040" y="2684"/>
                    <a:pt x="3048" y="2692"/>
                  </a:cubicBezTo>
                  <a:cubicBezTo>
                    <a:pt x="3048" y="2697"/>
                    <a:pt x="3048" y="2703"/>
                    <a:pt x="3048" y="2709"/>
                  </a:cubicBezTo>
                  <a:cubicBezTo>
                    <a:pt x="3054" y="2714"/>
                    <a:pt x="3060" y="2720"/>
                    <a:pt x="3065" y="2725"/>
                  </a:cubicBezTo>
                  <a:cubicBezTo>
                    <a:pt x="3065" y="2728"/>
                    <a:pt x="3065" y="2731"/>
                    <a:pt x="3065" y="2733"/>
                  </a:cubicBezTo>
                  <a:cubicBezTo>
                    <a:pt x="3071" y="2733"/>
                    <a:pt x="3076" y="2733"/>
                    <a:pt x="3082" y="2733"/>
                  </a:cubicBezTo>
                  <a:cubicBezTo>
                    <a:pt x="3082" y="2736"/>
                    <a:pt x="3082" y="2740"/>
                    <a:pt x="3082" y="2742"/>
                  </a:cubicBezTo>
                  <a:cubicBezTo>
                    <a:pt x="3085" y="2745"/>
                    <a:pt x="3087" y="2748"/>
                    <a:pt x="3090" y="2750"/>
                  </a:cubicBezTo>
                  <a:cubicBezTo>
                    <a:pt x="3093" y="2750"/>
                    <a:pt x="3096" y="2750"/>
                    <a:pt x="3098" y="2750"/>
                  </a:cubicBezTo>
                  <a:cubicBezTo>
                    <a:pt x="3098" y="2755"/>
                    <a:pt x="3098" y="2761"/>
                    <a:pt x="3098" y="2767"/>
                  </a:cubicBezTo>
                  <a:cubicBezTo>
                    <a:pt x="3095" y="2770"/>
                    <a:pt x="3092" y="2772"/>
                    <a:pt x="3090" y="2775"/>
                  </a:cubicBezTo>
                  <a:cubicBezTo>
                    <a:pt x="3090" y="2780"/>
                    <a:pt x="3090" y="2786"/>
                    <a:pt x="3090" y="2791"/>
                  </a:cubicBezTo>
                  <a:cubicBezTo>
                    <a:pt x="3093" y="2794"/>
                    <a:pt x="3096" y="2798"/>
                    <a:pt x="3098" y="2800"/>
                  </a:cubicBezTo>
                  <a:cubicBezTo>
                    <a:pt x="3098" y="2803"/>
                    <a:pt x="3098" y="2806"/>
                    <a:pt x="3098" y="2808"/>
                  </a:cubicBezTo>
                  <a:cubicBezTo>
                    <a:pt x="3102" y="2811"/>
                    <a:pt x="3104" y="2828"/>
                    <a:pt x="3106" y="2830"/>
                  </a:cubicBezTo>
                  <a:cubicBezTo>
                    <a:pt x="3109" y="2833"/>
                    <a:pt x="3113" y="2839"/>
                    <a:pt x="3115" y="2841"/>
                  </a:cubicBezTo>
                  <a:cubicBezTo>
                    <a:pt x="3132" y="2841"/>
                    <a:pt x="3149" y="2841"/>
                    <a:pt x="3165" y="2841"/>
                  </a:cubicBezTo>
                  <a:cubicBezTo>
                    <a:pt x="3168" y="2845"/>
                    <a:pt x="3171" y="2847"/>
                    <a:pt x="3173" y="2849"/>
                  </a:cubicBezTo>
                  <a:cubicBezTo>
                    <a:pt x="3179" y="2849"/>
                    <a:pt x="3184" y="2849"/>
                    <a:pt x="3189" y="2849"/>
                  </a:cubicBezTo>
                  <a:cubicBezTo>
                    <a:pt x="3192" y="2846"/>
                    <a:pt x="3196" y="2844"/>
                    <a:pt x="3198" y="2841"/>
                  </a:cubicBezTo>
                  <a:cubicBezTo>
                    <a:pt x="3201" y="2841"/>
                    <a:pt x="3203" y="2841"/>
                    <a:pt x="3206" y="2841"/>
                  </a:cubicBezTo>
                  <a:cubicBezTo>
                    <a:pt x="3223" y="2858"/>
                    <a:pt x="3239" y="2875"/>
                    <a:pt x="3256" y="2891"/>
                  </a:cubicBezTo>
                  <a:cubicBezTo>
                    <a:pt x="3256" y="2894"/>
                    <a:pt x="3256" y="2897"/>
                    <a:pt x="3256" y="2899"/>
                  </a:cubicBezTo>
                  <a:cubicBezTo>
                    <a:pt x="3259" y="2903"/>
                    <a:pt x="3262" y="2905"/>
                    <a:pt x="3264" y="2907"/>
                  </a:cubicBezTo>
                  <a:cubicBezTo>
                    <a:pt x="3273" y="2907"/>
                    <a:pt x="3281" y="2907"/>
                    <a:pt x="3289" y="2907"/>
                  </a:cubicBezTo>
                  <a:cubicBezTo>
                    <a:pt x="3292" y="2911"/>
                    <a:pt x="3295" y="2913"/>
                    <a:pt x="3297" y="2915"/>
                  </a:cubicBezTo>
                  <a:cubicBezTo>
                    <a:pt x="3300" y="2915"/>
                    <a:pt x="3303" y="2915"/>
                    <a:pt x="3305" y="2915"/>
                  </a:cubicBezTo>
                  <a:cubicBezTo>
                    <a:pt x="3308" y="2918"/>
                    <a:pt x="3312" y="2922"/>
                    <a:pt x="3314" y="2924"/>
                  </a:cubicBezTo>
                  <a:cubicBezTo>
                    <a:pt x="3317" y="2924"/>
                    <a:pt x="3320" y="2924"/>
                    <a:pt x="3322" y="2924"/>
                  </a:cubicBezTo>
                  <a:cubicBezTo>
                    <a:pt x="3325" y="2927"/>
                    <a:pt x="3328" y="2930"/>
                    <a:pt x="3330" y="2932"/>
                  </a:cubicBezTo>
                  <a:cubicBezTo>
                    <a:pt x="3355" y="2932"/>
                    <a:pt x="3380" y="2932"/>
                    <a:pt x="3405" y="2932"/>
                  </a:cubicBezTo>
                  <a:cubicBezTo>
                    <a:pt x="3408" y="2935"/>
                    <a:pt x="3411" y="2938"/>
                    <a:pt x="3413" y="2941"/>
                  </a:cubicBezTo>
                  <a:cubicBezTo>
                    <a:pt x="3413" y="2946"/>
                    <a:pt x="3413" y="2952"/>
                    <a:pt x="3413" y="2957"/>
                  </a:cubicBezTo>
                  <a:cubicBezTo>
                    <a:pt x="3417" y="2961"/>
                    <a:pt x="3419" y="2963"/>
                    <a:pt x="3421" y="2965"/>
                  </a:cubicBezTo>
                  <a:cubicBezTo>
                    <a:pt x="3421" y="2971"/>
                    <a:pt x="3421" y="2977"/>
                    <a:pt x="3421" y="2982"/>
                  </a:cubicBezTo>
                  <a:cubicBezTo>
                    <a:pt x="3418" y="2985"/>
                    <a:pt x="3416" y="2988"/>
                    <a:pt x="3413" y="2990"/>
                  </a:cubicBezTo>
                  <a:cubicBezTo>
                    <a:pt x="3413" y="2993"/>
                    <a:pt x="3413" y="2996"/>
                    <a:pt x="3413" y="2999"/>
                  </a:cubicBezTo>
                  <a:cubicBezTo>
                    <a:pt x="3417" y="3002"/>
                    <a:pt x="3419" y="3004"/>
                    <a:pt x="3421" y="3007"/>
                  </a:cubicBezTo>
                  <a:cubicBezTo>
                    <a:pt x="3421" y="3015"/>
                    <a:pt x="3421" y="3023"/>
                    <a:pt x="3421" y="3031"/>
                  </a:cubicBezTo>
                  <a:cubicBezTo>
                    <a:pt x="3416" y="3037"/>
                    <a:pt x="3410" y="3043"/>
                    <a:pt x="3405" y="3048"/>
                  </a:cubicBezTo>
                  <a:cubicBezTo>
                    <a:pt x="3401" y="3048"/>
                    <a:pt x="3399" y="3048"/>
                    <a:pt x="3397" y="3048"/>
                  </a:cubicBezTo>
                  <a:cubicBezTo>
                    <a:pt x="3397" y="3051"/>
                    <a:pt x="3397" y="3054"/>
                    <a:pt x="3397" y="3057"/>
                  </a:cubicBezTo>
                  <a:cubicBezTo>
                    <a:pt x="3391" y="3062"/>
                    <a:pt x="3386" y="3068"/>
                    <a:pt x="3380" y="3073"/>
                  </a:cubicBezTo>
                  <a:cubicBezTo>
                    <a:pt x="3380" y="3076"/>
                    <a:pt x="3380" y="3079"/>
                    <a:pt x="3380" y="3081"/>
                  </a:cubicBezTo>
                  <a:cubicBezTo>
                    <a:pt x="3377" y="3085"/>
                    <a:pt x="3374" y="3087"/>
                    <a:pt x="3372" y="3089"/>
                  </a:cubicBezTo>
                  <a:cubicBezTo>
                    <a:pt x="3372" y="3093"/>
                    <a:pt x="3372" y="3096"/>
                    <a:pt x="3372" y="3098"/>
                  </a:cubicBezTo>
                  <a:cubicBezTo>
                    <a:pt x="3366" y="3104"/>
                    <a:pt x="3361" y="3109"/>
                    <a:pt x="3355" y="3114"/>
                  </a:cubicBezTo>
                  <a:cubicBezTo>
                    <a:pt x="3358" y="3116"/>
                    <a:pt x="3361" y="3135"/>
                    <a:pt x="3364" y="3138"/>
                  </a:cubicBezTo>
                  <a:cubicBezTo>
                    <a:pt x="3361" y="3140"/>
                    <a:pt x="3359" y="3142"/>
                    <a:pt x="3356" y="3146"/>
                  </a:cubicBezTo>
                  <a:cubicBezTo>
                    <a:pt x="3356" y="3154"/>
                    <a:pt x="3356" y="3162"/>
                    <a:pt x="3356" y="3170"/>
                  </a:cubicBezTo>
                  <a:cubicBezTo>
                    <a:pt x="3353" y="3173"/>
                    <a:pt x="3350" y="3176"/>
                    <a:pt x="3347" y="3179"/>
                  </a:cubicBezTo>
                  <a:cubicBezTo>
                    <a:pt x="3347" y="3195"/>
                    <a:pt x="3347" y="3212"/>
                    <a:pt x="3347" y="3228"/>
                  </a:cubicBezTo>
                  <a:cubicBezTo>
                    <a:pt x="3350" y="3231"/>
                    <a:pt x="3353" y="3234"/>
                    <a:pt x="3356" y="3237"/>
                  </a:cubicBezTo>
                  <a:cubicBezTo>
                    <a:pt x="3356" y="3256"/>
                    <a:pt x="3356" y="3275"/>
                    <a:pt x="3356" y="3295"/>
                  </a:cubicBezTo>
                  <a:cubicBezTo>
                    <a:pt x="3353" y="3298"/>
                    <a:pt x="3350" y="3300"/>
                    <a:pt x="3347" y="3303"/>
                  </a:cubicBezTo>
                  <a:cubicBezTo>
                    <a:pt x="3334" y="3303"/>
                    <a:pt x="3320" y="3305"/>
                    <a:pt x="3305" y="3305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C86E1103-6275-4C15-B46B-C4CEDDF2B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161"/>
              <a:ext cx="953" cy="881"/>
            </a:xfrm>
            <a:custGeom>
              <a:avLst/>
              <a:gdLst>
                <a:gd name="T0" fmla="*/ 1881 w 4183"/>
                <a:gd name="T1" fmla="*/ 3099 h 3877"/>
                <a:gd name="T2" fmla="*/ 1699 w 4183"/>
                <a:gd name="T3" fmla="*/ 3172 h 3877"/>
                <a:gd name="T4" fmla="*/ 1474 w 4183"/>
                <a:gd name="T5" fmla="*/ 3223 h 3877"/>
                <a:gd name="T6" fmla="*/ 1342 w 4183"/>
                <a:gd name="T7" fmla="*/ 3330 h 3877"/>
                <a:gd name="T8" fmla="*/ 1093 w 4183"/>
                <a:gd name="T9" fmla="*/ 3305 h 3877"/>
                <a:gd name="T10" fmla="*/ 928 w 4183"/>
                <a:gd name="T11" fmla="*/ 3330 h 3877"/>
                <a:gd name="T12" fmla="*/ 861 w 4183"/>
                <a:gd name="T13" fmla="*/ 3438 h 3877"/>
                <a:gd name="T14" fmla="*/ 779 w 4183"/>
                <a:gd name="T15" fmla="*/ 3579 h 3877"/>
                <a:gd name="T16" fmla="*/ 655 w 4183"/>
                <a:gd name="T17" fmla="*/ 3637 h 3877"/>
                <a:gd name="T18" fmla="*/ 439 w 4183"/>
                <a:gd name="T19" fmla="*/ 3877 h 3877"/>
                <a:gd name="T20" fmla="*/ 257 w 4183"/>
                <a:gd name="T21" fmla="*/ 3753 h 3877"/>
                <a:gd name="T22" fmla="*/ 58 w 4183"/>
                <a:gd name="T23" fmla="*/ 3637 h 3877"/>
                <a:gd name="T24" fmla="*/ 8 w 4183"/>
                <a:gd name="T25" fmla="*/ 3363 h 3877"/>
                <a:gd name="T26" fmla="*/ 124 w 4183"/>
                <a:gd name="T27" fmla="*/ 3313 h 3877"/>
                <a:gd name="T28" fmla="*/ 265 w 4183"/>
                <a:gd name="T29" fmla="*/ 3156 h 3877"/>
                <a:gd name="T30" fmla="*/ 414 w 4183"/>
                <a:gd name="T31" fmla="*/ 2974 h 3877"/>
                <a:gd name="T32" fmla="*/ 597 w 4183"/>
                <a:gd name="T33" fmla="*/ 2842 h 3877"/>
                <a:gd name="T34" fmla="*/ 696 w 4183"/>
                <a:gd name="T35" fmla="*/ 2568 h 3877"/>
                <a:gd name="T36" fmla="*/ 746 w 4183"/>
                <a:gd name="T37" fmla="*/ 2328 h 3877"/>
                <a:gd name="T38" fmla="*/ 820 w 4183"/>
                <a:gd name="T39" fmla="*/ 1988 h 3877"/>
                <a:gd name="T40" fmla="*/ 895 w 4183"/>
                <a:gd name="T41" fmla="*/ 1814 h 3877"/>
                <a:gd name="T42" fmla="*/ 994 w 4183"/>
                <a:gd name="T43" fmla="*/ 1582 h 3877"/>
                <a:gd name="T44" fmla="*/ 1077 w 4183"/>
                <a:gd name="T45" fmla="*/ 1359 h 3877"/>
                <a:gd name="T46" fmla="*/ 1243 w 4183"/>
                <a:gd name="T47" fmla="*/ 1359 h 3877"/>
                <a:gd name="T48" fmla="*/ 1301 w 4183"/>
                <a:gd name="T49" fmla="*/ 1168 h 3877"/>
                <a:gd name="T50" fmla="*/ 1392 w 4183"/>
                <a:gd name="T51" fmla="*/ 945 h 3877"/>
                <a:gd name="T52" fmla="*/ 1466 w 4183"/>
                <a:gd name="T53" fmla="*/ 729 h 3877"/>
                <a:gd name="T54" fmla="*/ 1706 w 4183"/>
                <a:gd name="T55" fmla="*/ 737 h 3877"/>
                <a:gd name="T56" fmla="*/ 1798 w 4183"/>
                <a:gd name="T57" fmla="*/ 787 h 3877"/>
                <a:gd name="T58" fmla="*/ 1715 w 4183"/>
                <a:gd name="T59" fmla="*/ 638 h 3877"/>
                <a:gd name="T60" fmla="*/ 1864 w 4183"/>
                <a:gd name="T61" fmla="*/ 373 h 3877"/>
                <a:gd name="T62" fmla="*/ 1914 w 4183"/>
                <a:gd name="T63" fmla="*/ 182 h 3877"/>
                <a:gd name="T64" fmla="*/ 2096 w 4183"/>
                <a:gd name="T65" fmla="*/ 165 h 3877"/>
                <a:gd name="T66" fmla="*/ 2385 w 4183"/>
                <a:gd name="T67" fmla="*/ 99 h 3877"/>
                <a:gd name="T68" fmla="*/ 2642 w 4183"/>
                <a:gd name="T69" fmla="*/ 83 h 3877"/>
                <a:gd name="T70" fmla="*/ 2891 w 4183"/>
                <a:gd name="T71" fmla="*/ 25 h 3877"/>
                <a:gd name="T72" fmla="*/ 2982 w 4183"/>
                <a:gd name="T73" fmla="*/ 108 h 3877"/>
                <a:gd name="T74" fmla="*/ 3139 w 4183"/>
                <a:gd name="T75" fmla="*/ 215 h 3877"/>
                <a:gd name="T76" fmla="*/ 3437 w 4183"/>
                <a:gd name="T77" fmla="*/ 182 h 3877"/>
                <a:gd name="T78" fmla="*/ 3645 w 4183"/>
                <a:gd name="T79" fmla="*/ 307 h 3877"/>
                <a:gd name="T80" fmla="*/ 3810 w 4183"/>
                <a:gd name="T81" fmla="*/ 290 h 3877"/>
                <a:gd name="T82" fmla="*/ 4093 w 4183"/>
                <a:gd name="T83" fmla="*/ 273 h 3877"/>
                <a:gd name="T84" fmla="*/ 4101 w 4183"/>
                <a:gd name="T85" fmla="*/ 522 h 3877"/>
                <a:gd name="T86" fmla="*/ 4035 w 4183"/>
                <a:gd name="T87" fmla="*/ 820 h 3877"/>
                <a:gd name="T88" fmla="*/ 4043 w 4183"/>
                <a:gd name="T89" fmla="*/ 1061 h 3877"/>
                <a:gd name="T90" fmla="*/ 4009 w 4183"/>
                <a:gd name="T91" fmla="*/ 1367 h 3877"/>
                <a:gd name="T92" fmla="*/ 3926 w 4183"/>
                <a:gd name="T93" fmla="*/ 1417 h 3877"/>
                <a:gd name="T94" fmla="*/ 3836 w 4183"/>
                <a:gd name="T95" fmla="*/ 1516 h 3877"/>
                <a:gd name="T96" fmla="*/ 3860 w 4183"/>
                <a:gd name="T97" fmla="*/ 1798 h 3877"/>
                <a:gd name="T98" fmla="*/ 3810 w 4183"/>
                <a:gd name="T99" fmla="*/ 2004 h 3877"/>
                <a:gd name="T100" fmla="*/ 3877 w 4183"/>
                <a:gd name="T101" fmla="*/ 2195 h 3877"/>
                <a:gd name="T102" fmla="*/ 3926 w 4183"/>
                <a:gd name="T103" fmla="*/ 2411 h 3877"/>
                <a:gd name="T104" fmla="*/ 3893 w 4183"/>
                <a:gd name="T105" fmla="*/ 2601 h 3877"/>
                <a:gd name="T106" fmla="*/ 3694 w 4183"/>
                <a:gd name="T107" fmla="*/ 2734 h 3877"/>
                <a:gd name="T108" fmla="*/ 3595 w 4183"/>
                <a:gd name="T109" fmla="*/ 3032 h 3877"/>
                <a:gd name="T110" fmla="*/ 3272 w 4183"/>
                <a:gd name="T111" fmla="*/ 3106 h 3877"/>
                <a:gd name="T112" fmla="*/ 3007 w 4183"/>
                <a:gd name="T113" fmla="*/ 3264 h 3877"/>
                <a:gd name="T114" fmla="*/ 2676 w 4183"/>
                <a:gd name="T115" fmla="*/ 3214 h 3877"/>
                <a:gd name="T116" fmla="*/ 2419 w 4183"/>
                <a:gd name="T117" fmla="*/ 3090 h 3877"/>
                <a:gd name="T118" fmla="*/ 2145 w 4183"/>
                <a:gd name="T119" fmla="*/ 3082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3" h="3877">
                  <a:moveTo>
                    <a:pt x="1955" y="2990"/>
                  </a:moveTo>
                  <a:cubicBezTo>
                    <a:pt x="1952" y="2994"/>
                    <a:pt x="1949" y="2996"/>
                    <a:pt x="1947" y="2998"/>
                  </a:cubicBezTo>
                  <a:cubicBezTo>
                    <a:pt x="1943" y="2998"/>
                    <a:pt x="1941" y="2998"/>
                    <a:pt x="1939" y="2998"/>
                  </a:cubicBezTo>
                  <a:cubicBezTo>
                    <a:pt x="1935" y="3002"/>
                    <a:pt x="1932" y="3005"/>
                    <a:pt x="1930" y="3007"/>
                  </a:cubicBezTo>
                  <a:cubicBezTo>
                    <a:pt x="1927" y="3007"/>
                    <a:pt x="1924" y="3007"/>
                    <a:pt x="1922" y="3007"/>
                  </a:cubicBezTo>
                  <a:cubicBezTo>
                    <a:pt x="1919" y="3010"/>
                    <a:pt x="1916" y="3013"/>
                    <a:pt x="1914" y="3015"/>
                  </a:cubicBezTo>
                  <a:cubicBezTo>
                    <a:pt x="1911" y="3015"/>
                    <a:pt x="1908" y="3015"/>
                    <a:pt x="1905" y="3015"/>
                  </a:cubicBezTo>
                  <a:cubicBezTo>
                    <a:pt x="1902" y="3018"/>
                    <a:pt x="1900" y="3021"/>
                    <a:pt x="1897" y="3024"/>
                  </a:cubicBezTo>
                  <a:cubicBezTo>
                    <a:pt x="1894" y="3024"/>
                    <a:pt x="1891" y="3024"/>
                    <a:pt x="1889" y="3024"/>
                  </a:cubicBezTo>
                  <a:cubicBezTo>
                    <a:pt x="1885" y="3027"/>
                    <a:pt x="1883" y="3029"/>
                    <a:pt x="1881" y="3032"/>
                  </a:cubicBezTo>
                  <a:cubicBezTo>
                    <a:pt x="1877" y="3032"/>
                    <a:pt x="1874" y="3032"/>
                    <a:pt x="1872" y="3032"/>
                  </a:cubicBezTo>
                  <a:cubicBezTo>
                    <a:pt x="1869" y="3035"/>
                    <a:pt x="1866" y="3038"/>
                    <a:pt x="1864" y="3040"/>
                  </a:cubicBezTo>
                  <a:cubicBezTo>
                    <a:pt x="1861" y="3040"/>
                    <a:pt x="1858" y="3040"/>
                    <a:pt x="1856" y="3040"/>
                  </a:cubicBezTo>
                  <a:cubicBezTo>
                    <a:pt x="1856" y="3046"/>
                    <a:pt x="1856" y="3052"/>
                    <a:pt x="1856" y="3056"/>
                  </a:cubicBezTo>
                  <a:cubicBezTo>
                    <a:pt x="1862" y="3062"/>
                    <a:pt x="1867" y="3068"/>
                    <a:pt x="1872" y="3073"/>
                  </a:cubicBezTo>
                  <a:cubicBezTo>
                    <a:pt x="1872" y="3076"/>
                    <a:pt x="1872" y="3079"/>
                    <a:pt x="1872" y="3082"/>
                  </a:cubicBezTo>
                  <a:cubicBezTo>
                    <a:pt x="1875" y="3085"/>
                    <a:pt x="1878" y="3087"/>
                    <a:pt x="1881" y="3090"/>
                  </a:cubicBezTo>
                  <a:cubicBezTo>
                    <a:pt x="1881" y="3093"/>
                    <a:pt x="1881" y="3096"/>
                    <a:pt x="1881" y="3099"/>
                  </a:cubicBezTo>
                  <a:cubicBezTo>
                    <a:pt x="1884" y="3102"/>
                    <a:pt x="1886" y="3104"/>
                    <a:pt x="1889" y="3106"/>
                  </a:cubicBezTo>
                  <a:cubicBezTo>
                    <a:pt x="1889" y="3112"/>
                    <a:pt x="1889" y="3118"/>
                    <a:pt x="1889" y="3123"/>
                  </a:cubicBezTo>
                  <a:cubicBezTo>
                    <a:pt x="1885" y="3126"/>
                    <a:pt x="1883" y="3129"/>
                    <a:pt x="1881" y="3131"/>
                  </a:cubicBezTo>
                  <a:cubicBezTo>
                    <a:pt x="1877" y="3131"/>
                    <a:pt x="1874" y="3131"/>
                    <a:pt x="1872" y="3131"/>
                  </a:cubicBezTo>
                  <a:cubicBezTo>
                    <a:pt x="1869" y="3134"/>
                    <a:pt x="1866" y="3137"/>
                    <a:pt x="1864" y="3140"/>
                  </a:cubicBezTo>
                  <a:cubicBezTo>
                    <a:pt x="1855" y="3140"/>
                    <a:pt x="1847" y="3140"/>
                    <a:pt x="1839" y="3140"/>
                  </a:cubicBezTo>
                  <a:cubicBezTo>
                    <a:pt x="1836" y="3143"/>
                    <a:pt x="1833" y="3145"/>
                    <a:pt x="1831" y="3148"/>
                  </a:cubicBezTo>
                  <a:cubicBezTo>
                    <a:pt x="1827" y="3148"/>
                    <a:pt x="1825" y="3148"/>
                    <a:pt x="1823" y="3148"/>
                  </a:cubicBezTo>
                  <a:cubicBezTo>
                    <a:pt x="1819" y="3151"/>
                    <a:pt x="1817" y="3153"/>
                    <a:pt x="1815" y="3156"/>
                  </a:cubicBezTo>
                  <a:cubicBezTo>
                    <a:pt x="1809" y="3156"/>
                    <a:pt x="1803" y="3156"/>
                    <a:pt x="1798" y="3156"/>
                  </a:cubicBezTo>
                  <a:cubicBezTo>
                    <a:pt x="1795" y="3159"/>
                    <a:pt x="1792" y="3162"/>
                    <a:pt x="1789" y="3165"/>
                  </a:cubicBezTo>
                  <a:cubicBezTo>
                    <a:pt x="1784" y="3165"/>
                    <a:pt x="1778" y="3165"/>
                    <a:pt x="1772" y="3165"/>
                  </a:cubicBezTo>
                  <a:cubicBezTo>
                    <a:pt x="1769" y="3168"/>
                    <a:pt x="1767" y="3170"/>
                    <a:pt x="1765" y="3172"/>
                  </a:cubicBezTo>
                  <a:cubicBezTo>
                    <a:pt x="1759" y="3172"/>
                    <a:pt x="1753" y="3172"/>
                    <a:pt x="1748" y="3172"/>
                  </a:cubicBezTo>
                  <a:cubicBezTo>
                    <a:pt x="1745" y="3169"/>
                    <a:pt x="1742" y="3167"/>
                    <a:pt x="1740" y="3165"/>
                  </a:cubicBezTo>
                  <a:cubicBezTo>
                    <a:pt x="1734" y="3165"/>
                    <a:pt x="1729" y="3165"/>
                    <a:pt x="1723" y="3165"/>
                  </a:cubicBezTo>
                  <a:cubicBezTo>
                    <a:pt x="1720" y="3168"/>
                    <a:pt x="1718" y="3170"/>
                    <a:pt x="1715" y="3172"/>
                  </a:cubicBezTo>
                  <a:cubicBezTo>
                    <a:pt x="1710" y="3172"/>
                    <a:pt x="1704" y="3172"/>
                    <a:pt x="1699" y="3172"/>
                  </a:cubicBezTo>
                  <a:cubicBezTo>
                    <a:pt x="1695" y="3176"/>
                    <a:pt x="1692" y="3179"/>
                    <a:pt x="1690" y="3181"/>
                  </a:cubicBezTo>
                  <a:cubicBezTo>
                    <a:pt x="1682" y="3181"/>
                    <a:pt x="1674" y="3181"/>
                    <a:pt x="1665" y="3181"/>
                  </a:cubicBezTo>
                  <a:cubicBezTo>
                    <a:pt x="1663" y="3179"/>
                    <a:pt x="1660" y="3176"/>
                    <a:pt x="1657" y="3172"/>
                  </a:cubicBezTo>
                  <a:cubicBezTo>
                    <a:pt x="1652" y="3172"/>
                    <a:pt x="1646" y="3172"/>
                    <a:pt x="1641" y="3172"/>
                  </a:cubicBezTo>
                  <a:cubicBezTo>
                    <a:pt x="1624" y="3157"/>
                    <a:pt x="1607" y="3140"/>
                    <a:pt x="1590" y="3123"/>
                  </a:cubicBezTo>
                  <a:cubicBezTo>
                    <a:pt x="1588" y="3123"/>
                    <a:pt x="1586" y="3123"/>
                    <a:pt x="1582" y="3123"/>
                  </a:cubicBezTo>
                  <a:cubicBezTo>
                    <a:pt x="1577" y="3118"/>
                    <a:pt x="1571" y="3112"/>
                    <a:pt x="1566" y="3106"/>
                  </a:cubicBezTo>
                  <a:cubicBezTo>
                    <a:pt x="1563" y="3106"/>
                    <a:pt x="1561" y="3106"/>
                    <a:pt x="1558" y="3106"/>
                  </a:cubicBezTo>
                  <a:cubicBezTo>
                    <a:pt x="1547" y="3095"/>
                    <a:pt x="1536" y="3084"/>
                    <a:pt x="1524" y="3073"/>
                  </a:cubicBezTo>
                  <a:cubicBezTo>
                    <a:pt x="1522" y="3073"/>
                    <a:pt x="1519" y="3073"/>
                    <a:pt x="1516" y="3073"/>
                  </a:cubicBezTo>
                  <a:cubicBezTo>
                    <a:pt x="1502" y="3087"/>
                    <a:pt x="1489" y="3100"/>
                    <a:pt x="1474" y="3114"/>
                  </a:cubicBezTo>
                  <a:cubicBezTo>
                    <a:pt x="1474" y="3117"/>
                    <a:pt x="1474" y="3120"/>
                    <a:pt x="1474" y="3123"/>
                  </a:cubicBezTo>
                  <a:cubicBezTo>
                    <a:pt x="1470" y="3123"/>
                    <a:pt x="1464" y="3123"/>
                    <a:pt x="1458" y="3123"/>
                  </a:cubicBezTo>
                  <a:cubicBezTo>
                    <a:pt x="1458" y="3126"/>
                    <a:pt x="1458" y="3128"/>
                    <a:pt x="1458" y="3131"/>
                  </a:cubicBezTo>
                  <a:cubicBezTo>
                    <a:pt x="1461" y="3134"/>
                    <a:pt x="1463" y="3137"/>
                    <a:pt x="1466" y="3140"/>
                  </a:cubicBezTo>
                  <a:cubicBezTo>
                    <a:pt x="1466" y="3142"/>
                    <a:pt x="1466" y="3145"/>
                    <a:pt x="1466" y="3148"/>
                  </a:cubicBezTo>
                  <a:cubicBezTo>
                    <a:pt x="1469" y="3150"/>
                    <a:pt x="1471" y="3153"/>
                    <a:pt x="1474" y="3156"/>
                  </a:cubicBezTo>
                  <a:cubicBezTo>
                    <a:pt x="1474" y="3178"/>
                    <a:pt x="1474" y="3200"/>
                    <a:pt x="1474" y="3223"/>
                  </a:cubicBezTo>
                  <a:cubicBezTo>
                    <a:pt x="1477" y="3225"/>
                    <a:pt x="1480" y="3227"/>
                    <a:pt x="1483" y="3231"/>
                  </a:cubicBezTo>
                  <a:cubicBezTo>
                    <a:pt x="1483" y="3247"/>
                    <a:pt x="1483" y="3264"/>
                    <a:pt x="1483" y="3281"/>
                  </a:cubicBezTo>
                  <a:cubicBezTo>
                    <a:pt x="1485" y="3283"/>
                    <a:pt x="1488" y="3285"/>
                    <a:pt x="1491" y="3289"/>
                  </a:cubicBezTo>
                  <a:cubicBezTo>
                    <a:pt x="1491" y="3291"/>
                    <a:pt x="1491" y="3294"/>
                    <a:pt x="1491" y="3297"/>
                  </a:cubicBezTo>
                  <a:cubicBezTo>
                    <a:pt x="1493" y="3300"/>
                    <a:pt x="1497" y="3302"/>
                    <a:pt x="1500" y="3305"/>
                  </a:cubicBezTo>
                  <a:cubicBezTo>
                    <a:pt x="1500" y="3324"/>
                    <a:pt x="1500" y="3343"/>
                    <a:pt x="1500" y="3363"/>
                  </a:cubicBezTo>
                  <a:cubicBezTo>
                    <a:pt x="1492" y="3363"/>
                    <a:pt x="1483" y="3363"/>
                    <a:pt x="1474" y="3363"/>
                  </a:cubicBezTo>
                  <a:cubicBezTo>
                    <a:pt x="1472" y="3361"/>
                    <a:pt x="1470" y="3358"/>
                    <a:pt x="1466" y="3355"/>
                  </a:cubicBezTo>
                  <a:cubicBezTo>
                    <a:pt x="1453" y="3355"/>
                    <a:pt x="1439" y="3355"/>
                    <a:pt x="1425" y="3355"/>
                  </a:cubicBezTo>
                  <a:cubicBezTo>
                    <a:pt x="1423" y="3352"/>
                    <a:pt x="1419" y="3350"/>
                    <a:pt x="1416" y="3347"/>
                  </a:cubicBezTo>
                  <a:cubicBezTo>
                    <a:pt x="1414" y="3347"/>
                    <a:pt x="1412" y="3347"/>
                    <a:pt x="1408" y="3347"/>
                  </a:cubicBezTo>
                  <a:cubicBezTo>
                    <a:pt x="1406" y="3349"/>
                    <a:pt x="1404" y="3351"/>
                    <a:pt x="1400" y="3355"/>
                  </a:cubicBezTo>
                  <a:cubicBezTo>
                    <a:pt x="1398" y="3352"/>
                    <a:pt x="1395" y="3350"/>
                    <a:pt x="1392" y="3347"/>
                  </a:cubicBezTo>
                  <a:cubicBezTo>
                    <a:pt x="1389" y="3347"/>
                    <a:pt x="1387" y="3347"/>
                    <a:pt x="1384" y="3347"/>
                  </a:cubicBezTo>
                  <a:cubicBezTo>
                    <a:pt x="1381" y="3344"/>
                    <a:pt x="1378" y="3342"/>
                    <a:pt x="1375" y="3339"/>
                  </a:cubicBezTo>
                  <a:cubicBezTo>
                    <a:pt x="1370" y="3339"/>
                    <a:pt x="1365" y="3339"/>
                    <a:pt x="1359" y="3339"/>
                  </a:cubicBezTo>
                  <a:cubicBezTo>
                    <a:pt x="1357" y="3336"/>
                    <a:pt x="1353" y="3333"/>
                    <a:pt x="1350" y="3330"/>
                  </a:cubicBezTo>
                  <a:cubicBezTo>
                    <a:pt x="1348" y="3330"/>
                    <a:pt x="1346" y="3330"/>
                    <a:pt x="1342" y="3330"/>
                  </a:cubicBezTo>
                  <a:cubicBezTo>
                    <a:pt x="1340" y="3328"/>
                    <a:pt x="1337" y="3325"/>
                    <a:pt x="1334" y="3322"/>
                  </a:cubicBezTo>
                  <a:cubicBezTo>
                    <a:pt x="1331" y="3322"/>
                    <a:pt x="1329" y="3322"/>
                    <a:pt x="1326" y="3322"/>
                  </a:cubicBezTo>
                  <a:cubicBezTo>
                    <a:pt x="1318" y="3330"/>
                    <a:pt x="1310" y="3338"/>
                    <a:pt x="1301" y="3347"/>
                  </a:cubicBezTo>
                  <a:cubicBezTo>
                    <a:pt x="1299" y="3347"/>
                    <a:pt x="1295" y="3347"/>
                    <a:pt x="1292" y="3347"/>
                  </a:cubicBezTo>
                  <a:cubicBezTo>
                    <a:pt x="1290" y="3349"/>
                    <a:pt x="1287" y="3351"/>
                    <a:pt x="1284" y="3355"/>
                  </a:cubicBezTo>
                  <a:cubicBezTo>
                    <a:pt x="1279" y="3355"/>
                    <a:pt x="1273" y="3355"/>
                    <a:pt x="1268" y="3355"/>
                  </a:cubicBezTo>
                  <a:cubicBezTo>
                    <a:pt x="1265" y="3357"/>
                    <a:pt x="1263" y="3360"/>
                    <a:pt x="1260" y="3363"/>
                  </a:cubicBezTo>
                  <a:cubicBezTo>
                    <a:pt x="1237" y="3363"/>
                    <a:pt x="1215" y="3363"/>
                    <a:pt x="1193" y="3363"/>
                  </a:cubicBezTo>
                  <a:cubicBezTo>
                    <a:pt x="1190" y="3361"/>
                    <a:pt x="1188" y="3358"/>
                    <a:pt x="1185" y="3355"/>
                  </a:cubicBezTo>
                  <a:cubicBezTo>
                    <a:pt x="1177" y="3355"/>
                    <a:pt x="1168" y="3355"/>
                    <a:pt x="1159" y="3355"/>
                  </a:cubicBezTo>
                  <a:cubicBezTo>
                    <a:pt x="1157" y="3352"/>
                    <a:pt x="1155" y="3350"/>
                    <a:pt x="1152" y="3347"/>
                  </a:cubicBezTo>
                  <a:cubicBezTo>
                    <a:pt x="1149" y="3347"/>
                    <a:pt x="1147" y="3347"/>
                    <a:pt x="1144" y="3347"/>
                  </a:cubicBezTo>
                  <a:cubicBezTo>
                    <a:pt x="1141" y="3344"/>
                    <a:pt x="1138" y="3342"/>
                    <a:pt x="1135" y="3339"/>
                  </a:cubicBezTo>
                  <a:cubicBezTo>
                    <a:pt x="1129" y="3339"/>
                    <a:pt x="1124" y="3339"/>
                    <a:pt x="1118" y="3339"/>
                  </a:cubicBezTo>
                  <a:cubicBezTo>
                    <a:pt x="1116" y="3336"/>
                    <a:pt x="1113" y="3333"/>
                    <a:pt x="1110" y="3330"/>
                  </a:cubicBezTo>
                  <a:cubicBezTo>
                    <a:pt x="1108" y="3330"/>
                    <a:pt x="1105" y="3330"/>
                    <a:pt x="1102" y="3330"/>
                  </a:cubicBezTo>
                  <a:cubicBezTo>
                    <a:pt x="1100" y="3328"/>
                    <a:pt x="1097" y="3325"/>
                    <a:pt x="1093" y="3322"/>
                  </a:cubicBezTo>
                  <a:cubicBezTo>
                    <a:pt x="1093" y="3316"/>
                    <a:pt x="1093" y="3311"/>
                    <a:pt x="1093" y="3305"/>
                  </a:cubicBezTo>
                  <a:cubicBezTo>
                    <a:pt x="1091" y="3303"/>
                    <a:pt x="1089" y="3300"/>
                    <a:pt x="1086" y="3297"/>
                  </a:cubicBezTo>
                  <a:cubicBezTo>
                    <a:pt x="1086" y="3295"/>
                    <a:pt x="1086" y="3292"/>
                    <a:pt x="1086" y="3289"/>
                  </a:cubicBezTo>
                  <a:cubicBezTo>
                    <a:pt x="1083" y="3286"/>
                    <a:pt x="1080" y="3284"/>
                    <a:pt x="1077" y="3281"/>
                  </a:cubicBezTo>
                  <a:cubicBezTo>
                    <a:pt x="1074" y="3281"/>
                    <a:pt x="1072" y="3281"/>
                    <a:pt x="1069" y="3281"/>
                  </a:cubicBezTo>
                  <a:cubicBezTo>
                    <a:pt x="1066" y="3278"/>
                    <a:pt x="1063" y="3275"/>
                    <a:pt x="1060" y="3272"/>
                  </a:cubicBezTo>
                  <a:cubicBezTo>
                    <a:pt x="1050" y="3272"/>
                    <a:pt x="1039" y="3272"/>
                    <a:pt x="1027" y="3272"/>
                  </a:cubicBezTo>
                  <a:cubicBezTo>
                    <a:pt x="1025" y="3269"/>
                    <a:pt x="1022" y="3267"/>
                    <a:pt x="1019" y="3264"/>
                  </a:cubicBezTo>
                  <a:cubicBezTo>
                    <a:pt x="1016" y="3264"/>
                    <a:pt x="1014" y="3264"/>
                    <a:pt x="1011" y="3264"/>
                  </a:cubicBezTo>
                  <a:cubicBezTo>
                    <a:pt x="1008" y="3262"/>
                    <a:pt x="1006" y="3258"/>
                    <a:pt x="1003" y="3255"/>
                  </a:cubicBezTo>
                  <a:cubicBezTo>
                    <a:pt x="1000" y="3255"/>
                    <a:pt x="997" y="3255"/>
                    <a:pt x="994" y="3255"/>
                  </a:cubicBezTo>
                  <a:cubicBezTo>
                    <a:pt x="992" y="3253"/>
                    <a:pt x="989" y="3250"/>
                    <a:pt x="986" y="3247"/>
                  </a:cubicBezTo>
                  <a:cubicBezTo>
                    <a:pt x="984" y="3247"/>
                    <a:pt x="981" y="3247"/>
                    <a:pt x="977" y="3247"/>
                  </a:cubicBezTo>
                  <a:cubicBezTo>
                    <a:pt x="977" y="3264"/>
                    <a:pt x="977" y="3281"/>
                    <a:pt x="977" y="3297"/>
                  </a:cubicBezTo>
                  <a:cubicBezTo>
                    <a:pt x="961" y="3297"/>
                    <a:pt x="945" y="3297"/>
                    <a:pt x="928" y="3297"/>
                  </a:cubicBezTo>
                  <a:cubicBezTo>
                    <a:pt x="923" y="3302"/>
                    <a:pt x="917" y="3308"/>
                    <a:pt x="911" y="3313"/>
                  </a:cubicBezTo>
                  <a:cubicBezTo>
                    <a:pt x="911" y="3316"/>
                    <a:pt x="911" y="3319"/>
                    <a:pt x="911" y="3322"/>
                  </a:cubicBezTo>
                  <a:cubicBezTo>
                    <a:pt x="914" y="3324"/>
                    <a:pt x="916" y="3327"/>
                    <a:pt x="919" y="3330"/>
                  </a:cubicBezTo>
                  <a:cubicBezTo>
                    <a:pt x="922" y="3330"/>
                    <a:pt x="925" y="3330"/>
                    <a:pt x="928" y="3330"/>
                  </a:cubicBezTo>
                  <a:cubicBezTo>
                    <a:pt x="930" y="3332"/>
                    <a:pt x="933" y="3335"/>
                    <a:pt x="936" y="3339"/>
                  </a:cubicBezTo>
                  <a:cubicBezTo>
                    <a:pt x="936" y="3341"/>
                    <a:pt x="936" y="3343"/>
                    <a:pt x="936" y="3347"/>
                  </a:cubicBezTo>
                  <a:cubicBezTo>
                    <a:pt x="936" y="3349"/>
                    <a:pt x="936" y="3351"/>
                    <a:pt x="936" y="3355"/>
                  </a:cubicBezTo>
                  <a:cubicBezTo>
                    <a:pt x="934" y="3357"/>
                    <a:pt x="931" y="3360"/>
                    <a:pt x="928" y="3363"/>
                  </a:cubicBezTo>
                  <a:cubicBezTo>
                    <a:pt x="936" y="3371"/>
                    <a:pt x="944" y="3379"/>
                    <a:pt x="953" y="3388"/>
                  </a:cubicBezTo>
                  <a:cubicBezTo>
                    <a:pt x="966" y="3388"/>
                    <a:pt x="980" y="3388"/>
                    <a:pt x="994" y="3388"/>
                  </a:cubicBezTo>
                  <a:cubicBezTo>
                    <a:pt x="996" y="3390"/>
                    <a:pt x="1000" y="3394"/>
                    <a:pt x="1003" y="3397"/>
                  </a:cubicBezTo>
                  <a:cubicBezTo>
                    <a:pt x="1005" y="3397"/>
                    <a:pt x="1008" y="3397"/>
                    <a:pt x="1011" y="3397"/>
                  </a:cubicBezTo>
                  <a:cubicBezTo>
                    <a:pt x="1016" y="3401"/>
                    <a:pt x="1022" y="3407"/>
                    <a:pt x="1027" y="3413"/>
                  </a:cubicBezTo>
                  <a:cubicBezTo>
                    <a:pt x="1027" y="3415"/>
                    <a:pt x="1027" y="3418"/>
                    <a:pt x="1027" y="3421"/>
                  </a:cubicBezTo>
                  <a:cubicBezTo>
                    <a:pt x="1030" y="3424"/>
                    <a:pt x="1032" y="3426"/>
                    <a:pt x="1035" y="3429"/>
                  </a:cubicBezTo>
                  <a:cubicBezTo>
                    <a:pt x="1035" y="3435"/>
                    <a:pt x="1035" y="3440"/>
                    <a:pt x="1035" y="3446"/>
                  </a:cubicBezTo>
                  <a:cubicBezTo>
                    <a:pt x="1027" y="3446"/>
                    <a:pt x="1020" y="3446"/>
                    <a:pt x="1011" y="3446"/>
                  </a:cubicBezTo>
                  <a:cubicBezTo>
                    <a:pt x="1008" y="3444"/>
                    <a:pt x="1006" y="3441"/>
                    <a:pt x="1003" y="3438"/>
                  </a:cubicBezTo>
                  <a:cubicBezTo>
                    <a:pt x="995" y="3438"/>
                    <a:pt x="986" y="3438"/>
                    <a:pt x="977" y="3438"/>
                  </a:cubicBezTo>
                  <a:cubicBezTo>
                    <a:pt x="975" y="3440"/>
                    <a:pt x="973" y="3443"/>
                    <a:pt x="969" y="3446"/>
                  </a:cubicBezTo>
                  <a:cubicBezTo>
                    <a:pt x="937" y="3446"/>
                    <a:pt x="903" y="3446"/>
                    <a:pt x="870" y="3446"/>
                  </a:cubicBezTo>
                  <a:cubicBezTo>
                    <a:pt x="868" y="3444"/>
                    <a:pt x="864" y="3441"/>
                    <a:pt x="861" y="3438"/>
                  </a:cubicBezTo>
                  <a:cubicBezTo>
                    <a:pt x="848" y="3438"/>
                    <a:pt x="834" y="3438"/>
                    <a:pt x="820" y="3438"/>
                  </a:cubicBezTo>
                  <a:cubicBezTo>
                    <a:pt x="818" y="3436"/>
                    <a:pt x="815" y="3432"/>
                    <a:pt x="812" y="3429"/>
                  </a:cubicBezTo>
                  <a:cubicBezTo>
                    <a:pt x="806" y="3429"/>
                    <a:pt x="801" y="3429"/>
                    <a:pt x="795" y="3429"/>
                  </a:cubicBezTo>
                  <a:cubicBezTo>
                    <a:pt x="793" y="3427"/>
                    <a:pt x="791" y="3425"/>
                    <a:pt x="787" y="3421"/>
                  </a:cubicBezTo>
                  <a:cubicBezTo>
                    <a:pt x="776" y="3421"/>
                    <a:pt x="765" y="3421"/>
                    <a:pt x="754" y="3421"/>
                  </a:cubicBezTo>
                  <a:cubicBezTo>
                    <a:pt x="752" y="3424"/>
                    <a:pt x="749" y="3426"/>
                    <a:pt x="746" y="3429"/>
                  </a:cubicBezTo>
                  <a:cubicBezTo>
                    <a:pt x="746" y="3435"/>
                    <a:pt x="746" y="3440"/>
                    <a:pt x="746" y="3446"/>
                  </a:cubicBezTo>
                  <a:cubicBezTo>
                    <a:pt x="748" y="3448"/>
                    <a:pt x="751" y="3451"/>
                    <a:pt x="754" y="3454"/>
                  </a:cubicBezTo>
                  <a:cubicBezTo>
                    <a:pt x="754" y="3456"/>
                    <a:pt x="754" y="3460"/>
                    <a:pt x="754" y="3463"/>
                  </a:cubicBezTo>
                  <a:cubicBezTo>
                    <a:pt x="756" y="3465"/>
                    <a:pt x="759" y="3467"/>
                    <a:pt x="762" y="3471"/>
                  </a:cubicBezTo>
                  <a:cubicBezTo>
                    <a:pt x="762" y="3479"/>
                    <a:pt x="762" y="3487"/>
                    <a:pt x="762" y="3496"/>
                  </a:cubicBezTo>
                  <a:cubicBezTo>
                    <a:pt x="764" y="3498"/>
                    <a:pt x="767" y="3501"/>
                    <a:pt x="771" y="3504"/>
                  </a:cubicBezTo>
                  <a:cubicBezTo>
                    <a:pt x="771" y="3506"/>
                    <a:pt x="771" y="3509"/>
                    <a:pt x="771" y="3512"/>
                  </a:cubicBezTo>
                  <a:cubicBezTo>
                    <a:pt x="773" y="3514"/>
                    <a:pt x="775" y="3518"/>
                    <a:pt x="779" y="3521"/>
                  </a:cubicBezTo>
                  <a:cubicBezTo>
                    <a:pt x="779" y="3523"/>
                    <a:pt x="779" y="3526"/>
                    <a:pt x="779" y="3529"/>
                  </a:cubicBezTo>
                  <a:cubicBezTo>
                    <a:pt x="781" y="3531"/>
                    <a:pt x="784" y="3534"/>
                    <a:pt x="787" y="3537"/>
                  </a:cubicBezTo>
                  <a:cubicBezTo>
                    <a:pt x="787" y="3548"/>
                    <a:pt x="787" y="3559"/>
                    <a:pt x="787" y="3570"/>
                  </a:cubicBezTo>
                  <a:cubicBezTo>
                    <a:pt x="785" y="3572"/>
                    <a:pt x="782" y="3576"/>
                    <a:pt x="779" y="3579"/>
                  </a:cubicBezTo>
                  <a:cubicBezTo>
                    <a:pt x="779" y="3581"/>
                    <a:pt x="779" y="3584"/>
                    <a:pt x="779" y="3587"/>
                  </a:cubicBezTo>
                  <a:cubicBezTo>
                    <a:pt x="781" y="3589"/>
                    <a:pt x="784" y="3592"/>
                    <a:pt x="787" y="3595"/>
                  </a:cubicBezTo>
                  <a:cubicBezTo>
                    <a:pt x="787" y="3600"/>
                    <a:pt x="787" y="3606"/>
                    <a:pt x="787" y="3611"/>
                  </a:cubicBezTo>
                  <a:cubicBezTo>
                    <a:pt x="785" y="3614"/>
                    <a:pt x="782" y="3617"/>
                    <a:pt x="779" y="3620"/>
                  </a:cubicBezTo>
                  <a:cubicBezTo>
                    <a:pt x="779" y="3623"/>
                    <a:pt x="779" y="3625"/>
                    <a:pt x="779" y="3628"/>
                  </a:cubicBezTo>
                  <a:cubicBezTo>
                    <a:pt x="787" y="3636"/>
                    <a:pt x="795" y="3645"/>
                    <a:pt x="804" y="3654"/>
                  </a:cubicBezTo>
                  <a:cubicBezTo>
                    <a:pt x="804" y="3658"/>
                    <a:pt x="804" y="3664"/>
                    <a:pt x="804" y="3669"/>
                  </a:cubicBezTo>
                  <a:cubicBezTo>
                    <a:pt x="802" y="3669"/>
                    <a:pt x="798" y="3669"/>
                    <a:pt x="795" y="3669"/>
                  </a:cubicBezTo>
                  <a:cubicBezTo>
                    <a:pt x="793" y="3672"/>
                    <a:pt x="791" y="3675"/>
                    <a:pt x="787" y="3678"/>
                  </a:cubicBezTo>
                  <a:cubicBezTo>
                    <a:pt x="776" y="3678"/>
                    <a:pt x="765" y="3678"/>
                    <a:pt x="754" y="3678"/>
                  </a:cubicBezTo>
                  <a:cubicBezTo>
                    <a:pt x="752" y="3676"/>
                    <a:pt x="749" y="3673"/>
                    <a:pt x="746" y="3669"/>
                  </a:cubicBezTo>
                  <a:cubicBezTo>
                    <a:pt x="740" y="3669"/>
                    <a:pt x="735" y="3669"/>
                    <a:pt x="729" y="3669"/>
                  </a:cubicBezTo>
                  <a:cubicBezTo>
                    <a:pt x="727" y="3667"/>
                    <a:pt x="724" y="3665"/>
                    <a:pt x="721" y="3661"/>
                  </a:cubicBezTo>
                  <a:cubicBezTo>
                    <a:pt x="715" y="3661"/>
                    <a:pt x="709" y="3661"/>
                    <a:pt x="704" y="3661"/>
                  </a:cubicBezTo>
                  <a:cubicBezTo>
                    <a:pt x="699" y="3656"/>
                    <a:pt x="694" y="3650"/>
                    <a:pt x="688" y="3645"/>
                  </a:cubicBezTo>
                  <a:cubicBezTo>
                    <a:pt x="688" y="3639"/>
                    <a:pt x="688" y="3634"/>
                    <a:pt x="688" y="3628"/>
                  </a:cubicBezTo>
                  <a:cubicBezTo>
                    <a:pt x="680" y="3628"/>
                    <a:pt x="671" y="3628"/>
                    <a:pt x="663" y="3628"/>
                  </a:cubicBezTo>
                  <a:cubicBezTo>
                    <a:pt x="660" y="3630"/>
                    <a:pt x="658" y="3634"/>
                    <a:pt x="655" y="3637"/>
                  </a:cubicBezTo>
                  <a:cubicBezTo>
                    <a:pt x="652" y="3637"/>
                    <a:pt x="650" y="3637"/>
                    <a:pt x="647" y="3637"/>
                  </a:cubicBezTo>
                  <a:cubicBezTo>
                    <a:pt x="644" y="3639"/>
                    <a:pt x="641" y="3642"/>
                    <a:pt x="638" y="3645"/>
                  </a:cubicBezTo>
                  <a:cubicBezTo>
                    <a:pt x="632" y="3645"/>
                    <a:pt x="627" y="3645"/>
                    <a:pt x="621" y="3645"/>
                  </a:cubicBezTo>
                  <a:cubicBezTo>
                    <a:pt x="619" y="3647"/>
                    <a:pt x="616" y="3650"/>
                    <a:pt x="613" y="3654"/>
                  </a:cubicBezTo>
                  <a:cubicBezTo>
                    <a:pt x="597" y="3654"/>
                    <a:pt x="580" y="3654"/>
                    <a:pt x="563" y="3654"/>
                  </a:cubicBezTo>
                  <a:cubicBezTo>
                    <a:pt x="563" y="3661"/>
                    <a:pt x="563" y="3669"/>
                    <a:pt x="563" y="3678"/>
                  </a:cubicBezTo>
                  <a:cubicBezTo>
                    <a:pt x="561" y="3681"/>
                    <a:pt x="558" y="3683"/>
                    <a:pt x="555" y="3686"/>
                  </a:cubicBezTo>
                  <a:cubicBezTo>
                    <a:pt x="555" y="3689"/>
                    <a:pt x="555" y="3692"/>
                    <a:pt x="555" y="3695"/>
                  </a:cubicBezTo>
                  <a:cubicBezTo>
                    <a:pt x="544" y="3705"/>
                    <a:pt x="533" y="3716"/>
                    <a:pt x="522" y="3727"/>
                  </a:cubicBezTo>
                  <a:cubicBezTo>
                    <a:pt x="522" y="3739"/>
                    <a:pt x="522" y="3750"/>
                    <a:pt x="522" y="3761"/>
                  </a:cubicBezTo>
                  <a:cubicBezTo>
                    <a:pt x="519" y="3763"/>
                    <a:pt x="517" y="3766"/>
                    <a:pt x="514" y="3769"/>
                  </a:cubicBezTo>
                  <a:cubicBezTo>
                    <a:pt x="514" y="3774"/>
                    <a:pt x="514" y="3780"/>
                    <a:pt x="514" y="3785"/>
                  </a:cubicBezTo>
                  <a:cubicBezTo>
                    <a:pt x="511" y="3788"/>
                    <a:pt x="508" y="3791"/>
                    <a:pt x="505" y="3794"/>
                  </a:cubicBezTo>
                  <a:cubicBezTo>
                    <a:pt x="505" y="3799"/>
                    <a:pt x="505" y="3805"/>
                    <a:pt x="505" y="3810"/>
                  </a:cubicBezTo>
                  <a:cubicBezTo>
                    <a:pt x="489" y="3827"/>
                    <a:pt x="472" y="3844"/>
                    <a:pt x="456" y="3860"/>
                  </a:cubicBezTo>
                  <a:cubicBezTo>
                    <a:pt x="456" y="3863"/>
                    <a:pt x="456" y="3865"/>
                    <a:pt x="456" y="3868"/>
                  </a:cubicBezTo>
                  <a:cubicBezTo>
                    <a:pt x="453" y="3868"/>
                    <a:pt x="451" y="3868"/>
                    <a:pt x="448" y="3868"/>
                  </a:cubicBezTo>
                  <a:cubicBezTo>
                    <a:pt x="445" y="3871"/>
                    <a:pt x="442" y="3874"/>
                    <a:pt x="439" y="3877"/>
                  </a:cubicBezTo>
                  <a:cubicBezTo>
                    <a:pt x="431" y="3877"/>
                    <a:pt x="423" y="3877"/>
                    <a:pt x="414" y="3877"/>
                  </a:cubicBezTo>
                  <a:cubicBezTo>
                    <a:pt x="409" y="3871"/>
                    <a:pt x="403" y="3866"/>
                    <a:pt x="398" y="3860"/>
                  </a:cubicBezTo>
                  <a:cubicBezTo>
                    <a:pt x="398" y="3855"/>
                    <a:pt x="398" y="3849"/>
                    <a:pt x="398" y="3844"/>
                  </a:cubicBezTo>
                  <a:cubicBezTo>
                    <a:pt x="395" y="3844"/>
                    <a:pt x="393" y="3844"/>
                    <a:pt x="390" y="3844"/>
                  </a:cubicBezTo>
                  <a:cubicBezTo>
                    <a:pt x="387" y="3846"/>
                    <a:pt x="384" y="3849"/>
                    <a:pt x="381" y="3852"/>
                  </a:cubicBezTo>
                  <a:cubicBezTo>
                    <a:pt x="379" y="3852"/>
                    <a:pt x="376" y="3852"/>
                    <a:pt x="373" y="3852"/>
                  </a:cubicBezTo>
                  <a:cubicBezTo>
                    <a:pt x="371" y="3855"/>
                    <a:pt x="368" y="3857"/>
                    <a:pt x="364" y="3860"/>
                  </a:cubicBezTo>
                  <a:cubicBezTo>
                    <a:pt x="362" y="3860"/>
                    <a:pt x="360" y="3860"/>
                    <a:pt x="356" y="3860"/>
                  </a:cubicBezTo>
                  <a:cubicBezTo>
                    <a:pt x="354" y="3858"/>
                    <a:pt x="352" y="3855"/>
                    <a:pt x="348" y="3852"/>
                  </a:cubicBezTo>
                  <a:cubicBezTo>
                    <a:pt x="337" y="3852"/>
                    <a:pt x="326" y="3852"/>
                    <a:pt x="315" y="3852"/>
                  </a:cubicBezTo>
                  <a:cubicBezTo>
                    <a:pt x="313" y="3850"/>
                    <a:pt x="309" y="3847"/>
                    <a:pt x="306" y="3844"/>
                  </a:cubicBezTo>
                  <a:cubicBezTo>
                    <a:pt x="306" y="3836"/>
                    <a:pt x="306" y="3828"/>
                    <a:pt x="306" y="3819"/>
                  </a:cubicBezTo>
                  <a:cubicBezTo>
                    <a:pt x="304" y="3817"/>
                    <a:pt x="302" y="3813"/>
                    <a:pt x="298" y="3810"/>
                  </a:cubicBezTo>
                  <a:cubicBezTo>
                    <a:pt x="298" y="3800"/>
                    <a:pt x="298" y="3789"/>
                    <a:pt x="298" y="3778"/>
                  </a:cubicBezTo>
                  <a:cubicBezTo>
                    <a:pt x="296" y="3775"/>
                    <a:pt x="294" y="3772"/>
                    <a:pt x="290" y="3769"/>
                  </a:cubicBezTo>
                  <a:cubicBezTo>
                    <a:pt x="290" y="3766"/>
                    <a:pt x="290" y="3764"/>
                    <a:pt x="290" y="3761"/>
                  </a:cubicBezTo>
                  <a:cubicBezTo>
                    <a:pt x="288" y="3758"/>
                    <a:pt x="285" y="3756"/>
                    <a:pt x="282" y="3753"/>
                  </a:cubicBezTo>
                  <a:cubicBezTo>
                    <a:pt x="274" y="3753"/>
                    <a:pt x="266" y="3753"/>
                    <a:pt x="257" y="3753"/>
                  </a:cubicBezTo>
                  <a:cubicBezTo>
                    <a:pt x="255" y="3751"/>
                    <a:pt x="251" y="3747"/>
                    <a:pt x="248" y="3744"/>
                  </a:cubicBezTo>
                  <a:cubicBezTo>
                    <a:pt x="246" y="3744"/>
                    <a:pt x="243" y="3744"/>
                    <a:pt x="240" y="3744"/>
                  </a:cubicBezTo>
                  <a:cubicBezTo>
                    <a:pt x="240" y="3736"/>
                    <a:pt x="240" y="3728"/>
                    <a:pt x="240" y="3720"/>
                  </a:cubicBezTo>
                  <a:cubicBezTo>
                    <a:pt x="238" y="3717"/>
                    <a:pt x="236" y="3714"/>
                    <a:pt x="232" y="3711"/>
                  </a:cubicBezTo>
                  <a:cubicBezTo>
                    <a:pt x="213" y="3711"/>
                    <a:pt x="194" y="3711"/>
                    <a:pt x="174" y="3711"/>
                  </a:cubicBezTo>
                  <a:cubicBezTo>
                    <a:pt x="172" y="3708"/>
                    <a:pt x="169" y="3706"/>
                    <a:pt x="166" y="3703"/>
                  </a:cubicBezTo>
                  <a:cubicBezTo>
                    <a:pt x="160" y="3703"/>
                    <a:pt x="154" y="3703"/>
                    <a:pt x="149" y="3703"/>
                  </a:cubicBezTo>
                  <a:cubicBezTo>
                    <a:pt x="146" y="3700"/>
                    <a:pt x="144" y="3698"/>
                    <a:pt x="141" y="3695"/>
                  </a:cubicBezTo>
                  <a:cubicBezTo>
                    <a:pt x="139" y="3695"/>
                    <a:pt x="136" y="3695"/>
                    <a:pt x="133" y="3695"/>
                  </a:cubicBezTo>
                  <a:cubicBezTo>
                    <a:pt x="131" y="3692"/>
                    <a:pt x="127" y="3689"/>
                    <a:pt x="124" y="3686"/>
                  </a:cubicBezTo>
                  <a:cubicBezTo>
                    <a:pt x="124" y="3684"/>
                    <a:pt x="124" y="3681"/>
                    <a:pt x="124" y="3678"/>
                  </a:cubicBezTo>
                  <a:cubicBezTo>
                    <a:pt x="119" y="3678"/>
                    <a:pt x="113" y="3678"/>
                    <a:pt x="108" y="3678"/>
                  </a:cubicBezTo>
                  <a:cubicBezTo>
                    <a:pt x="105" y="3681"/>
                    <a:pt x="103" y="3683"/>
                    <a:pt x="100" y="3686"/>
                  </a:cubicBezTo>
                  <a:cubicBezTo>
                    <a:pt x="97" y="3684"/>
                    <a:pt x="95" y="3681"/>
                    <a:pt x="92" y="3678"/>
                  </a:cubicBezTo>
                  <a:cubicBezTo>
                    <a:pt x="89" y="3678"/>
                    <a:pt x="86" y="3678"/>
                    <a:pt x="83" y="3678"/>
                  </a:cubicBezTo>
                  <a:cubicBezTo>
                    <a:pt x="77" y="3673"/>
                    <a:pt x="72" y="3667"/>
                    <a:pt x="66" y="3661"/>
                  </a:cubicBezTo>
                  <a:cubicBezTo>
                    <a:pt x="66" y="3656"/>
                    <a:pt x="66" y="3650"/>
                    <a:pt x="66" y="3645"/>
                  </a:cubicBezTo>
                  <a:cubicBezTo>
                    <a:pt x="64" y="3642"/>
                    <a:pt x="61" y="3640"/>
                    <a:pt x="58" y="3637"/>
                  </a:cubicBezTo>
                  <a:cubicBezTo>
                    <a:pt x="58" y="3626"/>
                    <a:pt x="58" y="3615"/>
                    <a:pt x="58" y="3603"/>
                  </a:cubicBezTo>
                  <a:cubicBezTo>
                    <a:pt x="56" y="3601"/>
                    <a:pt x="53" y="3599"/>
                    <a:pt x="49" y="3595"/>
                  </a:cubicBezTo>
                  <a:cubicBezTo>
                    <a:pt x="49" y="3590"/>
                    <a:pt x="49" y="3584"/>
                    <a:pt x="49" y="3579"/>
                  </a:cubicBezTo>
                  <a:cubicBezTo>
                    <a:pt x="47" y="3576"/>
                    <a:pt x="45" y="3573"/>
                    <a:pt x="42" y="3570"/>
                  </a:cubicBezTo>
                  <a:cubicBezTo>
                    <a:pt x="42" y="3565"/>
                    <a:pt x="42" y="3560"/>
                    <a:pt x="42" y="3554"/>
                  </a:cubicBezTo>
                  <a:cubicBezTo>
                    <a:pt x="36" y="3549"/>
                    <a:pt x="30" y="3543"/>
                    <a:pt x="25" y="3537"/>
                  </a:cubicBezTo>
                  <a:cubicBezTo>
                    <a:pt x="22" y="3537"/>
                    <a:pt x="20" y="3537"/>
                    <a:pt x="17" y="3537"/>
                  </a:cubicBezTo>
                  <a:cubicBezTo>
                    <a:pt x="11" y="3532"/>
                    <a:pt x="6" y="3526"/>
                    <a:pt x="0" y="3521"/>
                  </a:cubicBezTo>
                  <a:cubicBezTo>
                    <a:pt x="3" y="3518"/>
                    <a:pt x="5" y="3515"/>
                    <a:pt x="8" y="3512"/>
                  </a:cubicBezTo>
                  <a:cubicBezTo>
                    <a:pt x="8" y="3504"/>
                    <a:pt x="8" y="3496"/>
                    <a:pt x="8" y="3487"/>
                  </a:cubicBezTo>
                  <a:cubicBezTo>
                    <a:pt x="6" y="3485"/>
                    <a:pt x="3" y="3483"/>
                    <a:pt x="0" y="3479"/>
                  </a:cubicBezTo>
                  <a:cubicBezTo>
                    <a:pt x="0" y="3477"/>
                    <a:pt x="0" y="3474"/>
                    <a:pt x="0" y="3471"/>
                  </a:cubicBezTo>
                  <a:cubicBezTo>
                    <a:pt x="8" y="3463"/>
                    <a:pt x="16" y="3455"/>
                    <a:pt x="25" y="3446"/>
                  </a:cubicBezTo>
                  <a:cubicBezTo>
                    <a:pt x="25" y="3440"/>
                    <a:pt x="25" y="3435"/>
                    <a:pt x="25" y="3429"/>
                  </a:cubicBezTo>
                  <a:cubicBezTo>
                    <a:pt x="22" y="3427"/>
                    <a:pt x="20" y="3425"/>
                    <a:pt x="17" y="3421"/>
                  </a:cubicBezTo>
                  <a:cubicBezTo>
                    <a:pt x="17" y="3410"/>
                    <a:pt x="17" y="3399"/>
                    <a:pt x="17" y="3388"/>
                  </a:cubicBezTo>
                  <a:cubicBezTo>
                    <a:pt x="15" y="3386"/>
                    <a:pt x="11" y="3383"/>
                    <a:pt x="8" y="3380"/>
                  </a:cubicBezTo>
                  <a:cubicBezTo>
                    <a:pt x="8" y="3374"/>
                    <a:pt x="8" y="3369"/>
                    <a:pt x="8" y="3363"/>
                  </a:cubicBezTo>
                  <a:cubicBezTo>
                    <a:pt x="14" y="3358"/>
                    <a:pt x="19" y="3352"/>
                    <a:pt x="25" y="3347"/>
                  </a:cubicBezTo>
                  <a:cubicBezTo>
                    <a:pt x="27" y="3347"/>
                    <a:pt x="30" y="3347"/>
                    <a:pt x="34" y="3347"/>
                  </a:cubicBezTo>
                  <a:cubicBezTo>
                    <a:pt x="38" y="3341"/>
                    <a:pt x="44" y="3335"/>
                    <a:pt x="49" y="3330"/>
                  </a:cubicBezTo>
                  <a:cubicBezTo>
                    <a:pt x="52" y="3332"/>
                    <a:pt x="55" y="3335"/>
                    <a:pt x="58" y="3339"/>
                  </a:cubicBezTo>
                  <a:cubicBezTo>
                    <a:pt x="58" y="3341"/>
                    <a:pt x="58" y="3343"/>
                    <a:pt x="58" y="3347"/>
                  </a:cubicBezTo>
                  <a:cubicBezTo>
                    <a:pt x="61" y="3349"/>
                    <a:pt x="63" y="3351"/>
                    <a:pt x="66" y="3355"/>
                  </a:cubicBezTo>
                  <a:cubicBezTo>
                    <a:pt x="69" y="3355"/>
                    <a:pt x="72" y="3355"/>
                    <a:pt x="75" y="3355"/>
                  </a:cubicBezTo>
                  <a:cubicBezTo>
                    <a:pt x="77" y="3357"/>
                    <a:pt x="80" y="3360"/>
                    <a:pt x="83" y="3363"/>
                  </a:cubicBezTo>
                  <a:cubicBezTo>
                    <a:pt x="88" y="3358"/>
                    <a:pt x="94" y="3352"/>
                    <a:pt x="100" y="3347"/>
                  </a:cubicBezTo>
                  <a:cubicBezTo>
                    <a:pt x="100" y="3339"/>
                    <a:pt x="100" y="3331"/>
                    <a:pt x="100" y="3322"/>
                  </a:cubicBezTo>
                  <a:cubicBezTo>
                    <a:pt x="97" y="3320"/>
                    <a:pt x="95" y="3316"/>
                    <a:pt x="92" y="3313"/>
                  </a:cubicBezTo>
                  <a:cubicBezTo>
                    <a:pt x="92" y="3305"/>
                    <a:pt x="92" y="3297"/>
                    <a:pt x="92" y="3289"/>
                  </a:cubicBezTo>
                  <a:cubicBezTo>
                    <a:pt x="94" y="3286"/>
                    <a:pt x="96" y="3284"/>
                    <a:pt x="100" y="3281"/>
                  </a:cubicBezTo>
                  <a:cubicBezTo>
                    <a:pt x="102" y="3281"/>
                    <a:pt x="104" y="3281"/>
                    <a:pt x="108" y="3281"/>
                  </a:cubicBezTo>
                  <a:cubicBezTo>
                    <a:pt x="108" y="3283"/>
                    <a:pt x="108" y="3285"/>
                    <a:pt x="108" y="3289"/>
                  </a:cubicBezTo>
                  <a:cubicBezTo>
                    <a:pt x="110" y="3291"/>
                    <a:pt x="113" y="3294"/>
                    <a:pt x="116" y="3297"/>
                  </a:cubicBezTo>
                  <a:cubicBezTo>
                    <a:pt x="116" y="3300"/>
                    <a:pt x="116" y="3302"/>
                    <a:pt x="116" y="3305"/>
                  </a:cubicBezTo>
                  <a:cubicBezTo>
                    <a:pt x="119" y="3308"/>
                    <a:pt x="121" y="3310"/>
                    <a:pt x="124" y="3313"/>
                  </a:cubicBezTo>
                  <a:cubicBezTo>
                    <a:pt x="127" y="3313"/>
                    <a:pt x="130" y="3313"/>
                    <a:pt x="133" y="3313"/>
                  </a:cubicBezTo>
                  <a:cubicBezTo>
                    <a:pt x="135" y="3311"/>
                    <a:pt x="138" y="3308"/>
                    <a:pt x="141" y="3305"/>
                  </a:cubicBezTo>
                  <a:cubicBezTo>
                    <a:pt x="141" y="3303"/>
                    <a:pt x="141" y="3300"/>
                    <a:pt x="141" y="3297"/>
                  </a:cubicBezTo>
                  <a:cubicBezTo>
                    <a:pt x="139" y="3295"/>
                    <a:pt x="136" y="3292"/>
                    <a:pt x="133" y="3289"/>
                  </a:cubicBezTo>
                  <a:cubicBezTo>
                    <a:pt x="133" y="3286"/>
                    <a:pt x="133" y="3284"/>
                    <a:pt x="133" y="3281"/>
                  </a:cubicBezTo>
                  <a:cubicBezTo>
                    <a:pt x="131" y="3278"/>
                    <a:pt x="127" y="3275"/>
                    <a:pt x="124" y="3272"/>
                  </a:cubicBezTo>
                  <a:cubicBezTo>
                    <a:pt x="124" y="3269"/>
                    <a:pt x="124" y="3267"/>
                    <a:pt x="124" y="3264"/>
                  </a:cubicBezTo>
                  <a:cubicBezTo>
                    <a:pt x="122" y="3262"/>
                    <a:pt x="119" y="3258"/>
                    <a:pt x="116" y="3255"/>
                  </a:cubicBezTo>
                  <a:cubicBezTo>
                    <a:pt x="116" y="3250"/>
                    <a:pt x="116" y="3245"/>
                    <a:pt x="116" y="3239"/>
                  </a:cubicBezTo>
                  <a:cubicBezTo>
                    <a:pt x="122" y="3234"/>
                    <a:pt x="127" y="3228"/>
                    <a:pt x="133" y="3223"/>
                  </a:cubicBezTo>
                  <a:cubicBezTo>
                    <a:pt x="133" y="3217"/>
                    <a:pt x="133" y="3211"/>
                    <a:pt x="133" y="3206"/>
                  </a:cubicBezTo>
                  <a:cubicBezTo>
                    <a:pt x="135" y="3203"/>
                    <a:pt x="138" y="3201"/>
                    <a:pt x="141" y="3198"/>
                  </a:cubicBezTo>
                  <a:cubicBezTo>
                    <a:pt x="149" y="3198"/>
                    <a:pt x="157" y="3198"/>
                    <a:pt x="166" y="3198"/>
                  </a:cubicBezTo>
                  <a:cubicBezTo>
                    <a:pt x="168" y="3200"/>
                    <a:pt x="171" y="3203"/>
                    <a:pt x="174" y="3206"/>
                  </a:cubicBezTo>
                  <a:cubicBezTo>
                    <a:pt x="185" y="3206"/>
                    <a:pt x="196" y="3206"/>
                    <a:pt x="207" y="3206"/>
                  </a:cubicBezTo>
                  <a:cubicBezTo>
                    <a:pt x="218" y="3195"/>
                    <a:pt x="229" y="3184"/>
                    <a:pt x="240" y="3172"/>
                  </a:cubicBezTo>
                  <a:cubicBezTo>
                    <a:pt x="243" y="3172"/>
                    <a:pt x="245" y="3172"/>
                    <a:pt x="248" y="3172"/>
                  </a:cubicBezTo>
                  <a:cubicBezTo>
                    <a:pt x="254" y="3167"/>
                    <a:pt x="259" y="3161"/>
                    <a:pt x="265" y="3156"/>
                  </a:cubicBezTo>
                  <a:cubicBezTo>
                    <a:pt x="265" y="3153"/>
                    <a:pt x="265" y="3151"/>
                    <a:pt x="265" y="3148"/>
                  </a:cubicBezTo>
                  <a:cubicBezTo>
                    <a:pt x="267" y="3145"/>
                    <a:pt x="271" y="3143"/>
                    <a:pt x="274" y="3140"/>
                  </a:cubicBezTo>
                  <a:cubicBezTo>
                    <a:pt x="276" y="3140"/>
                    <a:pt x="278" y="3140"/>
                    <a:pt x="282" y="3140"/>
                  </a:cubicBezTo>
                  <a:cubicBezTo>
                    <a:pt x="284" y="3137"/>
                    <a:pt x="287" y="3134"/>
                    <a:pt x="290" y="3131"/>
                  </a:cubicBezTo>
                  <a:cubicBezTo>
                    <a:pt x="301" y="3131"/>
                    <a:pt x="312" y="3131"/>
                    <a:pt x="323" y="3131"/>
                  </a:cubicBezTo>
                  <a:cubicBezTo>
                    <a:pt x="325" y="3129"/>
                    <a:pt x="329" y="3126"/>
                    <a:pt x="332" y="3123"/>
                  </a:cubicBezTo>
                  <a:cubicBezTo>
                    <a:pt x="332" y="3118"/>
                    <a:pt x="332" y="3112"/>
                    <a:pt x="332" y="3106"/>
                  </a:cubicBezTo>
                  <a:cubicBezTo>
                    <a:pt x="340" y="3099"/>
                    <a:pt x="348" y="3091"/>
                    <a:pt x="356" y="3082"/>
                  </a:cubicBezTo>
                  <a:cubicBezTo>
                    <a:pt x="359" y="3082"/>
                    <a:pt x="361" y="3082"/>
                    <a:pt x="364" y="3082"/>
                  </a:cubicBezTo>
                  <a:cubicBezTo>
                    <a:pt x="370" y="3076"/>
                    <a:pt x="375" y="3071"/>
                    <a:pt x="381" y="3065"/>
                  </a:cubicBezTo>
                  <a:cubicBezTo>
                    <a:pt x="379" y="3063"/>
                    <a:pt x="376" y="3060"/>
                    <a:pt x="373" y="3056"/>
                  </a:cubicBezTo>
                  <a:cubicBezTo>
                    <a:pt x="373" y="3054"/>
                    <a:pt x="373" y="3052"/>
                    <a:pt x="373" y="3048"/>
                  </a:cubicBezTo>
                  <a:cubicBezTo>
                    <a:pt x="375" y="3046"/>
                    <a:pt x="378" y="3044"/>
                    <a:pt x="381" y="3040"/>
                  </a:cubicBezTo>
                  <a:cubicBezTo>
                    <a:pt x="381" y="3035"/>
                    <a:pt x="381" y="3029"/>
                    <a:pt x="381" y="3024"/>
                  </a:cubicBezTo>
                  <a:cubicBezTo>
                    <a:pt x="383" y="3021"/>
                    <a:pt x="387" y="3018"/>
                    <a:pt x="390" y="3015"/>
                  </a:cubicBezTo>
                  <a:cubicBezTo>
                    <a:pt x="390" y="3007"/>
                    <a:pt x="390" y="2999"/>
                    <a:pt x="390" y="2990"/>
                  </a:cubicBezTo>
                  <a:cubicBezTo>
                    <a:pt x="395" y="2985"/>
                    <a:pt x="400" y="2979"/>
                    <a:pt x="406" y="2974"/>
                  </a:cubicBezTo>
                  <a:cubicBezTo>
                    <a:pt x="408" y="2974"/>
                    <a:pt x="411" y="2974"/>
                    <a:pt x="414" y="2974"/>
                  </a:cubicBezTo>
                  <a:cubicBezTo>
                    <a:pt x="417" y="2971"/>
                    <a:pt x="419" y="2969"/>
                    <a:pt x="422" y="2966"/>
                  </a:cubicBezTo>
                  <a:cubicBezTo>
                    <a:pt x="425" y="2966"/>
                    <a:pt x="428" y="2966"/>
                    <a:pt x="431" y="2966"/>
                  </a:cubicBezTo>
                  <a:cubicBezTo>
                    <a:pt x="431" y="2963"/>
                    <a:pt x="431" y="2960"/>
                    <a:pt x="431" y="2957"/>
                  </a:cubicBezTo>
                  <a:cubicBezTo>
                    <a:pt x="434" y="2955"/>
                    <a:pt x="436" y="2952"/>
                    <a:pt x="439" y="2949"/>
                  </a:cubicBezTo>
                  <a:cubicBezTo>
                    <a:pt x="439" y="2943"/>
                    <a:pt x="439" y="2938"/>
                    <a:pt x="439" y="2932"/>
                  </a:cubicBezTo>
                  <a:cubicBezTo>
                    <a:pt x="450" y="2932"/>
                    <a:pt x="461" y="2932"/>
                    <a:pt x="472" y="2932"/>
                  </a:cubicBezTo>
                  <a:cubicBezTo>
                    <a:pt x="475" y="2935"/>
                    <a:pt x="477" y="2938"/>
                    <a:pt x="480" y="2941"/>
                  </a:cubicBezTo>
                  <a:cubicBezTo>
                    <a:pt x="483" y="2941"/>
                    <a:pt x="486" y="2941"/>
                    <a:pt x="489" y="2941"/>
                  </a:cubicBezTo>
                  <a:cubicBezTo>
                    <a:pt x="492" y="2943"/>
                    <a:pt x="494" y="2946"/>
                    <a:pt x="497" y="2949"/>
                  </a:cubicBezTo>
                  <a:cubicBezTo>
                    <a:pt x="500" y="2947"/>
                    <a:pt x="502" y="2944"/>
                    <a:pt x="505" y="2941"/>
                  </a:cubicBezTo>
                  <a:cubicBezTo>
                    <a:pt x="505" y="2930"/>
                    <a:pt x="505" y="2919"/>
                    <a:pt x="505" y="2908"/>
                  </a:cubicBezTo>
                  <a:cubicBezTo>
                    <a:pt x="507" y="2905"/>
                    <a:pt x="511" y="2902"/>
                    <a:pt x="514" y="2899"/>
                  </a:cubicBezTo>
                  <a:cubicBezTo>
                    <a:pt x="522" y="2899"/>
                    <a:pt x="530" y="2899"/>
                    <a:pt x="538" y="2899"/>
                  </a:cubicBezTo>
                  <a:cubicBezTo>
                    <a:pt x="541" y="2897"/>
                    <a:pt x="544" y="2894"/>
                    <a:pt x="547" y="2891"/>
                  </a:cubicBezTo>
                  <a:cubicBezTo>
                    <a:pt x="547" y="2889"/>
                    <a:pt x="547" y="2886"/>
                    <a:pt x="547" y="2883"/>
                  </a:cubicBezTo>
                  <a:cubicBezTo>
                    <a:pt x="555" y="2875"/>
                    <a:pt x="563" y="2866"/>
                    <a:pt x="572" y="2858"/>
                  </a:cubicBezTo>
                  <a:cubicBezTo>
                    <a:pt x="574" y="2858"/>
                    <a:pt x="577" y="2858"/>
                    <a:pt x="580" y="2858"/>
                  </a:cubicBezTo>
                  <a:cubicBezTo>
                    <a:pt x="585" y="2853"/>
                    <a:pt x="591" y="2847"/>
                    <a:pt x="597" y="2842"/>
                  </a:cubicBezTo>
                  <a:cubicBezTo>
                    <a:pt x="602" y="2842"/>
                    <a:pt x="608" y="2842"/>
                    <a:pt x="613" y="2842"/>
                  </a:cubicBezTo>
                  <a:cubicBezTo>
                    <a:pt x="616" y="2839"/>
                    <a:pt x="618" y="2836"/>
                    <a:pt x="621" y="2833"/>
                  </a:cubicBezTo>
                  <a:cubicBezTo>
                    <a:pt x="621" y="2825"/>
                    <a:pt x="621" y="2817"/>
                    <a:pt x="621" y="2808"/>
                  </a:cubicBezTo>
                  <a:cubicBezTo>
                    <a:pt x="616" y="2803"/>
                    <a:pt x="610" y="2797"/>
                    <a:pt x="604" y="2792"/>
                  </a:cubicBezTo>
                  <a:cubicBezTo>
                    <a:pt x="604" y="2786"/>
                    <a:pt x="604" y="2780"/>
                    <a:pt x="604" y="2775"/>
                  </a:cubicBezTo>
                  <a:cubicBezTo>
                    <a:pt x="612" y="2767"/>
                    <a:pt x="621" y="2759"/>
                    <a:pt x="630" y="2750"/>
                  </a:cubicBezTo>
                  <a:cubicBezTo>
                    <a:pt x="632" y="2750"/>
                    <a:pt x="635" y="2750"/>
                    <a:pt x="638" y="2750"/>
                  </a:cubicBezTo>
                  <a:cubicBezTo>
                    <a:pt x="643" y="2745"/>
                    <a:pt x="649" y="2739"/>
                    <a:pt x="655" y="2734"/>
                  </a:cubicBezTo>
                  <a:cubicBezTo>
                    <a:pt x="655" y="2728"/>
                    <a:pt x="655" y="2722"/>
                    <a:pt x="655" y="2717"/>
                  </a:cubicBezTo>
                  <a:cubicBezTo>
                    <a:pt x="657" y="2714"/>
                    <a:pt x="659" y="2712"/>
                    <a:pt x="663" y="2709"/>
                  </a:cubicBezTo>
                  <a:cubicBezTo>
                    <a:pt x="663" y="2701"/>
                    <a:pt x="663" y="2693"/>
                    <a:pt x="663" y="2684"/>
                  </a:cubicBezTo>
                  <a:cubicBezTo>
                    <a:pt x="665" y="2682"/>
                    <a:pt x="668" y="2679"/>
                    <a:pt x="671" y="2676"/>
                  </a:cubicBezTo>
                  <a:cubicBezTo>
                    <a:pt x="671" y="2673"/>
                    <a:pt x="671" y="2671"/>
                    <a:pt x="671" y="2668"/>
                  </a:cubicBezTo>
                  <a:cubicBezTo>
                    <a:pt x="679" y="2660"/>
                    <a:pt x="687" y="2652"/>
                    <a:pt x="696" y="2643"/>
                  </a:cubicBezTo>
                  <a:cubicBezTo>
                    <a:pt x="696" y="2637"/>
                    <a:pt x="696" y="2632"/>
                    <a:pt x="696" y="2626"/>
                  </a:cubicBezTo>
                  <a:cubicBezTo>
                    <a:pt x="694" y="2624"/>
                    <a:pt x="691" y="2621"/>
                    <a:pt x="688" y="2617"/>
                  </a:cubicBezTo>
                  <a:cubicBezTo>
                    <a:pt x="688" y="2604"/>
                    <a:pt x="688" y="2590"/>
                    <a:pt x="688" y="2576"/>
                  </a:cubicBezTo>
                  <a:cubicBezTo>
                    <a:pt x="690" y="2574"/>
                    <a:pt x="693" y="2571"/>
                    <a:pt x="696" y="2568"/>
                  </a:cubicBezTo>
                  <a:cubicBezTo>
                    <a:pt x="696" y="2566"/>
                    <a:pt x="696" y="2563"/>
                    <a:pt x="696" y="2559"/>
                  </a:cubicBezTo>
                  <a:cubicBezTo>
                    <a:pt x="698" y="2557"/>
                    <a:pt x="701" y="2555"/>
                    <a:pt x="704" y="2551"/>
                  </a:cubicBezTo>
                  <a:cubicBezTo>
                    <a:pt x="704" y="2549"/>
                    <a:pt x="704" y="2546"/>
                    <a:pt x="704" y="2543"/>
                  </a:cubicBezTo>
                  <a:cubicBezTo>
                    <a:pt x="706" y="2540"/>
                    <a:pt x="709" y="2538"/>
                    <a:pt x="713" y="2535"/>
                  </a:cubicBezTo>
                  <a:cubicBezTo>
                    <a:pt x="718" y="2535"/>
                    <a:pt x="722" y="2536"/>
                    <a:pt x="727" y="2536"/>
                  </a:cubicBezTo>
                  <a:cubicBezTo>
                    <a:pt x="733" y="2530"/>
                    <a:pt x="740" y="2524"/>
                    <a:pt x="746" y="2518"/>
                  </a:cubicBezTo>
                  <a:cubicBezTo>
                    <a:pt x="748" y="2518"/>
                    <a:pt x="751" y="2518"/>
                    <a:pt x="754" y="2518"/>
                  </a:cubicBezTo>
                  <a:cubicBezTo>
                    <a:pt x="754" y="2516"/>
                    <a:pt x="754" y="2513"/>
                    <a:pt x="754" y="2510"/>
                  </a:cubicBezTo>
                  <a:cubicBezTo>
                    <a:pt x="762" y="2502"/>
                    <a:pt x="770" y="2494"/>
                    <a:pt x="779" y="2486"/>
                  </a:cubicBezTo>
                  <a:cubicBezTo>
                    <a:pt x="779" y="2474"/>
                    <a:pt x="779" y="2463"/>
                    <a:pt x="779" y="2452"/>
                  </a:cubicBezTo>
                  <a:cubicBezTo>
                    <a:pt x="781" y="2450"/>
                    <a:pt x="784" y="2447"/>
                    <a:pt x="787" y="2443"/>
                  </a:cubicBezTo>
                  <a:cubicBezTo>
                    <a:pt x="787" y="2433"/>
                    <a:pt x="787" y="2422"/>
                    <a:pt x="787" y="2411"/>
                  </a:cubicBezTo>
                  <a:cubicBezTo>
                    <a:pt x="790" y="2408"/>
                    <a:pt x="792" y="2405"/>
                    <a:pt x="795" y="2402"/>
                  </a:cubicBezTo>
                  <a:cubicBezTo>
                    <a:pt x="795" y="2394"/>
                    <a:pt x="795" y="2386"/>
                    <a:pt x="795" y="2377"/>
                  </a:cubicBezTo>
                  <a:cubicBezTo>
                    <a:pt x="784" y="2366"/>
                    <a:pt x="773" y="2355"/>
                    <a:pt x="762" y="2344"/>
                  </a:cubicBezTo>
                  <a:cubicBezTo>
                    <a:pt x="760" y="2344"/>
                    <a:pt x="757" y="2344"/>
                    <a:pt x="754" y="2344"/>
                  </a:cubicBezTo>
                  <a:cubicBezTo>
                    <a:pt x="754" y="2342"/>
                    <a:pt x="754" y="2339"/>
                    <a:pt x="754" y="2336"/>
                  </a:cubicBezTo>
                  <a:cubicBezTo>
                    <a:pt x="752" y="2334"/>
                    <a:pt x="749" y="2331"/>
                    <a:pt x="746" y="2328"/>
                  </a:cubicBezTo>
                  <a:cubicBezTo>
                    <a:pt x="746" y="2326"/>
                    <a:pt x="746" y="2323"/>
                    <a:pt x="746" y="2319"/>
                  </a:cubicBezTo>
                  <a:cubicBezTo>
                    <a:pt x="744" y="2317"/>
                    <a:pt x="740" y="2315"/>
                    <a:pt x="737" y="2311"/>
                  </a:cubicBezTo>
                  <a:cubicBezTo>
                    <a:pt x="737" y="2306"/>
                    <a:pt x="737" y="2300"/>
                    <a:pt x="737" y="2295"/>
                  </a:cubicBezTo>
                  <a:cubicBezTo>
                    <a:pt x="735" y="2292"/>
                    <a:pt x="732" y="2290"/>
                    <a:pt x="729" y="2287"/>
                  </a:cubicBezTo>
                  <a:cubicBezTo>
                    <a:pt x="729" y="2254"/>
                    <a:pt x="729" y="2221"/>
                    <a:pt x="729" y="2187"/>
                  </a:cubicBezTo>
                  <a:cubicBezTo>
                    <a:pt x="727" y="2185"/>
                    <a:pt x="724" y="2182"/>
                    <a:pt x="721" y="2179"/>
                  </a:cubicBezTo>
                  <a:cubicBezTo>
                    <a:pt x="721" y="2171"/>
                    <a:pt x="721" y="2163"/>
                    <a:pt x="721" y="2154"/>
                  </a:cubicBezTo>
                  <a:cubicBezTo>
                    <a:pt x="723" y="2152"/>
                    <a:pt x="726" y="2148"/>
                    <a:pt x="729" y="2145"/>
                  </a:cubicBezTo>
                  <a:cubicBezTo>
                    <a:pt x="740" y="2145"/>
                    <a:pt x="751" y="2145"/>
                    <a:pt x="762" y="2145"/>
                  </a:cubicBezTo>
                  <a:cubicBezTo>
                    <a:pt x="770" y="2137"/>
                    <a:pt x="779" y="2129"/>
                    <a:pt x="787" y="2121"/>
                  </a:cubicBezTo>
                  <a:cubicBezTo>
                    <a:pt x="787" y="2105"/>
                    <a:pt x="787" y="2088"/>
                    <a:pt x="787" y="2071"/>
                  </a:cubicBezTo>
                  <a:cubicBezTo>
                    <a:pt x="793" y="2066"/>
                    <a:pt x="798" y="2060"/>
                    <a:pt x="804" y="2055"/>
                  </a:cubicBezTo>
                  <a:cubicBezTo>
                    <a:pt x="804" y="2052"/>
                    <a:pt x="804" y="2049"/>
                    <a:pt x="804" y="2046"/>
                  </a:cubicBezTo>
                  <a:cubicBezTo>
                    <a:pt x="806" y="2043"/>
                    <a:pt x="809" y="2041"/>
                    <a:pt x="812" y="2038"/>
                  </a:cubicBezTo>
                  <a:cubicBezTo>
                    <a:pt x="812" y="2032"/>
                    <a:pt x="812" y="2027"/>
                    <a:pt x="812" y="2021"/>
                  </a:cubicBezTo>
                  <a:cubicBezTo>
                    <a:pt x="818" y="2016"/>
                    <a:pt x="823" y="2010"/>
                    <a:pt x="829" y="2004"/>
                  </a:cubicBezTo>
                  <a:cubicBezTo>
                    <a:pt x="826" y="2002"/>
                    <a:pt x="823" y="2000"/>
                    <a:pt x="820" y="1997"/>
                  </a:cubicBezTo>
                  <a:cubicBezTo>
                    <a:pt x="820" y="1994"/>
                    <a:pt x="820" y="1991"/>
                    <a:pt x="820" y="1988"/>
                  </a:cubicBezTo>
                  <a:cubicBezTo>
                    <a:pt x="818" y="1985"/>
                    <a:pt x="815" y="1983"/>
                    <a:pt x="812" y="1980"/>
                  </a:cubicBezTo>
                  <a:cubicBezTo>
                    <a:pt x="812" y="1977"/>
                    <a:pt x="812" y="1975"/>
                    <a:pt x="812" y="1972"/>
                  </a:cubicBezTo>
                  <a:cubicBezTo>
                    <a:pt x="810" y="1969"/>
                    <a:pt x="807" y="1966"/>
                    <a:pt x="804" y="1963"/>
                  </a:cubicBezTo>
                  <a:cubicBezTo>
                    <a:pt x="804" y="1961"/>
                    <a:pt x="804" y="1958"/>
                    <a:pt x="804" y="1955"/>
                  </a:cubicBezTo>
                  <a:cubicBezTo>
                    <a:pt x="802" y="1953"/>
                    <a:pt x="798" y="1950"/>
                    <a:pt x="795" y="1946"/>
                  </a:cubicBezTo>
                  <a:cubicBezTo>
                    <a:pt x="793" y="1946"/>
                    <a:pt x="791" y="1946"/>
                    <a:pt x="787" y="1946"/>
                  </a:cubicBezTo>
                  <a:cubicBezTo>
                    <a:pt x="787" y="1938"/>
                    <a:pt x="787" y="1931"/>
                    <a:pt x="787" y="1922"/>
                  </a:cubicBezTo>
                  <a:cubicBezTo>
                    <a:pt x="790" y="1919"/>
                    <a:pt x="792" y="1917"/>
                    <a:pt x="795" y="1914"/>
                  </a:cubicBezTo>
                  <a:cubicBezTo>
                    <a:pt x="803" y="1914"/>
                    <a:pt x="811" y="1914"/>
                    <a:pt x="820" y="1914"/>
                  </a:cubicBezTo>
                  <a:cubicBezTo>
                    <a:pt x="822" y="1911"/>
                    <a:pt x="826" y="1908"/>
                    <a:pt x="829" y="1905"/>
                  </a:cubicBezTo>
                  <a:cubicBezTo>
                    <a:pt x="831" y="1905"/>
                    <a:pt x="833" y="1905"/>
                    <a:pt x="837" y="1905"/>
                  </a:cubicBezTo>
                  <a:cubicBezTo>
                    <a:pt x="839" y="1903"/>
                    <a:pt x="842" y="1900"/>
                    <a:pt x="845" y="1897"/>
                  </a:cubicBezTo>
                  <a:cubicBezTo>
                    <a:pt x="845" y="1895"/>
                    <a:pt x="845" y="1892"/>
                    <a:pt x="845" y="1888"/>
                  </a:cubicBezTo>
                  <a:cubicBezTo>
                    <a:pt x="848" y="1886"/>
                    <a:pt x="850" y="1884"/>
                    <a:pt x="853" y="1880"/>
                  </a:cubicBezTo>
                  <a:cubicBezTo>
                    <a:pt x="853" y="1869"/>
                    <a:pt x="853" y="1858"/>
                    <a:pt x="853" y="1847"/>
                  </a:cubicBezTo>
                  <a:cubicBezTo>
                    <a:pt x="861" y="1839"/>
                    <a:pt x="869" y="1831"/>
                    <a:pt x="878" y="1822"/>
                  </a:cubicBezTo>
                  <a:cubicBezTo>
                    <a:pt x="880" y="1822"/>
                    <a:pt x="884" y="1822"/>
                    <a:pt x="887" y="1822"/>
                  </a:cubicBezTo>
                  <a:cubicBezTo>
                    <a:pt x="889" y="1820"/>
                    <a:pt x="892" y="1818"/>
                    <a:pt x="895" y="1814"/>
                  </a:cubicBezTo>
                  <a:cubicBezTo>
                    <a:pt x="895" y="1812"/>
                    <a:pt x="895" y="1809"/>
                    <a:pt x="895" y="1806"/>
                  </a:cubicBezTo>
                  <a:cubicBezTo>
                    <a:pt x="900" y="1800"/>
                    <a:pt x="906" y="1795"/>
                    <a:pt x="911" y="1789"/>
                  </a:cubicBezTo>
                  <a:cubicBezTo>
                    <a:pt x="914" y="1789"/>
                    <a:pt x="916" y="1789"/>
                    <a:pt x="919" y="1789"/>
                  </a:cubicBezTo>
                  <a:cubicBezTo>
                    <a:pt x="927" y="1781"/>
                    <a:pt x="936" y="1773"/>
                    <a:pt x="945" y="1764"/>
                  </a:cubicBezTo>
                  <a:cubicBezTo>
                    <a:pt x="945" y="1756"/>
                    <a:pt x="945" y="1748"/>
                    <a:pt x="945" y="1740"/>
                  </a:cubicBezTo>
                  <a:cubicBezTo>
                    <a:pt x="942" y="1737"/>
                    <a:pt x="939" y="1735"/>
                    <a:pt x="936" y="1732"/>
                  </a:cubicBezTo>
                  <a:cubicBezTo>
                    <a:pt x="936" y="1729"/>
                    <a:pt x="936" y="1726"/>
                    <a:pt x="936" y="1723"/>
                  </a:cubicBezTo>
                  <a:cubicBezTo>
                    <a:pt x="942" y="1717"/>
                    <a:pt x="947" y="1712"/>
                    <a:pt x="953" y="1706"/>
                  </a:cubicBezTo>
                  <a:cubicBezTo>
                    <a:pt x="955" y="1706"/>
                    <a:pt x="958" y="1706"/>
                    <a:pt x="961" y="1706"/>
                  </a:cubicBezTo>
                  <a:cubicBezTo>
                    <a:pt x="963" y="1704"/>
                    <a:pt x="966" y="1702"/>
                    <a:pt x="969" y="1698"/>
                  </a:cubicBezTo>
                  <a:cubicBezTo>
                    <a:pt x="972" y="1698"/>
                    <a:pt x="974" y="1698"/>
                    <a:pt x="977" y="1698"/>
                  </a:cubicBezTo>
                  <a:cubicBezTo>
                    <a:pt x="980" y="1696"/>
                    <a:pt x="983" y="1693"/>
                    <a:pt x="986" y="1690"/>
                  </a:cubicBezTo>
                  <a:cubicBezTo>
                    <a:pt x="986" y="1674"/>
                    <a:pt x="986" y="1657"/>
                    <a:pt x="986" y="1640"/>
                  </a:cubicBezTo>
                  <a:cubicBezTo>
                    <a:pt x="989" y="1638"/>
                    <a:pt x="991" y="1635"/>
                    <a:pt x="994" y="1632"/>
                  </a:cubicBezTo>
                  <a:cubicBezTo>
                    <a:pt x="994" y="1624"/>
                    <a:pt x="994" y="1616"/>
                    <a:pt x="994" y="1607"/>
                  </a:cubicBezTo>
                  <a:cubicBezTo>
                    <a:pt x="996" y="1605"/>
                    <a:pt x="1000" y="1602"/>
                    <a:pt x="1003" y="1599"/>
                  </a:cubicBezTo>
                  <a:cubicBezTo>
                    <a:pt x="1003" y="1597"/>
                    <a:pt x="1003" y="1593"/>
                    <a:pt x="1003" y="1590"/>
                  </a:cubicBezTo>
                  <a:cubicBezTo>
                    <a:pt x="1000" y="1588"/>
                    <a:pt x="997" y="1585"/>
                    <a:pt x="994" y="1582"/>
                  </a:cubicBezTo>
                  <a:cubicBezTo>
                    <a:pt x="994" y="1580"/>
                    <a:pt x="994" y="1577"/>
                    <a:pt x="994" y="1574"/>
                  </a:cubicBezTo>
                  <a:cubicBezTo>
                    <a:pt x="992" y="1572"/>
                    <a:pt x="989" y="1569"/>
                    <a:pt x="986" y="1566"/>
                  </a:cubicBezTo>
                  <a:cubicBezTo>
                    <a:pt x="986" y="1535"/>
                    <a:pt x="986" y="1505"/>
                    <a:pt x="986" y="1475"/>
                  </a:cubicBezTo>
                  <a:cubicBezTo>
                    <a:pt x="989" y="1473"/>
                    <a:pt x="991" y="1469"/>
                    <a:pt x="994" y="1466"/>
                  </a:cubicBezTo>
                  <a:cubicBezTo>
                    <a:pt x="1000" y="1466"/>
                    <a:pt x="1005" y="1466"/>
                    <a:pt x="1011" y="1466"/>
                  </a:cubicBezTo>
                  <a:cubicBezTo>
                    <a:pt x="1016" y="1461"/>
                    <a:pt x="1022" y="1455"/>
                    <a:pt x="1027" y="1449"/>
                  </a:cubicBezTo>
                  <a:cubicBezTo>
                    <a:pt x="1030" y="1449"/>
                    <a:pt x="1032" y="1449"/>
                    <a:pt x="1035" y="1449"/>
                  </a:cubicBezTo>
                  <a:cubicBezTo>
                    <a:pt x="1038" y="1447"/>
                    <a:pt x="1041" y="1445"/>
                    <a:pt x="1044" y="1442"/>
                  </a:cubicBezTo>
                  <a:cubicBezTo>
                    <a:pt x="1044" y="1439"/>
                    <a:pt x="1044" y="1436"/>
                    <a:pt x="1044" y="1433"/>
                  </a:cubicBezTo>
                  <a:cubicBezTo>
                    <a:pt x="1047" y="1430"/>
                    <a:pt x="1049" y="1428"/>
                    <a:pt x="1052" y="1425"/>
                  </a:cubicBezTo>
                  <a:cubicBezTo>
                    <a:pt x="1052" y="1422"/>
                    <a:pt x="1052" y="1420"/>
                    <a:pt x="1052" y="1417"/>
                  </a:cubicBezTo>
                  <a:cubicBezTo>
                    <a:pt x="1054" y="1414"/>
                    <a:pt x="1057" y="1411"/>
                    <a:pt x="1060" y="1408"/>
                  </a:cubicBezTo>
                  <a:cubicBezTo>
                    <a:pt x="1060" y="1398"/>
                    <a:pt x="1060" y="1387"/>
                    <a:pt x="1060" y="1376"/>
                  </a:cubicBezTo>
                  <a:cubicBezTo>
                    <a:pt x="1058" y="1373"/>
                    <a:pt x="1055" y="1370"/>
                    <a:pt x="1052" y="1367"/>
                  </a:cubicBezTo>
                  <a:cubicBezTo>
                    <a:pt x="1052" y="1361"/>
                    <a:pt x="1052" y="1356"/>
                    <a:pt x="1052" y="1350"/>
                  </a:cubicBezTo>
                  <a:cubicBezTo>
                    <a:pt x="1055" y="1350"/>
                    <a:pt x="1058" y="1350"/>
                    <a:pt x="1060" y="1350"/>
                  </a:cubicBezTo>
                  <a:cubicBezTo>
                    <a:pt x="1063" y="1353"/>
                    <a:pt x="1066" y="1356"/>
                    <a:pt x="1069" y="1359"/>
                  </a:cubicBezTo>
                  <a:cubicBezTo>
                    <a:pt x="1072" y="1359"/>
                    <a:pt x="1074" y="1359"/>
                    <a:pt x="1077" y="1359"/>
                  </a:cubicBezTo>
                  <a:cubicBezTo>
                    <a:pt x="1082" y="1353"/>
                    <a:pt x="1088" y="1348"/>
                    <a:pt x="1093" y="1342"/>
                  </a:cubicBezTo>
                  <a:cubicBezTo>
                    <a:pt x="1097" y="1342"/>
                    <a:pt x="1100" y="1342"/>
                    <a:pt x="1102" y="1342"/>
                  </a:cubicBezTo>
                  <a:cubicBezTo>
                    <a:pt x="1102" y="1339"/>
                    <a:pt x="1102" y="1336"/>
                    <a:pt x="1102" y="1333"/>
                  </a:cubicBezTo>
                  <a:cubicBezTo>
                    <a:pt x="1105" y="1330"/>
                    <a:pt x="1108" y="1328"/>
                    <a:pt x="1110" y="1325"/>
                  </a:cubicBezTo>
                  <a:cubicBezTo>
                    <a:pt x="1110" y="1320"/>
                    <a:pt x="1110" y="1314"/>
                    <a:pt x="1110" y="1309"/>
                  </a:cubicBezTo>
                  <a:cubicBezTo>
                    <a:pt x="1113" y="1306"/>
                    <a:pt x="1116" y="1303"/>
                    <a:pt x="1118" y="1301"/>
                  </a:cubicBezTo>
                  <a:cubicBezTo>
                    <a:pt x="1118" y="1295"/>
                    <a:pt x="1118" y="1290"/>
                    <a:pt x="1118" y="1284"/>
                  </a:cubicBezTo>
                  <a:cubicBezTo>
                    <a:pt x="1127" y="1275"/>
                    <a:pt x="1136" y="1267"/>
                    <a:pt x="1144" y="1259"/>
                  </a:cubicBezTo>
                  <a:cubicBezTo>
                    <a:pt x="1155" y="1259"/>
                    <a:pt x="1166" y="1259"/>
                    <a:pt x="1176" y="1259"/>
                  </a:cubicBezTo>
                  <a:cubicBezTo>
                    <a:pt x="1182" y="1265"/>
                    <a:pt x="1187" y="1271"/>
                    <a:pt x="1193" y="1276"/>
                  </a:cubicBezTo>
                  <a:cubicBezTo>
                    <a:pt x="1193" y="1279"/>
                    <a:pt x="1193" y="1282"/>
                    <a:pt x="1193" y="1284"/>
                  </a:cubicBezTo>
                  <a:cubicBezTo>
                    <a:pt x="1196" y="1287"/>
                    <a:pt x="1199" y="1290"/>
                    <a:pt x="1202" y="1292"/>
                  </a:cubicBezTo>
                  <a:cubicBezTo>
                    <a:pt x="1202" y="1298"/>
                    <a:pt x="1202" y="1303"/>
                    <a:pt x="1202" y="1309"/>
                  </a:cubicBezTo>
                  <a:cubicBezTo>
                    <a:pt x="1205" y="1312"/>
                    <a:pt x="1207" y="1315"/>
                    <a:pt x="1210" y="1317"/>
                  </a:cubicBezTo>
                  <a:cubicBezTo>
                    <a:pt x="1210" y="1323"/>
                    <a:pt x="1210" y="1329"/>
                    <a:pt x="1210" y="1333"/>
                  </a:cubicBezTo>
                  <a:cubicBezTo>
                    <a:pt x="1215" y="1339"/>
                    <a:pt x="1221" y="1345"/>
                    <a:pt x="1226" y="1350"/>
                  </a:cubicBezTo>
                  <a:cubicBezTo>
                    <a:pt x="1229" y="1350"/>
                    <a:pt x="1232" y="1350"/>
                    <a:pt x="1234" y="1350"/>
                  </a:cubicBezTo>
                  <a:cubicBezTo>
                    <a:pt x="1237" y="1353"/>
                    <a:pt x="1241" y="1356"/>
                    <a:pt x="1243" y="1359"/>
                  </a:cubicBezTo>
                  <a:cubicBezTo>
                    <a:pt x="1257" y="1359"/>
                    <a:pt x="1271" y="1359"/>
                    <a:pt x="1284" y="1359"/>
                  </a:cubicBezTo>
                  <a:cubicBezTo>
                    <a:pt x="1287" y="1356"/>
                    <a:pt x="1290" y="1352"/>
                    <a:pt x="1292" y="1350"/>
                  </a:cubicBezTo>
                  <a:cubicBezTo>
                    <a:pt x="1295" y="1350"/>
                    <a:pt x="1299" y="1350"/>
                    <a:pt x="1301" y="1350"/>
                  </a:cubicBezTo>
                  <a:cubicBezTo>
                    <a:pt x="1304" y="1347"/>
                    <a:pt x="1307" y="1345"/>
                    <a:pt x="1309" y="1342"/>
                  </a:cubicBezTo>
                  <a:cubicBezTo>
                    <a:pt x="1312" y="1342"/>
                    <a:pt x="1315" y="1342"/>
                    <a:pt x="1317" y="1342"/>
                  </a:cubicBezTo>
                  <a:cubicBezTo>
                    <a:pt x="1317" y="1337"/>
                    <a:pt x="1317" y="1331"/>
                    <a:pt x="1317" y="1325"/>
                  </a:cubicBezTo>
                  <a:cubicBezTo>
                    <a:pt x="1309" y="1317"/>
                    <a:pt x="1301" y="1310"/>
                    <a:pt x="1292" y="1301"/>
                  </a:cubicBezTo>
                  <a:cubicBezTo>
                    <a:pt x="1292" y="1298"/>
                    <a:pt x="1292" y="1295"/>
                    <a:pt x="1292" y="1292"/>
                  </a:cubicBezTo>
                  <a:cubicBezTo>
                    <a:pt x="1276" y="1276"/>
                    <a:pt x="1260" y="1259"/>
                    <a:pt x="1243" y="1243"/>
                  </a:cubicBezTo>
                  <a:cubicBezTo>
                    <a:pt x="1245" y="1240"/>
                    <a:pt x="1248" y="1237"/>
                    <a:pt x="1251" y="1234"/>
                  </a:cubicBezTo>
                  <a:cubicBezTo>
                    <a:pt x="1251" y="1232"/>
                    <a:pt x="1251" y="1229"/>
                    <a:pt x="1251" y="1226"/>
                  </a:cubicBezTo>
                  <a:cubicBezTo>
                    <a:pt x="1253" y="1224"/>
                    <a:pt x="1256" y="1221"/>
                    <a:pt x="1260" y="1218"/>
                  </a:cubicBezTo>
                  <a:cubicBezTo>
                    <a:pt x="1268" y="1218"/>
                    <a:pt x="1275" y="1218"/>
                    <a:pt x="1284" y="1218"/>
                  </a:cubicBezTo>
                  <a:cubicBezTo>
                    <a:pt x="1290" y="1213"/>
                    <a:pt x="1295" y="1207"/>
                    <a:pt x="1301" y="1201"/>
                  </a:cubicBezTo>
                  <a:cubicBezTo>
                    <a:pt x="1301" y="1199"/>
                    <a:pt x="1301" y="1196"/>
                    <a:pt x="1301" y="1193"/>
                  </a:cubicBezTo>
                  <a:cubicBezTo>
                    <a:pt x="1303" y="1190"/>
                    <a:pt x="1306" y="1188"/>
                    <a:pt x="1309" y="1185"/>
                  </a:cubicBezTo>
                  <a:cubicBezTo>
                    <a:pt x="1309" y="1182"/>
                    <a:pt x="1309" y="1180"/>
                    <a:pt x="1309" y="1177"/>
                  </a:cubicBezTo>
                  <a:cubicBezTo>
                    <a:pt x="1306" y="1174"/>
                    <a:pt x="1304" y="1171"/>
                    <a:pt x="1301" y="1168"/>
                  </a:cubicBezTo>
                  <a:cubicBezTo>
                    <a:pt x="1299" y="1168"/>
                    <a:pt x="1295" y="1168"/>
                    <a:pt x="1292" y="1168"/>
                  </a:cubicBezTo>
                  <a:cubicBezTo>
                    <a:pt x="1292" y="1166"/>
                    <a:pt x="1292" y="1163"/>
                    <a:pt x="1292" y="1160"/>
                  </a:cubicBezTo>
                  <a:cubicBezTo>
                    <a:pt x="1295" y="1158"/>
                    <a:pt x="1298" y="1154"/>
                    <a:pt x="1301" y="1151"/>
                  </a:cubicBezTo>
                  <a:cubicBezTo>
                    <a:pt x="1301" y="1149"/>
                    <a:pt x="1301" y="1147"/>
                    <a:pt x="1301" y="1143"/>
                  </a:cubicBezTo>
                  <a:cubicBezTo>
                    <a:pt x="1309" y="1143"/>
                    <a:pt x="1317" y="1143"/>
                    <a:pt x="1326" y="1143"/>
                  </a:cubicBezTo>
                  <a:cubicBezTo>
                    <a:pt x="1326" y="1135"/>
                    <a:pt x="1326" y="1127"/>
                    <a:pt x="1326" y="1119"/>
                  </a:cubicBezTo>
                  <a:cubicBezTo>
                    <a:pt x="1328" y="1116"/>
                    <a:pt x="1330" y="1113"/>
                    <a:pt x="1334" y="1110"/>
                  </a:cubicBezTo>
                  <a:cubicBezTo>
                    <a:pt x="1326" y="1102"/>
                    <a:pt x="1318" y="1094"/>
                    <a:pt x="1309" y="1085"/>
                  </a:cubicBezTo>
                  <a:cubicBezTo>
                    <a:pt x="1306" y="1085"/>
                    <a:pt x="1304" y="1085"/>
                    <a:pt x="1301" y="1085"/>
                  </a:cubicBezTo>
                  <a:cubicBezTo>
                    <a:pt x="1301" y="1072"/>
                    <a:pt x="1301" y="1058"/>
                    <a:pt x="1301" y="1044"/>
                  </a:cubicBezTo>
                  <a:cubicBezTo>
                    <a:pt x="1299" y="1044"/>
                    <a:pt x="1295" y="1044"/>
                    <a:pt x="1292" y="1044"/>
                  </a:cubicBezTo>
                  <a:cubicBezTo>
                    <a:pt x="1290" y="1042"/>
                    <a:pt x="1287" y="1038"/>
                    <a:pt x="1284" y="1035"/>
                  </a:cubicBezTo>
                  <a:cubicBezTo>
                    <a:pt x="1284" y="1033"/>
                    <a:pt x="1284" y="1030"/>
                    <a:pt x="1284" y="1027"/>
                  </a:cubicBezTo>
                  <a:cubicBezTo>
                    <a:pt x="1287" y="1025"/>
                    <a:pt x="1289" y="1023"/>
                    <a:pt x="1292" y="1019"/>
                  </a:cubicBezTo>
                  <a:cubicBezTo>
                    <a:pt x="1322" y="1019"/>
                    <a:pt x="1353" y="1019"/>
                    <a:pt x="1384" y="1019"/>
                  </a:cubicBezTo>
                  <a:cubicBezTo>
                    <a:pt x="1384" y="1003"/>
                    <a:pt x="1384" y="986"/>
                    <a:pt x="1384" y="969"/>
                  </a:cubicBezTo>
                  <a:cubicBezTo>
                    <a:pt x="1386" y="967"/>
                    <a:pt x="1388" y="964"/>
                    <a:pt x="1392" y="961"/>
                  </a:cubicBezTo>
                  <a:cubicBezTo>
                    <a:pt x="1392" y="956"/>
                    <a:pt x="1392" y="950"/>
                    <a:pt x="1392" y="945"/>
                  </a:cubicBezTo>
                  <a:cubicBezTo>
                    <a:pt x="1386" y="939"/>
                    <a:pt x="1380" y="933"/>
                    <a:pt x="1375" y="928"/>
                  </a:cubicBezTo>
                  <a:cubicBezTo>
                    <a:pt x="1375" y="922"/>
                    <a:pt x="1375" y="917"/>
                    <a:pt x="1375" y="911"/>
                  </a:cubicBezTo>
                  <a:cubicBezTo>
                    <a:pt x="1372" y="909"/>
                    <a:pt x="1370" y="906"/>
                    <a:pt x="1367" y="903"/>
                  </a:cubicBezTo>
                  <a:cubicBezTo>
                    <a:pt x="1367" y="887"/>
                    <a:pt x="1367" y="870"/>
                    <a:pt x="1367" y="853"/>
                  </a:cubicBezTo>
                  <a:cubicBezTo>
                    <a:pt x="1369" y="851"/>
                    <a:pt x="1372" y="848"/>
                    <a:pt x="1375" y="845"/>
                  </a:cubicBezTo>
                  <a:cubicBezTo>
                    <a:pt x="1375" y="837"/>
                    <a:pt x="1375" y="829"/>
                    <a:pt x="1375" y="821"/>
                  </a:cubicBezTo>
                  <a:cubicBezTo>
                    <a:pt x="1377" y="818"/>
                    <a:pt x="1380" y="815"/>
                    <a:pt x="1384" y="812"/>
                  </a:cubicBezTo>
                  <a:cubicBezTo>
                    <a:pt x="1381" y="809"/>
                    <a:pt x="1378" y="807"/>
                    <a:pt x="1375" y="804"/>
                  </a:cubicBezTo>
                  <a:cubicBezTo>
                    <a:pt x="1375" y="798"/>
                    <a:pt x="1375" y="793"/>
                    <a:pt x="1375" y="787"/>
                  </a:cubicBezTo>
                  <a:cubicBezTo>
                    <a:pt x="1377" y="785"/>
                    <a:pt x="1380" y="782"/>
                    <a:pt x="1384" y="778"/>
                  </a:cubicBezTo>
                  <a:cubicBezTo>
                    <a:pt x="1384" y="774"/>
                    <a:pt x="1384" y="768"/>
                    <a:pt x="1384" y="763"/>
                  </a:cubicBezTo>
                  <a:cubicBezTo>
                    <a:pt x="1386" y="763"/>
                    <a:pt x="1388" y="763"/>
                    <a:pt x="1392" y="763"/>
                  </a:cubicBezTo>
                  <a:cubicBezTo>
                    <a:pt x="1394" y="760"/>
                    <a:pt x="1397" y="757"/>
                    <a:pt x="1400" y="754"/>
                  </a:cubicBezTo>
                  <a:cubicBezTo>
                    <a:pt x="1408" y="754"/>
                    <a:pt x="1416" y="754"/>
                    <a:pt x="1425" y="754"/>
                  </a:cubicBezTo>
                  <a:cubicBezTo>
                    <a:pt x="1427" y="751"/>
                    <a:pt x="1430" y="749"/>
                    <a:pt x="1433" y="746"/>
                  </a:cubicBezTo>
                  <a:cubicBezTo>
                    <a:pt x="1435" y="746"/>
                    <a:pt x="1438" y="746"/>
                    <a:pt x="1442" y="746"/>
                  </a:cubicBezTo>
                  <a:cubicBezTo>
                    <a:pt x="1447" y="740"/>
                    <a:pt x="1453" y="735"/>
                    <a:pt x="1458" y="729"/>
                  </a:cubicBezTo>
                  <a:cubicBezTo>
                    <a:pt x="1461" y="729"/>
                    <a:pt x="1463" y="729"/>
                    <a:pt x="1466" y="729"/>
                  </a:cubicBezTo>
                  <a:cubicBezTo>
                    <a:pt x="1485" y="710"/>
                    <a:pt x="1504" y="691"/>
                    <a:pt x="1524" y="671"/>
                  </a:cubicBezTo>
                  <a:cubicBezTo>
                    <a:pt x="1527" y="673"/>
                    <a:pt x="1529" y="676"/>
                    <a:pt x="1532" y="679"/>
                  </a:cubicBezTo>
                  <a:cubicBezTo>
                    <a:pt x="1532" y="681"/>
                    <a:pt x="1532" y="685"/>
                    <a:pt x="1532" y="688"/>
                  </a:cubicBezTo>
                  <a:cubicBezTo>
                    <a:pt x="1535" y="690"/>
                    <a:pt x="1538" y="693"/>
                    <a:pt x="1541" y="696"/>
                  </a:cubicBezTo>
                  <a:cubicBezTo>
                    <a:pt x="1541" y="698"/>
                    <a:pt x="1541" y="701"/>
                    <a:pt x="1541" y="704"/>
                  </a:cubicBezTo>
                  <a:cubicBezTo>
                    <a:pt x="1549" y="704"/>
                    <a:pt x="1557" y="704"/>
                    <a:pt x="1566" y="704"/>
                  </a:cubicBezTo>
                  <a:cubicBezTo>
                    <a:pt x="1568" y="702"/>
                    <a:pt x="1570" y="699"/>
                    <a:pt x="1574" y="696"/>
                  </a:cubicBezTo>
                  <a:cubicBezTo>
                    <a:pt x="1574" y="690"/>
                    <a:pt x="1574" y="685"/>
                    <a:pt x="1574" y="679"/>
                  </a:cubicBezTo>
                  <a:cubicBezTo>
                    <a:pt x="1582" y="679"/>
                    <a:pt x="1590" y="679"/>
                    <a:pt x="1599" y="679"/>
                  </a:cubicBezTo>
                  <a:cubicBezTo>
                    <a:pt x="1601" y="681"/>
                    <a:pt x="1604" y="685"/>
                    <a:pt x="1607" y="688"/>
                  </a:cubicBezTo>
                  <a:cubicBezTo>
                    <a:pt x="1607" y="690"/>
                    <a:pt x="1607" y="693"/>
                    <a:pt x="1607" y="696"/>
                  </a:cubicBezTo>
                  <a:cubicBezTo>
                    <a:pt x="1609" y="698"/>
                    <a:pt x="1612" y="701"/>
                    <a:pt x="1615" y="704"/>
                  </a:cubicBezTo>
                  <a:cubicBezTo>
                    <a:pt x="1628" y="704"/>
                    <a:pt x="1643" y="704"/>
                    <a:pt x="1657" y="704"/>
                  </a:cubicBezTo>
                  <a:cubicBezTo>
                    <a:pt x="1657" y="710"/>
                    <a:pt x="1657" y="716"/>
                    <a:pt x="1657" y="721"/>
                  </a:cubicBezTo>
                  <a:cubicBezTo>
                    <a:pt x="1659" y="724"/>
                    <a:pt x="1662" y="726"/>
                    <a:pt x="1665" y="729"/>
                  </a:cubicBezTo>
                  <a:cubicBezTo>
                    <a:pt x="1673" y="729"/>
                    <a:pt x="1681" y="729"/>
                    <a:pt x="1690" y="729"/>
                  </a:cubicBezTo>
                  <a:cubicBezTo>
                    <a:pt x="1692" y="731"/>
                    <a:pt x="1695" y="734"/>
                    <a:pt x="1698" y="737"/>
                  </a:cubicBezTo>
                  <a:cubicBezTo>
                    <a:pt x="1701" y="737"/>
                    <a:pt x="1703" y="737"/>
                    <a:pt x="1706" y="737"/>
                  </a:cubicBezTo>
                  <a:cubicBezTo>
                    <a:pt x="1712" y="743"/>
                    <a:pt x="1718" y="748"/>
                    <a:pt x="1723" y="754"/>
                  </a:cubicBezTo>
                  <a:cubicBezTo>
                    <a:pt x="1723" y="759"/>
                    <a:pt x="1723" y="765"/>
                    <a:pt x="1723" y="770"/>
                  </a:cubicBezTo>
                  <a:cubicBezTo>
                    <a:pt x="1721" y="773"/>
                    <a:pt x="1718" y="775"/>
                    <a:pt x="1715" y="778"/>
                  </a:cubicBezTo>
                  <a:cubicBezTo>
                    <a:pt x="1715" y="784"/>
                    <a:pt x="1715" y="790"/>
                    <a:pt x="1715" y="795"/>
                  </a:cubicBezTo>
                  <a:cubicBezTo>
                    <a:pt x="1710" y="795"/>
                    <a:pt x="1704" y="795"/>
                    <a:pt x="1698" y="795"/>
                  </a:cubicBezTo>
                  <a:cubicBezTo>
                    <a:pt x="1696" y="793"/>
                    <a:pt x="1693" y="790"/>
                    <a:pt x="1690" y="787"/>
                  </a:cubicBezTo>
                  <a:cubicBezTo>
                    <a:pt x="1682" y="787"/>
                    <a:pt x="1674" y="787"/>
                    <a:pt x="1665" y="787"/>
                  </a:cubicBezTo>
                  <a:cubicBezTo>
                    <a:pt x="1665" y="793"/>
                    <a:pt x="1665" y="798"/>
                    <a:pt x="1665" y="804"/>
                  </a:cubicBezTo>
                  <a:cubicBezTo>
                    <a:pt x="1667" y="806"/>
                    <a:pt x="1670" y="809"/>
                    <a:pt x="1673" y="812"/>
                  </a:cubicBezTo>
                  <a:cubicBezTo>
                    <a:pt x="1673" y="814"/>
                    <a:pt x="1673" y="817"/>
                    <a:pt x="1673" y="821"/>
                  </a:cubicBezTo>
                  <a:cubicBezTo>
                    <a:pt x="1684" y="821"/>
                    <a:pt x="1695" y="821"/>
                    <a:pt x="1706" y="821"/>
                  </a:cubicBezTo>
                  <a:cubicBezTo>
                    <a:pt x="1709" y="818"/>
                    <a:pt x="1712" y="815"/>
                    <a:pt x="1715" y="812"/>
                  </a:cubicBezTo>
                  <a:cubicBezTo>
                    <a:pt x="1720" y="812"/>
                    <a:pt x="1725" y="812"/>
                    <a:pt x="1731" y="812"/>
                  </a:cubicBezTo>
                  <a:cubicBezTo>
                    <a:pt x="1733" y="809"/>
                    <a:pt x="1737" y="807"/>
                    <a:pt x="1740" y="804"/>
                  </a:cubicBezTo>
                  <a:cubicBezTo>
                    <a:pt x="1745" y="804"/>
                    <a:pt x="1751" y="804"/>
                    <a:pt x="1756" y="804"/>
                  </a:cubicBezTo>
                  <a:cubicBezTo>
                    <a:pt x="1759" y="801"/>
                    <a:pt x="1761" y="798"/>
                    <a:pt x="1764" y="795"/>
                  </a:cubicBezTo>
                  <a:cubicBezTo>
                    <a:pt x="1772" y="795"/>
                    <a:pt x="1780" y="795"/>
                    <a:pt x="1789" y="795"/>
                  </a:cubicBezTo>
                  <a:cubicBezTo>
                    <a:pt x="1791" y="793"/>
                    <a:pt x="1795" y="790"/>
                    <a:pt x="1798" y="787"/>
                  </a:cubicBezTo>
                  <a:cubicBezTo>
                    <a:pt x="1798" y="785"/>
                    <a:pt x="1798" y="782"/>
                    <a:pt x="1798" y="778"/>
                  </a:cubicBezTo>
                  <a:cubicBezTo>
                    <a:pt x="1792" y="774"/>
                    <a:pt x="1787" y="768"/>
                    <a:pt x="1781" y="763"/>
                  </a:cubicBezTo>
                  <a:cubicBezTo>
                    <a:pt x="1787" y="757"/>
                    <a:pt x="1792" y="751"/>
                    <a:pt x="1798" y="746"/>
                  </a:cubicBezTo>
                  <a:cubicBezTo>
                    <a:pt x="1795" y="743"/>
                    <a:pt x="1792" y="740"/>
                    <a:pt x="1789" y="737"/>
                  </a:cubicBezTo>
                  <a:cubicBezTo>
                    <a:pt x="1789" y="732"/>
                    <a:pt x="1789" y="727"/>
                    <a:pt x="1789" y="721"/>
                  </a:cubicBezTo>
                  <a:cubicBezTo>
                    <a:pt x="1789" y="719"/>
                    <a:pt x="1789" y="716"/>
                    <a:pt x="1789" y="712"/>
                  </a:cubicBezTo>
                  <a:cubicBezTo>
                    <a:pt x="1787" y="710"/>
                    <a:pt x="1784" y="708"/>
                    <a:pt x="1781" y="704"/>
                  </a:cubicBezTo>
                  <a:cubicBezTo>
                    <a:pt x="1779" y="704"/>
                    <a:pt x="1776" y="704"/>
                    <a:pt x="1772" y="704"/>
                  </a:cubicBezTo>
                  <a:cubicBezTo>
                    <a:pt x="1772" y="702"/>
                    <a:pt x="1772" y="699"/>
                    <a:pt x="1772" y="696"/>
                  </a:cubicBezTo>
                  <a:cubicBezTo>
                    <a:pt x="1778" y="690"/>
                    <a:pt x="1784" y="685"/>
                    <a:pt x="1789" y="679"/>
                  </a:cubicBezTo>
                  <a:cubicBezTo>
                    <a:pt x="1789" y="674"/>
                    <a:pt x="1789" y="669"/>
                    <a:pt x="1789" y="663"/>
                  </a:cubicBezTo>
                  <a:cubicBezTo>
                    <a:pt x="1791" y="661"/>
                    <a:pt x="1795" y="658"/>
                    <a:pt x="1798" y="654"/>
                  </a:cubicBezTo>
                  <a:cubicBezTo>
                    <a:pt x="1790" y="646"/>
                    <a:pt x="1781" y="638"/>
                    <a:pt x="1772" y="630"/>
                  </a:cubicBezTo>
                  <a:cubicBezTo>
                    <a:pt x="1770" y="632"/>
                    <a:pt x="1768" y="634"/>
                    <a:pt x="1764" y="638"/>
                  </a:cubicBezTo>
                  <a:cubicBezTo>
                    <a:pt x="1764" y="640"/>
                    <a:pt x="1764" y="643"/>
                    <a:pt x="1764" y="646"/>
                  </a:cubicBezTo>
                  <a:cubicBezTo>
                    <a:pt x="1762" y="646"/>
                    <a:pt x="1760" y="646"/>
                    <a:pt x="1756" y="646"/>
                  </a:cubicBezTo>
                  <a:cubicBezTo>
                    <a:pt x="1751" y="652"/>
                    <a:pt x="1745" y="658"/>
                    <a:pt x="1740" y="663"/>
                  </a:cubicBezTo>
                  <a:cubicBezTo>
                    <a:pt x="1732" y="655"/>
                    <a:pt x="1724" y="646"/>
                    <a:pt x="1715" y="638"/>
                  </a:cubicBezTo>
                  <a:cubicBezTo>
                    <a:pt x="1729" y="624"/>
                    <a:pt x="1742" y="611"/>
                    <a:pt x="1756" y="596"/>
                  </a:cubicBezTo>
                  <a:cubicBezTo>
                    <a:pt x="1759" y="596"/>
                    <a:pt x="1761" y="596"/>
                    <a:pt x="1764" y="596"/>
                  </a:cubicBezTo>
                  <a:cubicBezTo>
                    <a:pt x="1767" y="594"/>
                    <a:pt x="1769" y="592"/>
                    <a:pt x="1772" y="588"/>
                  </a:cubicBezTo>
                  <a:cubicBezTo>
                    <a:pt x="1772" y="586"/>
                    <a:pt x="1772" y="583"/>
                    <a:pt x="1772" y="580"/>
                  </a:cubicBezTo>
                  <a:cubicBezTo>
                    <a:pt x="1780" y="572"/>
                    <a:pt x="1789" y="564"/>
                    <a:pt x="1798" y="555"/>
                  </a:cubicBezTo>
                  <a:cubicBezTo>
                    <a:pt x="1800" y="555"/>
                    <a:pt x="1803" y="555"/>
                    <a:pt x="1806" y="555"/>
                  </a:cubicBezTo>
                  <a:cubicBezTo>
                    <a:pt x="1811" y="549"/>
                    <a:pt x="1817" y="544"/>
                    <a:pt x="1822" y="538"/>
                  </a:cubicBezTo>
                  <a:cubicBezTo>
                    <a:pt x="1822" y="528"/>
                    <a:pt x="1822" y="517"/>
                    <a:pt x="1822" y="506"/>
                  </a:cubicBezTo>
                  <a:cubicBezTo>
                    <a:pt x="1815" y="498"/>
                    <a:pt x="1807" y="489"/>
                    <a:pt x="1798" y="480"/>
                  </a:cubicBezTo>
                  <a:cubicBezTo>
                    <a:pt x="1795" y="480"/>
                    <a:pt x="1792" y="480"/>
                    <a:pt x="1789" y="480"/>
                  </a:cubicBezTo>
                  <a:cubicBezTo>
                    <a:pt x="1789" y="470"/>
                    <a:pt x="1789" y="459"/>
                    <a:pt x="1789" y="448"/>
                  </a:cubicBezTo>
                  <a:cubicBezTo>
                    <a:pt x="1795" y="442"/>
                    <a:pt x="1800" y="437"/>
                    <a:pt x="1806" y="431"/>
                  </a:cubicBezTo>
                  <a:cubicBezTo>
                    <a:pt x="1814" y="431"/>
                    <a:pt x="1822" y="431"/>
                    <a:pt x="1830" y="431"/>
                  </a:cubicBezTo>
                  <a:cubicBezTo>
                    <a:pt x="1833" y="433"/>
                    <a:pt x="1836" y="436"/>
                    <a:pt x="1839" y="439"/>
                  </a:cubicBezTo>
                  <a:cubicBezTo>
                    <a:pt x="1845" y="439"/>
                    <a:pt x="1850" y="439"/>
                    <a:pt x="1856" y="439"/>
                  </a:cubicBezTo>
                  <a:cubicBezTo>
                    <a:pt x="1856" y="425"/>
                    <a:pt x="1856" y="412"/>
                    <a:pt x="1856" y="398"/>
                  </a:cubicBezTo>
                  <a:cubicBezTo>
                    <a:pt x="1858" y="395"/>
                    <a:pt x="1861" y="393"/>
                    <a:pt x="1864" y="390"/>
                  </a:cubicBezTo>
                  <a:cubicBezTo>
                    <a:pt x="1864" y="384"/>
                    <a:pt x="1864" y="378"/>
                    <a:pt x="1864" y="373"/>
                  </a:cubicBezTo>
                  <a:cubicBezTo>
                    <a:pt x="1858" y="367"/>
                    <a:pt x="1853" y="362"/>
                    <a:pt x="1847" y="356"/>
                  </a:cubicBezTo>
                  <a:cubicBezTo>
                    <a:pt x="1847" y="351"/>
                    <a:pt x="1847" y="345"/>
                    <a:pt x="1847" y="339"/>
                  </a:cubicBezTo>
                  <a:cubicBezTo>
                    <a:pt x="1842" y="334"/>
                    <a:pt x="1836" y="328"/>
                    <a:pt x="1830" y="323"/>
                  </a:cubicBezTo>
                  <a:cubicBezTo>
                    <a:pt x="1830" y="320"/>
                    <a:pt x="1830" y="318"/>
                    <a:pt x="1830" y="315"/>
                  </a:cubicBezTo>
                  <a:cubicBezTo>
                    <a:pt x="1828" y="312"/>
                    <a:pt x="1826" y="310"/>
                    <a:pt x="1822" y="307"/>
                  </a:cubicBezTo>
                  <a:cubicBezTo>
                    <a:pt x="1822" y="301"/>
                    <a:pt x="1822" y="296"/>
                    <a:pt x="1822" y="290"/>
                  </a:cubicBezTo>
                  <a:cubicBezTo>
                    <a:pt x="1820" y="288"/>
                    <a:pt x="1818" y="285"/>
                    <a:pt x="1815" y="281"/>
                  </a:cubicBezTo>
                  <a:cubicBezTo>
                    <a:pt x="1815" y="277"/>
                    <a:pt x="1815" y="271"/>
                    <a:pt x="1815" y="266"/>
                  </a:cubicBezTo>
                  <a:cubicBezTo>
                    <a:pt x="1817" y="263"/>
                    <a:pt x="1819" y="260"/>
                    <a:pt x="1822" y="257"/>
                  </a:cubicBezTo>
                  <a:cubicBezTo>
                    <a:pt x="1822" y="249"/>
                    <a:pt x="1822" y="241"/>
                    <a:pt x="1822" y="232"/>
                  </a:cubicBezTo>
                  <a:cubicBezTo>
                    <a:pt x="1825" y="230"/>
                    <a:pt x="1827" y="227"/>
                    <a:pt x="1830" y="223"/>
                  </a:cubicBezTo>
                  <a:cubicBezTo>
                    <a:pt x="1830" y="219"/>
                    <a:pt x="1830" y="213"/>
                    <a:pt x="1830" y="208"/>
                  </a:cubicBezTo>
                  <a:cubicBezTo>
                    <a:pt x="1836" y="202"/>
                    <a:pt x="1842" y="196"/>
                    <a:pt x="1847" y="191"/>
                  </a:cubicBezTo>
                  <a:cubicBezTo>
                    <a:pt x="1847" y="188"/>
                    <a:pt x="1847" y="185"/>
                    <a:pt x="1847" y="182"/>
                  </a:cubicBezTo>
                  <a:cubicBezTo>
                    <a:pt x="1850" y="180"/>
                    <a:pt x="1853" y="177"/>
                    <a:pt x="1856" y="174"/>
                  </a:cubicBezTo>
                  <a:cubicBezTo>
                    <a:pt x="1866" y="174"/>
                    <a:pt x="1877" y="174"/>
                    <a:pt x="1888" y="174"/>
                  </a:cubicBezTo>
                  <a:cubicBezTo>
                    <a:pt x="1891" y="177"/>
                    <a:pt x="1894" y="179"/>
                    <a:pt x="1897" y="182"/>
                  </a:cubicBezTo>
                  <a:cubicBezTo>
                    <a:pt x="1903" y="182"/>
                    <a:pt x="1908" y="182"/>
                    <a:pt x="1914" y="182"/>
                  </a:cubicBezTo>
                  <a:cubicBezTo>
                    <a:pt x="1916" y="180"/>
                    <a:pt x="1919" y="177"/>
                    <a:pt x="1922" y="174"/>
                  </a:cubicBezTo>
                  <a:cubicBezTo>
                    <a:pt x="1930" y="174"/>
                    <a:pt x="1938" y="174"/>
                    <a:pt x="1947" y="174"/>
                  </a:cubicBezTo>
                  <a:cubicBezTo>
                    <a:pt x="1947" y="166"/>
                    <a:pt x="1947" y="158"/>
                    <a:pt x="1947" y="149"/>
                  </a:cubicBezTo>
                  <a:cubicBezTo>
                    <a:pt x="1949" y="149"/>
                    <a:pt x="1952" y="149"/>
                    <a:pt x="1955" y="149"/>
                  </a:cubicBezTo>
                  <a:cubicBezTo>
                    <a:pt x="1958" y="152"/>
                    <a:pt x="1960" y="154"/>
                    <a:pt x="1963" y="157"/>
                  </a:cubicBezTo>
                  <a:cubicBezTo>
                    <a:pt x="1966" y="157"/>
                    <a:pt x="1968" y="157"/>
                    <a:pt x="1971" y="157"/>
                  </a:cubicBezTo>
                  <a:cubicBezTo>
                    <a:pt x="1974" y="155"/>
                    <a:pt x="1977" y="153"/>
                    <a:pt x="1980" y="149"/>
                  </a:cubicBezTo>
                  <a:cubicBezTo>
                    <a:pt x="1983" y="149"/>
                    <a:pt x="1985" y="149"/>
                    <a:pt x="1988" y="149"/>
                  </a:cubicBezTo>
                  <a:cubicBezTo>
                    <a:pt x="1991" y="153"/>
                    <a:pt x="1994" y="155"/>
                    <a:pt x="1997" y="157"/>
                  </a:cubicBezTo>
                  <a:cubicBezTo>
                    <a:pt x="2002" y="157"/>
                    <a:pt x="2008" y="157"/>
                    <a:pt x="2013" y="157"/>
                  </a:cubicBezTo>
                  <a:cubicBezTo>
                    <a:pt x="2016" y="161"/>
                    <a:pt x="2019" y="163"/>
                    <a:pt x="2021" y="165"/>
                  </a:cubicBezTo>
                  <a:cubicBezTo>
                    <a:pt x="2024" y="165"/>
                    <a:pt x="2027" y="165"/>
                    <a:pt x="2029" y="165"/>
                  </a:cubicBezTo>
                  <a:cubicBezTo>
                    <a:pt x="2035" y="171"/>
                    <a:pt x="2040" y="177"/>
                    <a:pt x="2046" y="182"/>
                  </a:cubicBezTo>
                  <a:cubicBezTo>
                    <a:pt x="2051" y="182"/>
                    <a:pt x="2057" y="182"/>
                    <a:pt x="2063" y="182"/>
                  </a:cubicBezTo>
                  <a:cubicBezTo>
                    <a:pt x="2066" y="179"/>
                    <a:pt x="2068" y="177"/>
                    <a:pt x="2071" y="174"/>
                  </a:cubicBezTo>
                  <a:cubicBezTo>
                    <a:pt x="2074" y="174"/>
                    <a:pt x="2077" y="174"/>
                    <a:pt x="2079" y="174"/>
                  </a:cubicBezTo>
                  <a:cubicBezTo>
                    <a:pt x="2082" y="171"/>
                    <a:pt x="2085" y="168"/>
                    <a:pt x="2087" y="165"/>
                  </a:cubicBezTo>
                  <a:cubicBezTo>
                    <a:pt x="2090" y="165"/>
                    <a:pt x="2094" y="165"/>
                    <a:pt x="2096" y="165"/>
                  </a:cubicBezTo>
                  <a:cubicBezTo>
                    <a:pt x="2102" y="160"/>
                    <a:pt x="2107" y="154"/>
                    <a:pt x="2113" y="149"/>
                  </a:cubicBezTo>
                  <a:cubicBezTo>
                    <a:pt x="2118" y="149"/>
                    <a:pt x="2124" y="149"/>
                    <a:pt x="2129" y="149"/>
                  </a:cubicBezTo>
                  <a:cubicBezTo>
                    <a:pt x="2134" y="155"/>
                    <a:pt x="2140" y="161"/>
                    <a:pt x="2145" y="165"/>
                  </a:cubicBezTo>
                  <a:cubicBezTo>
                    <a:pt x="2151" y="165"/>
                    <a:pt x="2156" y="165"/>
                    <a:pt x="2162" y="165"/>
                  </a:cubicBezTo>
                  <a:cubicBezTo>
                    <a:pt x="2165" y="169"/>
                    <a:pt x="2168" y="172"/>
                    <a:pt x="2171" y="174"/>
                  </a:cubicBezTo>
                  <a:cubicBezTo>
                    <a:pt x="2201" y="174"/>
                    <a:pt x="2231" y="174"/>
                    <a:pt x="2261" y="174"/>
                  </a:cubicBezTo>
                  <a:cubicBezTo>
                    <a:pt x="2267" y="169"/>
                    <a:pt x="2273" y="163"/>
                    <a:pt x="2278" y="157"/>
                  </a:cubicBezTo>
                  <a:cubicBezTo>
                    <a:pt x="2281" y="157"/>
                    <a:pt x="2284" y="157"/>
                    <a:pt x="2286" y="157"/>
                  </a:cubicBezTo>
                  <a:cubicBezTo>
                    <a:pt x="2292" y="152"/>
                    <a:pt x="2297" y="146"/>
                    <a:pt x="2303" y="141"/>
                  </a:cubicBezTo>
                  <a:cubicBezTo>
                    <a:pt x="2306" y="141"/>
                    <a:pt x="2309" y="141"/>
                    <a:pt x="2311" y="141"/>
                  </a:cubicBezTo>
                  <a:cubicBezTo>
                    <a:pt x="2311" y="135"/>
                    <a:pt x="2311" y="130"/>
                    <a:pt x="2311" y="124"/>
                  </a:cubicBezTo>
                  <a:cubicBezTo>
                    <a:pt x="2315" y="121"/>
                    <a:pt x="2317" y="118"/>
                    <a:pt x="2319" y="116"/>
                  </a:cubicBezTo>
                  <a:cubicBezTo>
                    <a:pt x="2323" y="116"/>
                    <a:pt x="2325" y="116"/>
                    <a:pt x="2327" y="116"/>
                  </a:cubicBezTo>
                  <a:cubicBezTo>
                    <a:pt x="2333" y="111"/>
                    <a:pt x="2339" y="105"/>
                    <a:pt x="2344" y="99"/>
                  </a:cubicBezTo>
                  <a:cubicBezTo>
                    <a:pt x="2350" y="99"/>
                    <a:pt x="2355" y="99"/>
                    <a:pt x="2361" y="99"/>
                  </a:cubicBezTo>
                  <a:cubicBezTo>
                    <a:pt x="2364" y="96"/>
                    <a:pt x="2367" y="94"/>
                    <a:pt x="2370" y="91"/>
                  </a:cubicBezTo>
                  <a:cubicBezTo>
                    <a:pt x="2373" y="91"/>
                    <a:pt x="2375" y="91"/>
                    <a:pt x="2377" y="91"/>
                  </a:cubicBezTo>
                  <a:cubicBezTo>
                    <a:pt x="2381" y="95"/>
                    <a:pt x="2383" y="97"/>
                    <a:pt x="2385" y="99"/>
                  </a:cubicBezTo>
                  <a:cubicBezTo>
                    <a:pt x="2391" y="99"/>
                    <a:pt x="2397" y="99"/>
                    <a:pt x="2402" y="99"/>
                  </a:cubicBezTo>
                  <a:cubicBezTo>
                    <a:pt x="2405" y="96"/>
                    <a:pt x="2408" y="94"/>
                    <a:pt x="2411" y="91"/>
                  </a:cubicBezTo>
                  <a:cubicBezTo>
                    <a:pt x="2414" y="91"/>
                    <a:pt x="2416" y="91"/>
                    <a:pt x="2419" y="91"/>
                  </a:cubicBezTo>
                  <a:cubicBezTo>
                    <a:pt x="2422" y="95"/>
                    <a:pt x="2424" y="97"/>
                    <a:pt x="2427" y="99"/>
                  </a:cubicBezTo>
                  <a:cubicBezTo>
                    <a:pt x="2436" y="99"/>
                    <a:pt x="2444" y="99"/>
                    <a:pt x="2452" y="99"/>
                  </a:cubicBezTo>
                  <a:cubicBezTo>
                    <a:pt x="2455" y="103"/>
                    <a:pt x="2458" y="106"/>
                    <a:pt x="2460" y="108"/>
                  </a:cubicBezTo>
                  <a:cubicBezTo>
                    <a:pt x="2471" y="108"/>
                    <a:pt x="2482" y="108"/>
                    <a:pt x="2494" y="108"/>
                  </a:cubicBezTo>
                  <a:cubicBezTo>
                    <a:pt x="2502" y="117"/>
                    <a:pt x="2510" y="125"/>
                    <a:pt x="2518" y="133"/>
                  </a:cubicBezTo>
                  <a:cubicBezTo>
                    <a:pt x="2540" y="133"/>
                    <a:pt x="2562" y="133"/>
                    <a:pt x="2584" y="133"/>
                  </a:cubicBezTo>
                  <a:cubicBezTo>
                    <a:pt x="2587" y="130"/>
                    <a:pt x="2590" y="127"/>
                    <a:pt x="2593" y="124"/>
                  </a:cubicBezTo>
                  <a:cubicBezTo>
                    <a:pt x="2595" y="124"/>
                    <a:pt x="2598" y="124"/>
                    <a:pt x="2601" y="124"/>
                  </a:cubicBezTo>
                  <a:cubicBezTo>
                    <a:pt x="2603" y="122"/>
                    <a:pt x="2607" y="119"/>
                    <a:pt x="2610" y="116"/>
                  </a:cubicBezTo>
                  <a:cubicBezTo>
                    <a:pt x="2610" y="114"/>
                    <a:pt x="2610" y="111"/>
                    <a:pt x="2610" y="108"/>
                  </a:cubicBezTo>
                  <a:cubicBezTo>
                    <a:pt x="2612" y="106"/>
                    <a:pt x="2614" y="103"/>
                    <a:pt x="2618" y="99"/>
                  </a:cubicBezTo>
                  <a:cubicBezTo>
                    <a:pt x="2615" y="97"/>
                    <a:pt x="2613" y="95"/>
                    <a:pt x="2610" y="91"/>
                  </a:cubicBezTo>
                  <a:cubicBezTo>
                    <a:pt x="2610" y="83"/>
                    <a:pt x="2610" y="75"/>
                    <a:pt x="2610" y="66"/>
                  </a:cubicBezTo>
                  <a:cubicBezTo>
                    <a:pt x="2614" y="66"/>
                    <a:pt x="2620" y="66"/>
                    <a:pt x="2626" y="66"/>
                  </a:cubicBezTo>
                  <a:cubicBezTo>
                    <a:pt x="2631" y="71"/>
                    <a:pt x="2637" y="77"/>
                    <a:pt x="2642" y="83"/>
                  </a:cubicBezTo>
                  <a:cubicBezTo>
                    <a:pt x="2642" y="85"/>
                    <a:pt x="2642" y="88"/>
                    <a:pt x="2642" y="91"/>
                  </a:cubicBezTo>
                  <a:cubicBezTo>
                    <a:pt x="2661" y="91"/>
                    <a:pt x="2680" y="91"/>
                    <a:pt x="2700" y="91"/>
                  </a:cubicBezTo>
                  <a:cubicBezTo>
                    <a:pt x="2703" y="89"/>
                    <a:pt x="2706" y="86"/>
                    <a:pt x="2709" y="83"/>
                  </a:cubicBezTo>
                  <a:cubicBezTo>
                    <a:pt x="2717" y="83"/>
                    <a:pt x="2725" y="83"/>
                    <a:pt x="2734" y="83"/>
                  </a:cubicBezTo>
                  <a:cubicBezTo>
                    <a:pt x="2734" y="77"/>
                    <a:pt x="2734" y="71"/>
                    <a:pt x="2734" y="66"/>
                  </a:cubicBezTo>
                  <a:cubicBezTo>
                    <a:pt x="2736" y="64"/>
                    <a:pt x="2739" y="61"/>
                    <a:pt x="2742" y="58"/>
                  </a:cubicBezTo>
                  <a:cubicBezTo>
                    <a:pt x="2753" y="58"/>
                    <a:pt x="2764" y="58"/>
                    <a:pt x="2775" y="58"/>
                  </a:cubicBezTo>
                  <a:cubicBezTo>
                    <a:pt x="2777" y="56"/>
                    <a:pt x="2780" y="53"/>
                    <a:pt x="2783" y="50"/>
                  </a:cubicBezTo>
                  <a:cubicBezTo>
                    <a:pt x="2783" y="48"/>
                    <a:pt x="2783" y="44"/>
                    <a:pt x="2783" y="41"/>
                  </a:cubicBezTo>
                  <a:cubicBezTo>
                    <a:pt x="2789" y="41"/>
                    <a:pt x="2794" y="41"/>
                    <a:pt x="2800" y="41"/>
                  </a:cubicBezTo>
                  <a:cubicBezTo>
                    <a:pt x="2800" y="36"/>
                    <a:pt x="2800" y="30"/>
                    <a:pt x="2800" y="25"/>
                  </a:cubicBezTo>
                  <a:cubicBezTo>
                    <a:pt x="2808" y="17"/>
                    <a:pt x="2816" y="9"/>
                    <a:pt x="2825" y="0"/>
                  </a:cubicBezTo>
                  <a:cubicBezTo>
                    <a:pt x="2833" y="0"/>
                    <a:pt x="2841" y="0"/>
                    <a:pt x="2850" y="0"/>
                  </a:cubicBezTo>
                  <a:cubicBezTo>
                    <a:pt x="2852" y="2"/>
                    <a:pt x="2855" y="6"/>
                    <a:pt x="2858" y="9"/>
                  </a:cubicBezTo>
                  <a:cubicBezTo>
                    <a:pt x="2860" y="9"/>
                    <a:pt x="2863" y="9"/>
                    <a:pt x="2867" y="9"/>
                  </a:cubicBezTo>
                  <a:cubicBezTo>
                    <a:pt x="2869" y="11"/>
                    <a:pt x="2871" y="13"/>
                    <a:pt x="2875" y="17"/>
                  </a:cubicBezTo>
                  <a:cubicBezTo>
                    <a:pt x="2877" y="17"/>
                    <a:pt x="2879" y="17"/>
                    <a:pt x="2882" y="17"/>
                  </a:cubicBezTo>
                  <a:cubicBezTo>
                    <a:pt x="2885" y="19"/>
                    <a:pt x="2888" y="21"/>
                    <a:pt x="2891" y="25"/>
                  </a:cubicBezTo>
                  <a:cubicBezTo>
                    <a:pt x="2894" y="25"/>
                    <a:pt x="2896" y="25"/>
                    <a:pt x="2899" y="25"/>
                  </a:cubicBezTo>
                  <a:cubicBezTo>
                    <a:pt x="2902" y="22"/>
                    <a:pt x="2905" y="20"/>
                    <a:pt x="2908" y="17"/>
                  </a:cubicBezTo>
                  <a:cubicBezTo>
                    <a:pt x="2908" y="14"/>
                    <a:pt x="2908" y="12"/>
                    <a:pt x="2908" y="9"/>
                  </a:cubicBezTo>
                  <a:cubicBezTo>
                    <a:pt x="2910" y="6"/>
                    <a:pt x="2913" y="3"/>
                    <a:pt x="2916" y="0"/>
                  </a:cubicBezTo>
                  <a:cubicBezTo>
                    <a:pt x="2924" y="0"/>
                    <a:pt x="2932" y="0"/>
                    <a:pt x="2940" y="0"/>
                  </a:cubicBezTo>
                  <a:cubicBezTo>
                    <a:pt x="2944" y="3"/>
                    <a:pt x="2947" y="6"/>
                    <a:pt x="2949" y="9"/>
                  </a:cubicBezTo>
                  <a:cubicBezTo>
                    <a:pt x="2949" y="12"/>
                    <a:pt x="2949" y="14"/>
                    <a:pt x="2949" y="17"/>
                  </a:cubicBezTo>
                  <a:cubicBezTo>
                    <a:pt x="2946" y="20"/>
                    <a:pt x="2943" y="22"/>
                    <a:pt x="2940" y="25"/>
                  </a:cubicBezTo>
                  <a:cubicBezTo>
                    <a:pt x="2940" y="28"/>
                    <a:pt x="2940" y="31"/>
                    <a:pt x="2940" y="33"/>
                  </a:cubicBezTo>
                  <a:cubicBezTo>
                    <a:pt x="2944" y="37"/>
                    <a:pt x="2947" y="39"/>
                    <a:pt x="2949" y="41"/>
                  </a:cubicBezTo>
                  <a:cubicBezTo>
                    <a:pt x="2949" y="44"/>
                    <a:pt x="2949" y="48"/>
                    <a:pt x="2949" y="50"/>
                  </a:cubicBezTo>
                  <a:cubicBezTo>
                    <a:pt x="2952" y="53"/>
                    <a:pt x="2955" y="56"/>
                    <a:pt x="2957" y="58"/>
                  </a:cubicBezTo>
                  <a:cubicBezTo>
                    <a:pt x="2957" y="61"/>
                    <a:pt x="2957" y="64"/>
                    <a:pt x="2957" y="66"/>
                  </a:cubicBezTo>
                  <a:cubicBezTo>
                    <a:pt x="2960" y="69"/>
                    <a:pt x="2964" y="72"/>
                    <a:pt x="2966" y="75"/>
                  </a:cubicBezTo>
                  <a:cubicBezTo>
                    <a:pt x="2966" y="78"/>
                    <a:pt x="2966" y="80"/>
                    <a:pt x="2966" y="83"/>
                  </a:cubicBezTo>
                  <a:cubicBezTo>
                    <a:pt x="2969" y="86"/>
                    <a:pt x="2971" y="89"/>
                    <a:pt x="2974" y="91"/>
                  </a:cubicBezTo>
                  <a:cubicBezTo>
                    <a:pt x="2974" y="95"/>
                    <a:pt x="2974" y="97"/>
                    <a:pt x="2974" y="99"/>
                  </a:cubicBezTo>
                  <a:cubicBezTo>
                    <a:pt x="2977" y="103"/>
                    <a:pt x="2979" y="106"/>
                    <a:pt x="2982" y="108"/>
                  </a:cubicBezTo>
                  <a:cubicBezTo>
                    <a:pt x="2982" y="114"/>
                    <a:pt x="2982" y="119"/>
                    <a:pt x="2982" y="124"/>
                  </a:cubicBezTo>
                  <a:cubicBezTo>
                    <a:pt x="2985" y="127"/>
                    <a:pt x="2988" y="130"/>
                    <a:pt x="2991" y="133"/>
                  </a:cubicBezTo>
                  <a:cubicBezTo>
                    <a:pt x="2991" y="144"/>
                    <a:pt x="2991" y="155"/>
                    <a:pt x="2991" y="165"/>
                  </a:cubicBezTo>
                  <a:cubicBezTo>
                    <a:pt x="2994" y="169"/>
                    <a:pt x="2996" y="172"/>
                    <a:pt x="2999" y="174"/>
                  </a:cubicBezTo>
                  <a:cubicBezTo>
                    <a:pt x="2999" y="180"/>
                    <a:pt x="2999" y="185"/>
                    <a:pt x="2999" y="191"/>
                  </a:cubicBezTo>
                  <a:cubicBezTo>
                    <a:pt x="3002" y="194"/>
                    <a:pt x="3005" y="196"/>
                    <a:pt x="3007" y="199"/>
                  </a:cubicBezTo>
                  <a:cubicBezTo>
                    <a:pt x="3007" y="210"/>
                    <a:pt x="3007" y="221"/>
                    <a:pt x="3007" y="232"/>
                  </a:cubicBezTo>
                  <a:cubicBezTo>
                    <a:pt x="3010" y="235"/>
                    <a:pt x="3013" y="238"/>
                    <a:pt x="3015" y="240"/>
                  </a:cubicBezTo>
                  <a:cubicBezTo>
                    <a:pt x="3015" y="243"/>
                    <a:pt x="3015" y="246"/>
                    <a:pt x="3015" y="249"/>
                  </a:cubicBezTo>
                  <a:cubicBezTo>
                    <a:pt x="3021" y="249"/>
                    <a:pt x="3026" y="249"/>
                    <a:pt x="3032" y="249"/>
                  </a:cubicBezTo>
                  <a:cubicBezTo>
                    <a:pt x="3035" y="246"/>
                    <a:pt x="3037" y="242"/>
                    <a:pt x="3040" y="240"/>
                  </a:cubicBezTo>
                  <a:cubicBezTo>
                    <a:pt x="3045" y="240"/>
                    <a:pt x="3051" y="240"/>
                    <a:pt x="3057" y="240"/>
                  </a:cubicBezTo>
                  <a:cubicBezTo>
                    <a:pt x="3060" y="237"/>
                    <a:pt x="3063" y="234"/>
                    <a:pt x="3065" y="232"/>
                  </a:cubicBezTo>
                  <a:cubicBezTo>
                    <a:pt x="3074" y="232"/>
                    <a:pt x="3082" y="232"/>
                    <a:pt x="3090" y="232"/>
                  </a:cubicBezTo>
                  <a:cubicBezTo>
                    <a:pt x="3093" y="229"/>
                    <a:pt x="3096" y="226"/>
                    <a:pt x="3098" y="223"/>
                  </a:cubicBezTo>
                  <a:cubicBezTo>
                    <a:pt x="3103" y="223"/>
                    <a:pt x="3109" y="223"/>
                    <a:pt x="3115" y="223"/>
                  </a:cubicBezTo>
                  <a:cubicBezTo>
                    <a:pt x="3118" y="220"/>
                    <a:pt x="3121" y="218"/>
                    <a:pt x="3123" y="215"/>
                  </a:cubicBezTo>
                  <a:cubicBezTo>
                    <a:pt x="3129" y="215"/>
                    <a:pt x="3134" y="215"/>
                    <a:pt x="3139" y="215"/>
                  </a:cubicBezTo>
                  <a:cubicBezTo>
                    <a:pt x="3142" y="212"/>
                    <a:pt x="3146" y="210"/>
                    <a:pt x="3148" y="207"/>
                  </a:cubicBezTo>
                  <a:cubicBezTo>
                    <a:pt x="3159" y="207"/>
                    <a:pt x="3170" y="207"/>
                    <a:pt x="3181" y="207"/>
                  </a:cubicBezTo>
                  <a:cubicBezTo>
                    <a:pt x="3185" y="204"/>
                    <a:pt x="3187" y="201"/>
                    <a:pt x="3189" y="199"/>
                  </a:cubicBezTo>
                  <a:cubicBezTo>
                    <a:pt x="3200" y="199"/>
                    <a:pt x="3212" y="199"/>
                    <a:pt x="3223" y="199"/>
                  </a:cubicBezTo>
                  <a:cubicBezTo>
                    <a:pt x="3226" y="196"/>
                    <a:pt x="3228" y="193"/>
                    <a:pt x="3231" y="191"/>
                  </a:cubicBezTo>
                  <a:cubicBezTo>
                    <a:pt x="3245" y="191"/>
                    <a:pt x="3259" y="191"/>
                    <a:pt x="3272" y="191"/>
                  </a:cubicBezTo>
                  <a:cubicBezTo>
                    <a:pt x="3275" y="188"/>
                    <a:pt x="3278" y="184"/>
                    <a:pt x="3281" y="182"/>
                  </a:cubicBezTo>
                  <a:cubicBezTo>
                    <a:pt x="3290" y="182"/>
                    <a:pt x="3297" y="182"/>
                    <a:pt x="3305" y="182"/>
                  </a:cubicBezTo>
                  <a:cubicBezTo>
                    <a:pt x="3305" y="185"/>
                    <a:pt x="3305" y="188"/>
                    <a:pt x="3305" y="191"/>
                  </a:cubicBezTo>
                  <a:cubicBezTo>
                    <a:pt x="3309" y="194"/>
                    <a:pt x="3311" y="196"/>
                    <a:pt x="3313" y="199"/>
                  </a:cubicBezTo>
                  <a:cubicBezTo>
                    <a:pt x="3313" y="202"/>
                    <a:pt x="3313" y="205"/>
                    <a:pt x="3313" y="207"/>
                  </a:cubicBezTo>
                  <a:cubicBezTo>
                    <a:pt x="3328" y="207"/>
                    <a:pt x="3341" y="207"/>
                    <a:pt x="3355" y="207"/>
                  </a:cubicBezTo>
                  <a:cubicBezTo>
                    <a:pt x="3358" y="204"/>
                    <a:pt x="3361" y="201"/>
                    <a:pt x="3363" y="199"/>
                  </a:cubicBezTo>
                  <a:cubicBezTo>
                    <a:pt x="3369" y="199"/>
                    <a:pt x="3375" y="199"/>
                    <a:pt x="3380" y="199"/>
                  </a:cubicBezTo>
                  <a:cubicBezTo>
                    <a:pt x="3383" y="196"/>
                    <a:pt x="3386" y="193"/>
                    <a:pt x="3388" y="191"/>
                  </a:cubicBezTo>
                  <a:cubicBezTo>
                    <a:pt x="3397" y="191"/>
                    <a:pt x="3405" y="191"/>
                    <a:pt x="3413" y="191"/>
                  </a:cubicBezTo>
                  <a:cubicBezTo>
                    <a:pt x="3416" y="188"/>
                    <a:pt x="3419" y="184"/>
                    <a:pt x="3422" y="182"/>
                  </a:cubicBezTo>
                  <a:cubicBezTo>
                    <a:pt x="3427" y="182"/>
                    <a:pt x="3433" y="182"/>
                    <a:pt x="3437" y="182"/>
                  </a:cubicBezTo>
                  <a:cubicBezTo>
                    <a:pt x="3441" y="179"/>
                    <a:pt x="3444" y="176"/>
                    <a:pt x="3446" y="174"/>
                  </a:cubicBezTo>
                  <a:cubicBezTo>
                    <a:pt x="3463" y="174"/>
                    <a:pt x="3480" y="174"/>
                    <a:pt x="3495" y="174"/>
                  </a:cubicBezTo>
                  <a:cubicBezTo>
                    <a:pt x="3499" y="171"/>
                    <a:pt x="3502" y="168"/>
                    <a:pt x="3504" y="165"/>
                  </a:cubicBezTo>
                  <a:cubicBezTo>
                    <a:pt x="3513" y="165"/>
                    <a:pt x="3521" y="165"/>
                    <a:pt x="3529" y="165"/>
                  </a:cubicBezTo>
                  <a:cubicBezTo>
                    <a:pt x="3532" y="162"/>
                    <a:pt x="3534" y="160"/>
                    <a:pt x="3537" y="157"/>
                  </a:cubicBezTo>
                  <a:cubicBezTo>
                    <a:pt x="3542" y="157"/>
                    <a:pt x="3548" y="157"/>
                    <a:pt x="3554" y="157"/>
                  </a:cubicBezTo>
                  <a:cubicBezTo>
                    <a:pt x="3554" y="166"/>
                    <a:pt x="3554" y="174"/>
                    <a:pt x="3554" y="182"/>
                  </a:cubicBezTo>
                  <a:cubicBezTo>
                    <a:pt x="3557" y="185"/>
                    <a:pt x="3560" y="188"/>
                    <a:pt x="3562" y="191"/>
                  </a:cubicBezTo>
                  <a:cubicBezTo>
                    <a:pt x="3562" y="202"/>
                    <a:pt x="3562" y="213"/>
                    <a:pt x="3562" y="223"/>
                  </a:cubicBezTo>
                  <a:cubicBezTo>
                    <a:pt x="3565" y="227"/>
                    <a:pt x="3568" y="230"/>
                    <a:pt x="3570" y="232"/>
                  </a:cubicBezTo>
                  <a:cubicBezTo>
                    <a:pt x="3570" y="243"/>
                    <a:pt x="3570" y="254"/>
                    <a:pt x="3570" y="266"/>
                  </a:cubicBezTo>
                  <a:cubicBezTo>
                    <a:pt x="3573" y="269"/>
                    <a:pt x="3577" y="271"/>
                    <a:pt x="3579" y="273"/>
                  </a:cubicBezTo>
                  <a:cubicBezTo>
                    <a:pt x="3582" y="273"/>
                    <a:pt x="3585" y="273"/>
                    <a:pt x="3587" y="273"/>
                  </a:cubicBezTo>
                  <a:cubicBezTo>
                    <a:pt x="3590" y="270"/>
                    <a:pt x="3592" y="268"/>
                    <a:pt x="3595" y="266"/>
                  </a:cubicBezTo>
                  <a:cubicBezTo>
                    <a:pt x="3609" y="266"/>
                    <a:pt x="3623" y="266"/>
                    <a:pt x="3637" y="266"/>
                  </a:cubicBezTo>
                  <a:cubicBezTo>
                    <a:pt x="3637" y="269"/>
                    <a:pt x="3637" y="271"/>
                    <a:pt x="3637" y="273"/>
                  </a:cubicBezTo>
                  <a:cubicBezTo>
                    <a:pt x="3640" y="277"/>
                    <a:pt x="3643" y="279"/>
                    <a:pt x="3645" y="281"/>
                  </a:cubicBezTo>
                  <a:cubicBezTo>
                    <a:pt x="3645" y="290"/>
                    <a:pt x="3645" y="299"/>
                    <a:pt x="3645" y="307"/>
                  </a:cubicBezTo>
                  <a:cubicBezTo>
                    <a:pt x="3648" y="310"/>
                    <a:pt x="3651" y="312"/>
                    <a:pt x="3653" y="315"/>
                  </a:cubicBezTo>
                  <a:cubicBezTo>
                    <a:pt x="3653" y="324"/>
                    <a:pt x="3653" y="331"/>
                    <a:pt x="3653" y="339"/>
                  </a:cubicBezTo>
                  <a:cubicBezTo>
                    <a:pt x="3656" y="343"/>
                    <a:pt x="3659" y="346"/>
                    <a:pt x="3662" y="348"/>
                  </a:cubicBezTo>
                  <a:cubicBezTo>
                    <a:pt x="3662" y="354"/>
                    <a:pt x="3662" y="359"/>
                    <a:pt x="3662" y="365"/>
                  </a:cubicBezTo>
                  <a:cubicBezTo>
                    <a:pt x="3665" y="368"/>
                    <a:pt x="3667" y="370"/>
                    <a:pt x="3670" y="373"/>
                  </a:cubicBezTo>
                  <a:cubicBezTo>
                    <a:pt x="3675" y="373"/>
                    <a:pt x="3681" y="373"/>
                    <a:pt x="3686" y="373"/>
                  </a:cubicBezTo>
                  <a:cubicBezTo>
                    <a:pt x="3692" y="367"/>
                    <a:pt x="3697" y="362"/>
                    <a:pt x="3703" y="356"/>
                  </a:cubicBezTo>
                  <a:cubicBezTo>
                    <a:pt x="3706" y="356"/>
                    <a:pt x="3709" y="356"/>
                    <a:pt x="3711" y="356"/>
                  </a:cubicBezTo>
                  <a:cubicBezTo>
                    <a:pt x="3717" y="351"/>
                    <a:pt x="3722" y="345"/>
                    <a:pt x="3728" y="339"/>
                  </a:cubicBezTo>
                  <a:cubicBezTo>
                    <a:pt x="3731" y="339"/>
                    <a:pt x="3734" y="339"/>
                    <a:pt x="3736" y="339"/>
                  </a:cubicBezTo>
                  <a:cubicBezTo>
                    <a:pt x="3736" y="336"/>
                    <a:pt x="3736" y="334"/>
                    <a:pt x="3736" y="331"/>
                  </a:cubicBezTo>
                  <a:cubicBezTo>
                    <a:pt x="3742" y="326"/>
                    <a:pt x="3748" y="320"/>
                    <a:pt x="3752" y="315"/>
                  </a:cubicBezTo>
                  <a:cubicBezTo>
                    <a:pt x="3755" y="315"/>
                    <a:pt x="3759" y="315"/>
                    <a:pt x="3761" y="315"/>
                  </a:cubicBezTo>
                  <a:cubicBezTo>
                    <a:pt x="3764" y="312"/>
                    <a:pt x="3767" y="309"/>
                    <a:pt x="3769" y="307"/>
                  </a:cubicBezTo>
                  <a:cubicBezTo>
                    <a:pt x="3775" y="307"/>
                    <a:pt x="3780" y="307"/>
                    <a:pt x="3786" y="307"/>
                  </a:cubicBezTo>
                  <a:cubicBezTo>
                    <a:pt x="3789" y="304"/>
                    <a:pt x="3791" y="300"/>
                    <a:pt x="3794" y="298"/>
                  </a:cubicBezTo>
                  <a:cubicBezTo>
                    <a:pt x="3797" y="298"/>
                    <a:pt x="3800" y="298"/>
                    <a:pt x="3802" y="298"/>
                  </a:cubicBezTo>
                  <a:cubicBezTo>
                    <a:pt x="3806" y="295"/>
                    <a:pt x="3808" y="293"/>
                    <a:pt x="3810" y="290"/>
                  </a:cubicBezTo>
                  <a:cubicBezTo>
                    <a:pt x="3814" y="290"/>
                    <a:pt x="3817" y="290"/>
                    <a:pt x="3819" y="290"/>
                  </a:cubicBezTo>
                  <a:cubicBezTo>
                    <a:pt x="3825" y="285"/>
                    <a:pt x="3830" y="279"/>
                    <a:pt x="3836" y="273"/>
                  </a:cubicBezTo>
                  <a:cubicBezTo>
                    <a:pt x="3839" y="273"/>
                    <a:pt x="3841" y="273"/>
                    <a:pt x="3844" y="273"/>
                  </a:cubicBezTo>
                  <a:cubicBezTo>
                    <a:pt x="3847" y="270"/>
                    <a:pt x="3849" y="268"/>
                    <a:pt x="3852" y="266"/>
                  </a:cubicBezTo>
                  <a:cubicBezTo>
                    <a:pt x="3857" y="266"/>
                    <a:pt x="3863" y="266"/>
                    <a:pt x="3868" y="266"/>
                  </a:cubicBezTo>
                  <a:cubicBezTo>
                    <a:pt x="3872" y="262"/>
                    <a:pt x="3875" y="259"/>
                    <a:pt x="3877" y="257"/>
                  </a:cubicBezTo>
                  <a:cubicBezTo>
                    <a:pt x="3894" y="257"/>
                    <a:pt x="3911" y="257"/>
                    <a:pt x="3926" y="257"/>
                  </a:cubicBezTo>
                  <a:cubicBezTo>
                    <a:pt x="3930" y="254"/>
                    <a:pt x="3933" y="251"/>
                    <a:pt x="3935" y="249"/>
                  </a:cubicBezTo>
                  <a:cubicBezTo>
                    <a:pt x="3938" y="249"/>
                    <a:pt x="3941" y="249"/>
                    <a:pt x="3943" y="249"/>
                  </a:cubicBezTo>
                  <a:cubicBezTo>
                    <a:pt x="3946" y="246"/>
                    <a:pt x="3949" y="242"/>
                    <a:pt x="3951" y="240"/>
                  </a:cubicBezTo>
                  <a:cubicBezTo>
                    <a:pt x="3962" y="240"/>
                    <a:pt x="3973" y="240"/>
                    <a:pt x="3984" y="240"/>
                  </a:cubicBezTo>
                  <a:cubicBezTo>
                    <a:pt x="3988" y="237"/>
                    <a:pt x="3990" y="234"/>
                    <a:pt x="3992" y="232"/>
                  </a:cubicBezTo>
                  <a:cubicBezTo>
                    <a:pt x="4001" y="232"/>
                    <a:pt x="4010" y="232"/>
                    <a:pt x="4018" y="232"/>
                  </a:cubicBezTo>
                  <a:cubicBezTo>
                    <a:pt x="4021" y="229"/>
                    <a:pt x="4023" y="226"/>
                    <a:pt x="4026" y="223"/>
                  </a:cubicBezTo>
                  <a:cubicBezTo>
                    <a:pt x="4035" y="223"/>
                    <a:pt x="4043" y="223"/>
                    <a:pt x="4050" y="223"/>
                  </a:cubicBezTo>
                  <a:cubicBezTo>
                    <a:pt x="4062" y="234"/>
                    <a:pt x="4073" y="246"/>
                    <a:pt x="4084" y="257"/>
                  </a:cubicBezTo>
                  <a:cubicBezTo>
                    <a:pt x="4084" y="260"/>
                    <a:pt x="4084" y="263"/>
                    <a:pt x="4084" y="266"/>
                  </a:cubicBezTo>
                  <a:cubicBezTo>
                    <a:pt x="4087" y="269"/>
                    <a:pt x="4090" y="271"/>
                    <a:pt x="4093" y="273"/>
                  </a:cubicBezTo>
                  <a:cubicBezTo>
                    <a:pt x="4093" y="277"/>
                    <a:pt x="4093" y="279"/>
                    <a:pt x="4093" y="281"/>
                  </a:cubicBezTo>
                  <a:cubicBezTo>
                    <a:pt x="4098" y="287"/>
                    <a:pt x="4104" y="293"/>
                    <a:pt x="4109" y="298"/>
                  </a:cubicBezTo>
                  <a:cubicBezTo>
                    <a:pt x="4112" y="298"/>
                    <a:pt x="4115" y="298"/>
                    <a:pt x="4117" y="298"/>
                  </a:cubicBezTo>
                  <a:cubicBezTo>
                    <a:pt x="4126" y="307"/>
                    <a:pt x="4134" y="315"/>
                    <a:pt x="4142" y="323"/>
                  </a:cubicBezTo>
                  <a:cubicBezTo>
                    <a:pt x="4156" y="323"/>
                    <a:pt x="4170" y="323"/>
                    <a:pt x="4183" y="323"/>
                  </a:cubicBezTo>
                  <a:cubicBezTo>
                    <a:pt x="4183" y="331"/>
                    <a:pt x="4183" y="340"/>
                    <a:pt x="4183" y="348"/>
                  </a:cubicBezTo>
                  <a:cubicBezTo>
                    <a:pt x="4180" y="351"/>
                    <a:pt x="4178" y="354"/>
                    <a:pt x="4175" y="356"/>
                  </a:cubicBezTo>
                  <a:cubicBezTo>
                    <a:pt x="4175" y="367"/>
                    <a:pt x="4175" y="378"/>
                    <a:pt x="4175" y="390"/>
                  </a:cubicBezTo>
                  <a:cubicBezTo>
                    <a:pt x="4170" y="395"/>
                    <a:pt x="4164" y="401"/>
                    <a:pt x="4159" y="406"/>
                  </a:cubicBezTo>
                  <a:cubicBezTo>
                    <a:pt x="4155" y="406"/>
                    <a:pt x="4152" y="406"/>
                    <a:pt x="4150" y="406"/>
                  </a:cubicBezTo>
                  <a:cubicBezTo>
                    <a:pt x="4144" y="412"/>
                    <a:pt x="4139" y="417"/>
                    <a:pt x="4134" y="422"/>
                  </a:cubicBezTo>
                  <a:cubicBezTo>
                    <a:pt x="4134" y="428"/>
                    <a:pt x="4134" y="433"/>
                    <a:pt x="4134" y="439"/>
                  </a:cubicBezTo>
                  <a:cubicBezTo>
                    <a:pt x="4131" y="439"/>
                    <a:pt x="4128" y="439"/>
                    <a:pt x="4125" y="439"/>
                  </a:cubicBezTo>
                  <a:cubicBezTo>
                    <a:pt x="4122" y="442"/>
                    <a:pt x="4120" y="445"/>
                    <a:pt x="4117" y="448"/>
                  </a:cubicBezTo>
                  <a:cubicBezTo>
                    <a:pt x="4117" y="462"/>
                    <a:pt x="4117" y="475"/>
                    <a:pt x="4117" y="489"/>
                  </a:cubicBezTo>
                  <a:cubicBezTo>
                    <a:pt x="4114" y="492"/>
                    <a:pt x="4111" y="494"/>
                    <a:pt x="4109" y="497"/>
                  </a:cubicBezTo>
                  <a:cubicBezTo>
                    <a:pt x="4109" y="502"/>
                    <a:pt x="4109" y="508"/>
                    <a:pt x="4109" y="514"/>
                  </a:cubicBezTo>
                  <a:cubicBezTo>
                    <a:pt x="4105" y="517"/>
                    <a:pt x="4103" y="519"/>
                    <a:pt x="4101" y="522"/>
                  </a:cubicBezTo>
                  <a:cubicBezTo>
                    <a:pt x="4101" y="536"/>
                    <a:pt x="4101" y="550"/>
                    <a:pt x="4101" y="564"/>
                  </a:cubicBezTo>
                  <a:cubicBezTo>
                    <a:pt x="4097" y="567"/>
                    <a:pt x="4095" y="569"/>
                    <a:pt x="4093" y="572"/>
                  </a:cubicBezTo>
                  <a:cubicBezTo>
                    <a:pt x="4093" y="580"/>
                    <a:pt x="4093" y="588"/>
                    <a:pt x="4093" y="596"/>
                  </a:cubicBezTo>
                  <a:cubicBezTo>
                    <a:pt x="4087" y="602"/>
                    <a:pt x="4081" y="607"/>
                    <a:pt x="4076" y="613"/>
                  </a:cubicBezTo>
                  <a:cubicBezTo>
                    <a:pt x="4076" y="616"/>
                    <a:pt x="4076" y="619"/>
                    <a:pt x="4076" y="621"/>
                  </a:cubicBezTo>
                  <a:cubicBezTo>
                    <a:pt x="4073" y="624"/>
                    <a:pt x="4070" y="627"/>
                    <a:pt x="4067" y="630"/>
                  </a:cubicBezTo>
                  <a:cubicBezTo>
                    <a:pt x="4067" y="635"/>
                    <a:pt x="4067" y="641"/>
                    <a:pt x="4067" y="646"/>
                  </a:cubicBezTo>
                  <a:cubicBezTo>
                    <a:pt x="4070" y="650"/>
                    <a:pt x="4074" y="652"/>
                    <a:pt x="4076" y="654"/>
                  </a:cubicBezTo>
                  <a:cubicBezTo>
                    <a:pt x="4076" y="665"/>
                    <a:pt x="4076" y="677"/>
                    <a:pt x="4076" y="688"/>
                  </a:cubicBezTo>
                  <a:cubicBezTo>
                    <a:pt x="4073" y="691"/>
                    <a:pt x="4070" y="693"/>
                    <a:pt x="4067" y="696"/>
                  </a:cubicBezTo>
                  <a:cubicBezTo>
                    <a:pt x="4067" y="707"/>
                    <a:pt x="4067" y="718"/>
                    <a:pt x="4067" y="729"/>
                  </a:cubicBezTo>
                  <a:cubicBezTo>
                    <a:pt x="4064" y="732"/>
                    <a:pt x="4062" y="735"/>
                    <a:pt x="4059" y="737"/>
                  </a:cubicBezTo>
                  <a:cubicBezTo>
                    <a:pt x="4059" y="748"/>
                    <a:pt x="4059" y="759"/>
                    <a:pt x="4059" y="770"/>
                  </a:cubicBezTo>
                  <a:cubicBezTo>
                    <a:pt x="4056" y="774"/>
                    <a:pt x="4053" y="776"/>
                    <a:pt x="4050" y="778"/>
                  </a:cubicBezTo>
                  <a:cubicBezTo>
                    <a:pt x="4050" y="784"/>
                    <a:pt x="4050" y="789"/>
                    <a:pt x="4050" y="795"/>
                  </a:cubicBezTo>
                  <a:cubicBezTo>
                    <a:pt x="4047" y="798"/>
                    <a:pt x="4045" y="801"/>
                    <a:pt x="4043" y="804"/>
                  </a:cubicBezTo>
                  <a:cubicBezTo>
                    <a:pt x="4043" y="807"/>
                    <a:pt x="4043" y="809"/>
                    <a:pt x="4043" y="812"/>
                  </a:cubicBezTo>
                  <a:cubicBezTo>
                    <a:pt x="4039" y="815"/>
                    <a:pt x="4037" y="818"/>
                    <a:pt x="4035" y="820"/>
                  </a:cubicBezTo>
                  <a:cubicBezTo>
                    <a:pt x="4035" y="832"/>
                    <a:pt x="4035" y="843"/>
                    <a:pt x="4035" y="853"/>
                  </a:cubicBezTo>
                  <a:cubicBezTo>
                    <a:pt x="4043" y="862"/>
                    <a:pt x="4051" y="870"/>
                    <a:pt x="4059" y="878"/>
                  </a:cubicBezTo>
                  <a:cubicBezTo>
                    <a:pt x="4059" y="881"/>
                    <a:pt x="4059" y="884"/>
                    <a:pt x="4059" y="886"/>
                  </a:cubicBezTo>
                  <a:cubicBezTo>
                    <a:pt x="4068" y="895"/>
                    <a:pt x="4076" y="903"/>
                    <a:pt x="4084" y="911"/>
                  </a:cubicBezTo>
                  <a:cubicBezTo>
                    <a:pt x="4084" y="917"/>
                    <a:pt x="4084" y="922"/>
                    <a:pt x="4084" y="928"/>
                  </a:cubicBezTo>
                  <a:cubicBezTo>
                    <a:pt x="4087" y="931"/>
                    <a:pt x="4090" y="933"/>
                    <a:pt x="4093" y="936"/>
                  </a:cubicBezTo>
                  <a:cubicBezTo>
                    <a:pt x="4093" y="939"/>
                    <a:pt x="4093" y="942"/>
                    <a:pt x="4093" y="945"/>
                  </a:cubicBezTo>
                  <a:cubicBezTo>
                    <a:pt x="4098" y="950"/>
                    <a:pt x="4104" y="956"/>
                    <a:pt x="4109" y="961"/>
                  </a:cubicBezTo>
                  <a:cubicBezTo>
                    <a:pt x="4109" y="964"/>
                    <a:pt x="4109" y="967"/>
                    <a:pt x="4109" y="969"/>
                  </a:cubicBezTo>
                  <a:cubicBezTo>
                    <a:pt x="4105" y="972"/>
                    <a:pt x="4103" y="975"/>
                    <a:pt x="4101" y="977"/>
                  </a:cubicBezTo>
                  <a:cubicBezTo>
                    <a:pt x="4101" y="980"/>
                    <a:pt x="4101" y="983"/>
                    <a:pt x="4101" y="986"/>
                  </a:cubicBezTo>
                  <a:cubicBezTo>
                    <a:pt x="4097" y="989"/>
                    <a:pt x="4095" y="991"/>
                    <a:pt x="4093" y="994"/>
                  </a:cubicBezTo>
                  <a:cubicBezTo>
                    <a:pt x="4093" y="997"/>
                    <a:pt x="4093" y="1000"/>
                    <a:pt x="4093" y="1003"/>
                  </a:cubicBezTo>
                  <a:cubicBezTo>
                    <a:pt x="4089" y="1006"/>
                    <a:pt x="4086" y="1008"/>
                    <a:pt x="4084" y="1011"/>
                  </a:cubicBezTo>
                  <a:cubicBezTo>
                    <a:pt x="4081" y="1011"/>
                    <a:pt x="4078" y="1011"/>
                    <a:pt x="4076" y="1011"/>
                  </a:cubicBezTo>
                  <a:cubicBezTo>
                    <a:pt x="4067" y="1019"/>
                    <a:pt x="4058" y="1027"/>
                    <a:pt x="4050" y="1035"/>
                  </a:cubicBezTo>
                  <a:cubicBezTo>
                    <a:pt x="4050" y="1041"/>
                    <a:pt x="4050" y="1046"/>
                    <a:pt x="4050" y="1052"/>
                  </a:cubicBezTo>
                  <a:cubicBezTo>
                    <a:pt x="4047" y="1055"/>
                    <a:pt x="4045" y="1058"/>
                    <a:pt x="4043" y="1061"/>
                  </a:cubicBezTo>
                  <a:cubicBezTo>
                    <a:pt x="4043" y="1066"/>
                    <a:pt x="4043" y="1072"/>
                    <a:pt x="4043" y="1077"/>
                  </a:cubicBezTo>
                  <a:cubicBezTo>
                    <a:pt x="4039" y="1080"/>
                    <a:pt x="4037" y="1083"/>
                    <a:pt x="4035" y="1085"/>
                  </a:cubicBezTo>
                  <a:cubicBezTo>
                    <a:pt x="4035" y="1091"/>
                    <a:pt x="4035" y="1096"/>
                    <a:pt x="4035" y="1102"/>
                  </a:cubicBezTo>
                  <a:cubicBezTo>
                    <a:pt x="4031" y="1105"/>
                    <a:pt x="4028" y="1108"/>
                    <a:pt x="4026" y="1110"/>
                  </a:cubicBezTo>
                  <a:cubicBezTo>
                    <a:pt x="4023" y="1110"/>
                    <a:pt x="4020" y="1110"/>
                    <a:pt x="4018" y="1110"/>
                  </a:cubicBezTo>
                  <a:cubicBezTo>
                    <a:pt x="4018" y="1129"/>
                    <a:pt x="4018" y="1148"/>
                    <a:pt x="4018" y="1168"/>
                  </a:cubicBezTo>
                  <a:cubicBezTo>
                    <a:pt x="4016" y="1168"/>
                    <a:pt x="4012" y="1168"/>
                    <a:pt x="4009" y="1168"/>
                  </a:cubicBezTo>
                  <a:cubicBezTo>
                    <a:pt x="4007" y="1170"/>
                    <a:pt x="4004" y="1174"/>
                    <a:pt x="4001" y="1177"/>
                  </a:cubicBezTo>
                  <a:cubicBezTo>
                    <a:pt x="3999" y="1177"/>
                    <a:pt x="3996" y="1177"/>
                    <a:pt x="3992" y="1177"/>
                  </a:cubicBezTo>
                  <a:cubicBezTo>
                    <a:pt x="3990" y="1179"/>
                    <a:pt x="3988" y="1182"/>
                    <a:pt x="3985" y="1185"/>
                  </a:cubicBezTo>
                  <a:cubicBezTo>
                    <a:pt x="3985" y="1190"/>
                    <a:pt x="3985" y="1196"/>
                    <a:pt x="3985" y="1201"/>
                  </a:cubicBezTo>
                  <a:cubicBezTo>
                    <a:pt x="3987" y="1204"/>
                    <a:pt x="3989" y="1206"/>
                    <a:pt x="3992" y="1209"/>
                  </a:cubicBezTo>
                  <a:cubicBezTo>
                    <a:pt x="3992" y="1240"/>
                    <a:pt x="3992" y="1270"/>
                    <a:pt x="3992" y="1301"/>
                  </a:cubicBezTo>
                  <a:cubicBezTo>
                    <a:pt x="3990" y="1303"/>
                    <a:pt x="3988" y="1306"/>
                    <a:pt x="3985" y="1309"/>
                  </a:cubicBezTo>
                  <a:cubicBezTo>
                    <a:pt x="3987" y="1311"/>
                    <a:pt x="3989" y="1314"/>
                    <a:pt x="3992" y="1317"/>
                  </a:cubicBezTo>
                  <a:cubicBezTo>
                    <a:pt x="3992" y="1325"/>
                    <a:pt x="3992" y="1333"/>
                    <a:pt x="3992" y="1342"/>
                  </a:cubicBezTo>
                  <a:cubicBezTo>
                    <a:pt x="3998" y="1348"/>
                    <a:pt x="4004" y="1353"/>
                    <a:pt x="4009" y="1359"/>
                  </a:cubicBezTo>
                  <a:cubicBezTo>
                    <a:pt x="4009" y="1361"/>
                    <a:pt x="4009" y="1364"/>
                    <a:pt x="4009" y="1367"/>
                  </a:cubicBezTo>
                  <a:cubicBezTo>
                    <a:pt x="4012" y="1369"/>
                    <a:pt x="4015" y="1372"/>
                    <a:pt x="4018" y="1376"/>
                  </a:cubicBezTo>
                  <a:cubicBezTo>
                    <a:pt x="4018" y="1378"/>
                    <a:pt x="4018" y="1380"/>
                    <a:pt x="4018" y="1383"/>
                  </a:cubicBezTo>
                  <a:cubicBezTo>
                    <a:pt x="4020" y="1386"/>
                    <a:pt x="4023" y="1388"/>
                    <a:pt x="4026" y="1391"/>
                  </a:cubicBezTo>
                  <a:cubicBezTo>
                    <a:pt x="4026" y="1394"/>
                    <a:pt x="4026" y="1397"/>
                    <a:pt x="4026" y="1400"/>
                  </a:cubicBezTo>
                  <a:cubicBezTo>
                    <a:pt x="4023" y="1400"/>
                    <a:pt x="4021" y="1400"/>
                    <a:pt x="4018" y="1400"/>
                  </a:cubicBezTo>
                  <a:cubicBezTo>
                    <a:pt x="4016" y="1403"/>
                    <a:pt x="4012" y="1405"/>
                    <a:pt x="4009" y="1408"/>
                  </a:cubicBezTo>
                  <a:cubicBezTo>
                    <a:pt x="4004" y="1408"/>
                    <a:pt x="3998" y="1408"/>
                    <a:pt x="3992" y="1408"/>
                  </a:cubicBezTo>
                  <a:cubicBezTo>
                    <a:pt x="3988" y="1403"/>
                    <a:pt x="3982" y="1397"/>
                    <a:pt x="3977" y="1391"/>
                  </a:cubicBezTo>
                  <a:cubicBezTo>
                    <a:pt x="3974" y="1391"/>
                    <a:pt x="3971" y="1391"/>
                    <a:pt x="3968" y="1391"/>
                  </a:cubicBezTo>
                  <a:cubicBezTo>
                    <a:pt x="3968" y="1397"/>
                    <a:pt x="3968" y="1403"/>
                    <a:pt x="3968" y="1408"/>
                  </a:cubicBezTo>
                  <a:cubicBezTo>
                    <a:pt x="3965" y="1410"/>
                    <a:pt x="3963" y="1414"/>
                    <a:pt x="3960" y="1417"/>
                  </a:cubicBezTo>
                  <a:cubicBezTo>
                    <a:pt x="3960" y="1419"/>
                    <a:pt x="3960" y="1422"/>
                    <a:pt x="3960" y="1425"/>
                  </a:cubicBezTo>
                  <a:cubicBezTo>
                    <a:pt x="3957" y="1427"/>
                    <a:pt x="3954" y="1430"/>
                    <a:pt x="3951" y="1433"/>
                  </a:cubicBezTo>
                  <a:cubicBezTo>
                    <a:pt x="3954" y="1435"/>
                    <a:pt x="3957" y="1438"/>
                    <a:pt x="3960" y="1442"/>
                  </a:cubicBezTo>
                  <a:cubicBezTo>
                    <a:pt x="3954" y="1447"/>
                    <a:pt x="3949" y="1453"/>
                    <a:pt x="3943" y="1458"/>
                  </a:cubicBezTo>
                  <a:cubicBezTo>
                    <a:pt x="3941" y="1458"/>
                    <a:pt x="3938" y="1458"/>
                    <a:pt x="3935" y="1458"/>
                  </a:cubicBezTo>
                  <a:cubicBezTo>
                    <a:pt x="3933" y="1456"/>
                    <a:pt x="3930" y="1453"/>
                    <a:pt x="3926" y="1449"/>
                  </a:cubicBezTo>
                  <a:cubicBezTo>
                    <a:pt x="3926" y="1439"/>
                    <a:pt x="3926" y="1428"/>
                    <a:pt x="3926" y="1417"/>
                  </a:cubicBezTo>
                  <a:cubicBezTo>
                    <a:pt x="3921" y="1411"/>
                    <a:pt x="3915" y="1406"/>
                    <a:pt x="3910" y="1400"/>
                  </a:cubicBezTo>
                  <a:cubicBezTo>
                    <a:pt x="3910" y="1389"/>
                    <a:pt x="3910" y="1378"/>
                    <a:pt x="3910" y="1367"/>
                  </a:cubicBezTo>
                  <a:cubicBezTo>
                    <a:pt x="3907" y="1364"/>
                    <a:pt x="3904" y="1361"/>
                    <a:pt x="3902" y="1359"/>
                  </a:cubicBezTo>
                  <a:cubicBezTo>
                    <a:pt x="3899" y="1359"/>
                    <a:pt x="3895" y="1359"/>
                    <a:pt x="3893" y="1359"/>
                  </a:cubicBezTo>
                  <a:cubicBezTo>
                    <a:pt x="3893" y="1370"/>
                    <a:pt x="3893" y="1381"/>
                    <a:pt x="3893" y="1391"/>
                  </a:cubicBezTo>
                  <a:cubicBezTo>
                    <a:pt x="3896" y="1395"/>
                    <a:pt x="3899" y="1398"/>
                    <a:pt x="3902" y="1400"/>
                  </a:cubicBezTo>
                  <a:cubicBezTo>
                    <a:pt x="3902" y="1406"/>
                    <a:pt x="3902" y="1411"/>
                    <a:pt x="3902" y="1417"/>
                  </a:cubicBezTo>
                  <a:cubicBezTo>
                    <a:pt x="3899" y="1420"/>
                    <a:pt x="3895" y="1422"/>
                    <a:pt x="3893" y="1425"/>
                  </a:cubicBezTo>
                  <a:cubicBezTo>
                    <a:pt x="3888" y="1425"/>
                    <a:pt x="3882" y="1425"/>
                    <a:pt x="3877" y="1425"/>
                  </a:cubicBezTo>
                  <a:cubicBezTo>
                    <a:pt x="3877" y="1439"/>
                    <a:pt x="3877" y="1453"/>
                    <a:pt x="3877" y="1466"/>
                  </a:cubicBezTo>
                  <a:cubicBezTo>
                    <a:pt x="3874" y="1469"/>
                    <a:pt x="3871" y="1473"/>
                    <a:pt x="3868" y="1475"/>
                  </a:cubicBezTo>
                  <a:cubicBezTo>
                    <a:pt x="3865" y="1475"/>
                    <a:pt x="3863" y="1475"/>
                    <a:pt x="3860" y="1475"/>
                  </a:cubicBezTo>
                  <a:cubicBezTo>
                    <a:pt x="3857" y="1472"/>
                    <a:pt x="3854" y="1469"/>
                    <a:pt x="3852" y="1466"/>
                  </a:cubicBezTo>
                  <a:cubicBezTo>
                    <a:pt x="3846" y="1466"/>
                    <a:pt x="3841" y="1466"/>
                    <a:pt x="3836" y="1466"/>
                  </a:cubicBezTo>
                  <a:cubicBezTo>
                    <a:pt x="3836" y="1475"/>
                    <a:pt x="3836" y="1483"/>
                    <a:pt x="3836" y="1491"/>
                  </a:cubicBezTo>
                  <a:cubicBezTo>
                    <a:pt x="3839" y="1494"/>
                    <a:pt x="3841" y="1497"/>
                    <a:pt x="3844" y="1500"/>
                  </a:cubicBezTo>
                  <a:cubicBezTo>
                    <a:pt x="3844" y="1503"/>
                    <a:pt x="3844" y="1505"/>
                    <a:pt x="3844" y="1508"/>
                  </a:cubicBezTo>
                  <a:cubicBezTo>
                    <a:pt x="3841" y="1511"/>
                    <a:pt x="3838" y="1514"/>
                    <a:pt x="3836" y="1516"/>
                  </a:cubicBezTo>
                  <a:cubicBezTo>
                    <a:pt x="3836" y="1525"/>
                    <a:pt x="3836" y="1533"/>
                    <a:pt x="3836" y="1541"/>
                  </a:cubicBezTo>
                  <a:cubicBezTo>
                    <a:pt x="3845" y="1541"/>
                    <a:pt x="3853" y="1541"/>
                    <a:pt x="3860" y="1541"/>
                  </a:cubicBezTo>
                  <a:cubicBezTo>
                    <a:pt x="3860" y="1558"/>
                    <a:pt x="3860" y="1574"/>
                    <a:pt x="3860" y="1590"/>
                  </a:cubicBezTo>
                  <a:cubicBezTo>
                    <a:pt x="3864" y="1593"/>
                    <a:pt x="3866" y="1597"/>
                    <a:pt x="3868" y="1599"/>
                  </a:cubicBezTo>
                  <a:cubicBezTo>
                    <a:pt x="3868" y="1602"/>
                    <a:pt x="3868" y="1605"/>
                    <a:pt x="3868" y="1607"/>
                  </a:cubicBezTo>
                  <a:cubicBezTo>
                    <a:pt x="3872" y="1610"/>
                    <a:pt x="3875" y="1613"/>
                    <a:pt x="3877" y="1616"/>
                  </a:cubicBezTo>
                  <a:cubicBezTo>
                    <a:pt x="3877" y="1619"/>
                    <a:pt x="3877" y="1621"/>
                    <a:pt x="3877" y="1624"/>
                  </a:cubicBezTo>
                  <a:cubicBezTo>
                    <a:pt x="3877" y="1629"/>
                    <a:pt x="3877" y="1635"/>
                    <a:pt x="3877" y="1640"/>
                  </a:cubicBezTo>
                  <a:cubicBezTo>
                    <a:pt x="3880" y="1643"/>
                    <a:pt x="3883" y="1646"/>
                    <a:pt x="3885" y="1648"/>
                  </a:cubicBezTo>
                  <a:cubicBezTo>
                    <a:pt x="3885" y="1679"/>
                    <a:pt x="3885" y="1709"/>
                    <a:pt x="3885" y="1740"/>
                  </a:cubicBezTo>
                  <a:cubicBezTo>
                    <a:pt x="3888" y="1743"/>
                    <a:pt x="3891" y="1745"/>
                    <a:pt x="3893" y="1748"/>
                  </a:cubicBezTo>
                  <a:cubicBezTo>
                    <a:pt x="3893" y="1751"/>
                    <a:pt x="3893" y="1754"/>
                    <a:pt x="3893" y="1756"/>
                  </a:cubicBezTo>
                  <a:cubicBezTo>
                    <a:pt x="3896" y="1760"/>
                    <a:pt x="3899" y="1762"/>
                    <a:pt x="3902" y="1764"/>
                  </a:cubicBezTo>
                  <a:cubicBezTo>
                    <a:pt x="3902" y="1768"/>
                    <a:pt x="3902" y="1771"/>
                    <a:pt x="3902" y="1773"/>
                  </a:cubicBezTo>
                  <a:cubicBezTo>
                    <a:pt x="3899" y="1776"/>
                    <a:pt x="3895" y="1779"/>
                    <a:pt x="3893" y="1781"/>
                  </a:cubicBezTo>
                  <a:cubicBezTo>
                    <a:pt x="3884" y="1781"/>
                    <a:pt x="3876" y="1781"/>
                    <a:pt x="3868" y="1781"/>
                  </a:cubicBezTo>
                  <a:cubicBezTo>
                    <a:pt x="3868" y="1784"/>
                    <a:pt x="3868" y="1787"/>
                    <a:pt x="3868" y="1789"/>
                  </a:cubicBezTo>
                  <a:cubicBezTo>
                    <a:pt x="3865" y="1792"/>
                    <a:pt x="3863" y="1795"/>
                    <a:pt x="3860" y="1798"/>
                  </a:cubicBezTo>
                  <a:cubicBezTo>
                    <a:pt x="3860" y="1801"/>
                    <a:pt x="3860" y="1803"/>
                    <a:pt x="3860" y="1806"/>
                  </a:cubicBezTo>
                  <a:cubicBezTo>
                    <a:pt x="3857" y="1809"/>
                    <a:pt x="3854" y="1812"/>
                    <a:pt x="3852" y="1814"/>
                  </a:cubicBezTo>
                  <a:cubicBezTo>
                    <a:pt x="3852" y="1818"/>
                    <a:pt x="3852" y="1820"/>
                    <a:pt x="3852" y="1822"/>
                  </a:cubicBezTo>
                  <a:cubicBezTo>
                    <a:pt x="3855" y="1826"/>
                    <a:pt x="3858" y="1829"/>
                    <a:pt x="3860" y="1831"/>
                  </a:cubicBezTo>
                  <a:cubicBezTo>
                    <a:pt x="3860" y="1834"/>
                    <a:pt x="3860" y="1837"/>
                    <a:pt x="3860" y="1839"/>
                  </a:cubicBezTo>
                  <a:cubicBezTo>
                    <a:pt x="3869" y="1848"/>
                    <a:pt x="3877" y="1856"/>
                    <a:pt x="3885" y="1864"/>
                  </a:cubicBezTo>
                  <a:cubicBezTo>
                    <a:pt x="3885" y="1867"/>
                    <a:pt x="3885" y="1870"/>
                    <a:pt x="3885" y="1872"/>
                  </a:cubicBezTo>
                  <a:cubicBezTo>
                    <a:pt x="3888" y="1876"/>
                    <a:pt x="3891" y="1878"/>
                    <a:pt x="3893" y="1880"/>
                  </a:cubicBezTo>
                  <a:cubicBezTo>
                    <a:pt x="3893" y="1889"/>
                    <a:pt x="3893" y="1897"/>
                    <a:pt x="3893" y="1905"/>
                  </a:cubicBezTo>
                  <a:cubicBezTo>
                    <a:pt x="3896" y="1908"/>
                    <a:pt x="3899" y="1911"/>
                    <a:pt x="3902" y="1914"/>
                  </a:cubicBezTo>
                  <a:cubicBezTo>
                    <a:pt x="3902" y="1923"/>
                    <a:pt x="3902" y="1931"/>
                    <a:pt x="3902" y="1938"/>
                  </a:cubicBezTo>
                  <a:cubicBezTo>
                    <a:pt x="3899" y="1942"/>
                    <a:pt x="3895" y="1944"/>
                    <a:pt x="3893" y="1946"/>
                  </a:cubicBezTo>
                  <a:cubicBezTo>
                    <a:pt x="3890" y="1946"/>
                    <a:pt x="3887" y="1946"/>
                    <a:pt x="3885" y="1946"/>
                  </a:cubicBezTo>
                  <a:cubicBezTo>
                    <a:pt x="3880" y="1952"/>
                    <a:pt x="3874" y="1958"/>
                    <a:pt x="3868" y="1963"/>
                  </a:cubicBezTo>
                  <a:cubicBezTo>
                    <a:pt x="3865" y="1963"/>
                    <a:pt x="3863" y="1963"/>
                    <a:pt x="3860" y="1963"/>
                  </a:cubicBezTo>
                  <a:cubicBezTo>
                    <a:pt x="3852" y="1972"/>
                    <a:pt x="3844" y="1980"/>
                    <a:pt x="3836" y="1988"/>
                  </a:cubicBezTo>
                  <a:cubicBezTo>
                    <a:pt x="3833" y="1988"/>
                    <a:pt x="3829" y="1988"/>
                    <a:pt x="3827" y="1988"/>
                  </a:cubicBezTo>
                  <a:cubicBezTo>
                    <a:pt x="3822" y="1993"/>
                    <a:pt x="3816" y="1999"/>
                    <a:pt x="3810" y="2004"/>
                  </a:cubicBezTo>
                  <a:cubicBezTo>
                    <a:pt x="3810" y="2008"/>
                    <a:pt x="3810" y="2011"/>
                    <a:pt x="3810" y="2013"/>
                  </a:cubicBezTo>
                  <a:cubicBezTo>
                    <a:pt x="3807" y="2016"/>
                    <a:pt x="3805" y="2019"/>
                    <a:pt x="3802" y="2021"/>
                  </a:cubicBezTo>
                  <a:cubicBezTo>
                    <a:pt x="3802" y="2038"/>
                    <a:pt x="3802" y="2055"/>
                    <a:pt x="3802" y="2071"/>
                  </a:cubicBezTo>
                  <a:cubicBezTo>
                    <a:pt x="3799" y="2074"/>
                    <a:pt x="3796" y="2077"/>
                    <a:pt x="3794" y="2079"/>
                  </a:cubicBezTo>
                  <a:cubicBezTo>
                    <a:pt x="3794" y="2082"/>
                    <a:pt x="3794" y="2085"/>
                    <a:pt x="3794" y="2087"/>
                  </a:cubicBezTo>
                  <a:cubicBezTo>
                    <a:pt x="3790" y="2090"/>
                    <a:pt x="3788" y="2094"/>
                    <a:pt x="3786" y="2096"/>
                  </a:cubicBezTo>
                  <a:cubicBezTo>
                    <a:pt x="3789" y="2099"/>
                    <a:pt x="3791" y="2101"/>
                    <a:pt x="3794" y="2104"/>
                  </a:cubicBezTo>
                  <a:cubicBezTo>
                    <a:pt x="3794" y="2107"/>
                    <a:pt x="3794" y="2110"/>
                    <a:pt x="3794" y="2113"/>
                  </a:cubicBezTo>
                  <a:cubicBezTo>
                    <a:pt x="3797" y="2116"/>
                    <a:pt x="3800" y="2118"/>
                    <a:pt x="3802" y="2121"/>
                  </a:cubicBezTo>
                  <a:cubicBezTo>
                    <a:pt x="3808" y="2121"/>
                    <a:pt x="3814" y="2121"/>
                    <a:pt x="3819" y="2121"/>
                  </a:cubicBezTo>
                  <a:cubicBezTo>
                    <a:pt x="3822" y="2124"/>
                    <a:pt x="3825" y="2127"/>
                    <a:pt x="3827" y="2129"/>
                  </a:cubicBezTo>
                  <a:cubicBezTo>
                    <a:pt x="3833" y="2129"/>
                    <a:pt x="3838" y="2129"/>
                    <a:pt x="3844" y="2129"/>
                  </a:cubicBezTo>
                  <a:cubicBezTo>
                    <a:pt x="3849" y="2135"/>
                    <a:pt x="3855" y="2140"/>
                    <a:pt x="3860" y="2145"/>
                  </a:cubicBezTo>
                  <a:cubicBezTo>
                    <a:pt x="3860" y="2148"/>
                    <a:pt x="3860" y="2152"/>
                    <a:pt x="3860" y="2154"/>
                  </a:cubicBezTo>
                  <a:cubicBezTo>
                    <a:pt x="3864" y="2157"/>
                    <a:pt x="3866" y="2160"/>
                    <a:pt x="3868" y="2162"/>
                  </a:cubicBezTo>
                  <a:cubicBezTo>
                    <a:pt x="3868" y="2167"/>
                    <a:pt x="3868" y="2173"/>
                    <a:pt x="3868" y="2179"/>
                  </a:cubicBezTo>
                  <a:cubicBezTo>
                    <a:pt x="3872" y="2182"/>
                    <a:pt x="3875" y="2185"/>
                    <a:pt x="3877" y="2187"/>
                  </a:cubicBezTo>
                  <a:cubicBezTo>
                    <a:pt x="3877" y="2191"/>
                    <a:pt x="3877" y="2193"/>
                    <a:pt x="3877" y="2195"/>
                  </a:cubicBezTo>
                  <a:cubicBezTo>
                    <a:pt x="3880" y="2198"/>
                    <a:pt x="3883" y="2201"/>
                    <a:pt x="3885" y="2203"/>
                  </a:cubicBezTo>
                  <a:cubicBezTo>
                    <a:pt x="3885" y="2214"/>
                    <a:pt x="3885" y="2225"/>
                    <a:pt x="3885" y="2237"/>
                  </a:cubicBezTo>
                  <a:cubicBezTo>
                    <a:pt x="3888" y="2240"/>
                    <a:pt x="3891" y="2242"/>
                    <a:pt x="3893" y="2245"/>
                  </a:cubicBezTo>
                  <a:cubicBezTo>
                    <a:pt x="3893" y="2256"/>
                    <a:pt x="3893" y="2267"/>
                    <a:pt x="3893" y="2278"/>
                  </a:cubicBezTo>
                  <a:cubicBezTo>
                    <a:pt x="3896" y="2281"/>
                    <a:pt x="3899" y="2284"/>
                    <a:pt x="3902" y="2287"/>
                  </a:cubicBezTo>
                  <a:cubicBezTo>
                    <a:pt x="3902" y="2292"/>
                    <a:pt x="3902" y="2298"/>
                    <a:pt x="3902" y="2303"/>
                  </a:cubicBezTo>
                  <a:cubicBezTo>
                    <a:pt x="3899" y="2306"/>
                    <a:pt x="3895" y="2309"/>
                    <a:pt x="3893" y="2311"/>
                  </a:cubicBezTo>
                  <a:cubicBezTo>
                    <a:pt x="3893" y="2315"/>
                    <a:pt x="3893" y="2317"/>
                    <a:pt x="3893" y="2319"/>
                  </a:cubicBezTo>
                  <a:cubicBezTo>
                    <a:pt x="3890" y="2323"/>
                    <a:pt x="3887" y="2326"/>
                    <a:pt x="3885" y="2328"/>
                  </a:cubicBezTo>
                  <a:cubicBezTo>
                    <a:pt x="3885" y="2334"/>
                    <a:pt x="3885" y="2339"/>
                    <a:pt x="3885" y="2344"/>
                  </a:cubicBezTo>
                  <a:cubicBezTo>
                    <a:pt x="3882" y="2347"/>
                    <a:pt x="3880" y="2350"/>
                    <a:pt x="3877" y="2353"/>
                  </a:cubicBezTo>
                  <a:cubicBezTo>
                    <a:pt x="3877" y="2358"/>
                    <a:pt x="3877" y="2364"/>
                    <a:pt x="3877" y="2369"/>
                  </a:cubicBezTo>
                  <a:cubicBezTo>
                    <a:pt x="3877" y="2373"/>
                    <a:pt x="3877" y="2375"/>
                    <a:pt x="3877" y="2377"/>
                  </a:cubicBezTo>
                  <a:cubicBezTo>
                    <a:pt x="3880" y="2381"/>
                    <a:pt x="3883" y="2384"/>
                    <a:pt x="3885" y="2386"/>
                  </a:cubicBezTo>
                  <a:cubicBezTo>
                    <a:pt x="3888" y="2386"/>
                    <a:pt x="3891" y="2386"/>
                    <a:pt x="3893" y="2386"/>
                  </a:cubicBezTo>
                  <a:cubicBezTo>
                    <a:pt x="3899" y="2392"/>
                    <a:pt x="3904" y="2397"/>
                    <a:pt x="3910" y="2402"/>
                  </a:cubicBezTo>
                  <a:cubicBezTo>
                    <a:pt x="3913" y="2402"/>
                    <a:pt x="3916" y="2402"/>
                    <a:pt x="3918" y="2402"/>
                  </a:cubicBezTo>
                  <a:cubicBezTo>
                    <a:pt x="3922" y="2405"/>
                    <a:pt x="3924" y="2408"/>
                    <a:pt x="3926" y="2411"/>
                  </a:cubicBezTo>
                  <a:cubicBezTo>
                    <a:pt x="3926" y="2414"/>
                    <a:pt x="3926" y="2416"/>
                    <a:pt x="3926" y="2419"/>
                  </a:cubicBezTo>
                  <a:cubicBezTo>
                    <a:pt x="3932" y="2424"/>
                    <a:pt x="3938" y="2430"/>
                    <a:pt x="3943" y="2435"/>
                  </a:cubicBezTo>
                  <a:cubicBezTo>
                    <a:pt x="3943" y="2441"/>
                    <a:pt x="3943" y="2447"/>
                    <a:pt x="3943" y="2452"/>
                  </a:cubicBezTo>
                  <a:cubicBezTo>
                    <a:pt x="3946" y="2455"/>
                    <a:pt x="3949" y="2458"/>
                    <a:pt x="3951" y="2460"/>
                  </a:cubicBezTo>
                  <a:cubicBezTo>
                    <a:pt x="3951" y="2469"/>
                    <a:pt x="3951" y="2478"/>
                    <a:pt x="3951" y="2485"/>
                  </a:cubicBezTo>
                  <a:cubicBezTo>
                    <a:pt x="3948" y="2489"/>
                    <a:pt x="3946" y="2491"/>
                    <a:pt x="3943" y="2493"/>
                  </a:cubicBezTo>
                  <a:cubicBezTo>
                    <a:pt x="3943" y="2497"/>
                    <a:pt x="3943" y="2499"/>
                    <a:pt x="3943" y="2501"/>
                  </a:cubicBezTo>
                  <a:cubicBezTo>
                    <a:pt x="3940" y="2505"/>
                    <a:pt x="3938" y="2508"/>
                    <a:pt x="3935" y="2510"/>
                  </a:cubicBezTo>
                  <a:cubicBezTo>
                    <a:pt x="3935" y="2513"/>
                    <a:pt x="3935" y="2516"/>
                    <a:pt x="3935" y="2518"/>
                  </a:cubicBezTo>
                  <a:cubicBezTo>
                    <a:pt x="3932" y="2521"/>
                    <a:pt x="3929" y="2524"/>
                    <a:pt x="3926" y="2527"/>
                  </a:cubicBezTo>
                  <a:cubicBezTo>
                    <a:pt x="3926" y="2532"/>
                    <a:pt x="3926" y="2538"/>
                    <a:pt x="3926" y="2543"/>
                  </a:cubicBezTo>
                  <a:cubicBezTo>
                    <a:pt x="3923" y="2546"/>
                    <a:pt x="3921" y="2549"/>
                    <a:pt x="3918" y="2551"/>
                  </a:cubicBezTo>
                  <a:cubicBezTo>
                    <a:pt x="3918" y="2555"/>
                    <a:pt x="3918" y="2557"/>
                    <a:pt x="3918" y="2559"/>
                  </a:cubicBezTo>
                  <a:cubicBezTo>
                    <a:pt x="3915" y="2563"/>
                    <a:pt x="3912" y="2566"/>
                    <a:pt x="3910" y="2568"/>
                  </a:cubicBezTo>
                  <a:cubicBezTo>
                    <a:pt x="3910" y="2571"/>
                    <a:pt x="3910" y="2574"/>
                    <a:pt x="3910" y="2576"/>
                  </a:cubicBezTo>
                  <a:cubicBezTo>
                    <a:pt x="3907" y="2579"/>
                    <a:pt x="3904" y="2582"/>
                    <a:pt x="3902" y="2585"/>
                  </a:cubicBezTo>
                  <a:cubicBezTo>
                    <a:pt x="3902" y="2588"/>
                    <a:pt x="3902" y="2590"/>
                    <a:pt x="3902" y="2593"/>
                  </a:cubicBezTo>
                  <a:cubicBezTo>
                    <a:pt x="3899" y="2596"/>
                    <a:pt x="3895" y="2598"/>
                    <a:pt x="3893" y="2601"/>
                  </a:cubicBezTo>
                  <a:cubicBezTo>
                    <a:pt x="3893" y="2604"/>
                    <a:pt x="3893" y="2607"/>
                    <a:pt x="3893" y="2610"/>
                  </a:cubicBezTo>
                  <a:cubicBezTo>
                    <a:pt x="3887" y="2615"/>
                    <a:pt x="3882" y="2621"/>
                    <a:pt x="3877" y="2626"/>
                  </a:cubicBezTo>
                  <a:cubicBezTo>
                    <a:pt x="3877" y="2632"/>
                    <a:pt x="3877" y="2637"/>
                    <a:pt x="3877" y="2643"/>
                  </a:cubicBezTo>
                  <a:cubicBezTo>
                    <a:pt x="3874" y="2646"/>
                    <a:pt x="3871" y="2648"/>
                    <a:pt x="3868" y="2651"/>
                  </a:cubicBezTo>
                  <a:cubicBezTo>
                    <a:pt x="3868" y="2656"/>
                    <a:pt x="3868" y="2662"/>
                    <a:pt x="3868" y="2668"/>
                  </a:cubicBezTo>
                  <a:cubicBezTo>
                    <a:pt x="3863" y="2673"/>
                    <a:pt x="3857" y="2679"/>
                    <a:pt x="3852" y="2684"/>
                  </a:cubicBezTo>
                  <a:cubicBezTo>
                    <a:pt x="3852" y="2693"/>
                    <a:pt x="3852" y="2701"/>
                    <a:pt x="3852" y="2709"/>
                  </a:cubicBezTo>
                  <a:cubicBezTo>
                    <a:pt x="3849" y="2712"/>
                    <a:pt x="3846" y="2714"/>
                    <a:pt x="3844" y="2717"/>
                  </a:cubicBezTo>
                  <a:cubicBezTo>
                    <a:pt x="3844" y="2720"/>
                    <a:pt x="3844" y="2723"/>
                    <a:pt x="3844" y="2726"/>
                  </a:cubicBezTo>
                  <a:cubicBezTo>
                    <a:pt x="3841" y="2729"/>
                    <a:pt x="3838" y="2731"/>
                    <a:pt x="3836" y="2734"/>
                  </a:cubicBezTo>
                  <a:cubicBezTo>
                    <a:pt x="3833" y="2734"/>
                    <a:pt x="3829" y="2734"/>
                    <a:pt x="3827" y="2734"/>
                  </a:cubicBezTo>
                  <a:cubicBezTo>
                    <a:pt x="3824" y="2737"/>
                    <a:pt x="3822" y="2740"/>
                    <a:pt x="3819" y="2742"/>
                  </a:cubicBezTo>
                  <a:cubicBezTo>
                    <a:pt x="3797" y="2742"/>
                    <a:pt x="3775" y="2742"/>
                    <a:pt x="3752" y="2742"/>
                  </a:cubicBezTo>
                  <a:cubicBezTo>
                    <a:pt x="3749" y="2739"/>
                    <a:pt x="3747" y="2736"/>
                    <a:pt x="3744" y="2734"/>
                  </a:cubicBezTo>
                  <a:cubicBezTo>
                    <a:pt x="3736" y="2734"/>
                    <a:pt x="3728" y="2734"/>
                    <a:pt x="3720" y="2734"/>
                  </a:cubicBezTo>
                  <a:cubicBezTo>
                    <a:pt x="3717" y="2730"/>
                    <a:pt x="3713" y="2728"/>
                    <a:pt x="3711" y="2726"/>
                  </a:cubicBezTo>
                  <a:cubicBezTo>
                    <a:pt x="3708" y="2726"/>
                    <a:pt x="3705" y="2726"/>
                    <a:pt x="3703" y="2726"/>
                  </a:cubicBezTo>
                  <a:cubicBezTo>
                    <a:pt x="3700" y="2729"/>
                    <a:pt x="3697" y="2731"/>
                    <a:pt x="3694" y="2734"/>
                  </a:cubicBezTo>
                  <a:cubicBezTo>
                    <a:pt x="3694" y="2737"/>
                    <a:pt x="3694" y="2740"/>
                    <a:pt x="3694" y="2742"/>
                  </a:cubicBezTo>
                  <a:cubicBezTo>
                    <a:pt x="3686" y="2751"/>
                    <a:pt x="3678" y="2759"/>
                    <a:pt x="3670" y="2767"/>
                  </a:cubicBezTo>
                  <a:cubicBezTo>
                    <a:pt x="3670" y="2770"/>
                    <a:pt x="3670" y="2773"/>
                    <a:pt x="3670" y="2775"/>
                  </a:cubicBezTo>
                  <a:cubicBezTo>
                    <a:pt x="3666" y="2778"/>
                    <a:pt x="3664" y="2781"/>
                    <a:pt x="3662" y="2784"/>
                  </a:cubicBezTo>
                  <a:cubicBezTo>
                    <a:pt x="3662" y="2787"/>
                    <a:pt x="3662" y="2789"/>
                    <a:pt x="3662" y="2792"/>
                  </a:cubicBezTo>
                  <a:cubicBezTo>
                    <a:pt x="3659" y="2795"/>
                    <a:pt x="3655" y="2797"/>
                    <a:pt x="3653" y="2800"/>
                  </a:cubicBezTo>
                  <a:cubicBezTo>
                    <a:pt x="3653" y="2805"/>
                    <a:pt x="3653" y="2811"/>
                    <a:pt x="3653" y="2816"/>
                  </a:cubicBezTo>
                  <a:cubicBezTo>
                    <a:pt x="3650" y="2819"/>
                    <a:pt x="3647" y="2823"/>
                    <a:pt x="3645" y="2825"/>
                  </a:cubicBezTo>
                  <a:cubicBezTo>
                    <a:pt x="3645" y="2831"/>
                    <a:pt x="3645" y="2836"/>
                    <a:pt x="3645" y="2842"/>
                  </a:cubicBezTo>
                  <a:cubicBezTo>
                    <a:pt x="3639" y="2847"/>
                    <a:pt x="3634" y="2853"/>
                    <a:pt x="3628" y="2858"/>
                  </a:cubicBezTo>
                  <a:cubicBezTo>
                    <a:pt x="3628" y="2861"/>
                    <a:pt x="3628" y="2864"/>
                    <a:pt x="3628" y="2866"/>
                  </a:cubicBezTo>
                  <a:cubicBezTo>
                    <a:pt x="3625" y="2870"/>
                    <a:pt x="3623" y="2872"/>
                    <a:pt x="3620" y="2874"/>
                  </a:cubicBezTo>
                  <a:cubicBezTo>
                    <a:pt x="3620" y="2900"/>
                    <a:pt x="3620" y="2924"/>
                    <a:pt x="3620" y="2949"/>
                  </a:cubicBezTo>
                  <a:cubicBezTo>
                    <a:pt x="3624" y="2952"/>
                    <a:pt x="3626" y="2955"/>
                    <a:pt x="3628" y="2957"/>
                  </a:cubicBezTo>
                  <a:cubicBezTo>
                    <a:pt x="3628" y="2968"/>
                    <a:pt x="3628" y="2979"/>
                    <a:pt x="3628" y="2990"/>
                  </a:cubicBezTo>
                  <a:cubicBezTo>
                    <a:pt x="3620" y="2999"/>
                    <a:pt x="3612" y="3007"/>
                    <a:pt x="3604" y="3015"/>
                  </a:cubicBezTo>
                  <a:cubicBezTo>
                    <a:pt x="3604" y="3018"/>
                    <a:pt x="3604" y="3021"/>
                    <a:pt x="3604" y="3024"/>
                  </a:cubicBezTo>
                  <a:cubicBezTo>
                    <a:pt x="3600" y="3027"/>
                    <a:pt x="3597" y="3029"/>
                    <a:pt x="3595" y="3032"/>
                  </a:cubicBezTo>
                  <a:cubicBezTo>
                    <a:pt x="3585" y="3032"/>
                    <a:pt x="3573" y="3032"/>
                    <a:pt x="3562" y="3032"/>
                  </a:cubicBezTo>
                  <a:cubicBezTo>
                    <a:pt x="3560" y="3029"/>
                    <a:pt x="3557" y="3027"/>
                    <a:pt x="3554" y="3024"/>
                  </a:cubicBezTo>
                  <a:cubicBezTo>
                    <a:pt x="3546" y="3024"/>
                    <a:pt x="3538" y="3024"/>
                    <a:pt x="3529" y="3024"/>
                  </a:cubicBezTo>
                  <a:cubicBezTo>
                    <a:pt x="3527" y="3021"/>
                    <a:pt x="3524" y="3018"/>
                    <a:pt x="3521" y="3015"/>
                  </a:cubicBezTo>
                  <a:cubicBezTo>
                    <a:pt x="3493" y="3015"/>
                    <a:pt x="3465" y="3015"/>
                    <a:pt x="3437" y="3015"/>
                  </a:cubicBezTo>
                  <a:cubicBezTo>
                    <a:pt x="3435" y="3017"/>
                    <a:pt x="3433" y="3021"/>
                    <a:pt x="3430" y="3024"/>
                  </a:cubicBezTo>
                  <a:cubicBezTo>
                    <a:pt x="3427" y="3024"/>
                    <a:pt x="3425" y="3024"/>
                    <a:pt x="3422" y="3024"/>
                  </a:cubicBezTo>
                  <a:cubicBezTo>
                    <a:pt x="3416" y="3029"/>
                    <a:pt x="3410" y="3035"/>
                    <a:pt x="3405" y="3040"/>
                  </a:cubicBezTo>
                  <a:cubicBezTo>
                    <a:pt x="3405" y="3043"/>
                    <a:pt x="3405" y="3045"/>
                    <a:pt x="3405" y="3048"/>
                  </a:cubicBezTo>
                  <a:cubicBezTo>
                    <a:pt x="3397" y="3048"/>
                    <a:pt x="3389" y="3048"/>
                    <a:pt x="3380" y="3048"/>
                  </a:cubicBezTo>
                  <a:cubicBezTo>
                    <a:pt x="3378" y="3051"/>
                    <a:pt x="3375" y="3053"/>
                    <a:pt x="3371" y="3056"/>
                  </a:cubicBezTo>
                  <a:cubicBezTo>
                    <a:pt x="3366" y="3056"/>
                    <a:pt x="3360" y="3056"/>
                    <a:pt x="3355" y="3056"/>
                  </a:cubicBezTo>
                  <a:cubicBezTo>
                    <a:pt x="3352" y="3059"/>
                    <a:pt x="3350" y="3062"/>
                    <a:pt x="3347" y="3065"/>
                  </a:cubicBezTo>
                  <a:cubicBezTo>
                    <a:pt x="3339" y="3065"/>
                    <a:pt x="3331" y="3065"/>
                    <a:pt x="3322" y="3065"/>
                  </a:cubicBezTo>
                  <a:cubicBezTo>
                    <a:pt x="3320" y="3068"/>
                    <a:pt x="3317" y="3070"/>
                    <a:pt x="3313" y="3073"/>
                  </a:cubicBezTo>
                  <a:cubicBezTo>
                    <a:pt x="3305" y="3073"/>
                    <a:pt x="3297" y="3073"/>
                    <a:pt x="3289" y="3073"/>
                  </a:cubicBezTo>
                  <a:cubicBezTo>
                    <a:pt x="3283" y="3079"/>
                    <a:pt x="3278" y="3084"/>
                    <a:pt x="3272" y="3090"/>
                  </a:cubicBezTo>
                  <a:cubicBezTo>
                    <a:pt x="3272" y="3095"/>
                    <a:pt x="3272" y="3101"/>
                    <a:pt x="3272" y="3106"/>
                  </a:cubicBezTo>
                  <a:cubicBezTo>
                    <a:pt x="3252" y="3126"/>
                    <a:pt x="3233" y="3145"/>
                    <a:pt x="3214" y="3165"/>
                  </a:cubicBezTo>
                  <a:cubicBezTo>
                    <a:pt x="3211" y="3161"/>
                    <a:pt x="3208" y="3158"/>
                    <a:pt x="3206" y="3156"/>
                  </a:cubicBezTo>
                  <a:cubicBezTo>
                    <a:pt x="3192" y="3156"/>
                    <a:pt x="3178" y="3156"/>
                    <a:pt x="3165" y="3156"/>
                  </a:cubicBezTo>
                  <a:cubicBezTo>
                    <a:pt x="3165" y="3159"/>
                    <a:pt x="3165" y="3162"/>
                    <a:pt x="3165" y="3165"/>
                  </a:cubicBezTo>
                  <a:cubicBezTo>
                    <a:pt x="3162" y="3168"/>
                    <a:pt x="3158" y="3170"/>
                    <a:pt x="3156" y="3172"/>
                  </a:cubicBezTo>
                  <a:cubicBezTo>
                    <a:pt x="3156" y="3178"/>
                    <a:pt x="3156" y="3184"/>
                    <a:pt x="3156" y="3189"/>
                  </a:cubicBezTo>
                  <a:cubicBezTo>
                    <a:pt x="3153" y="3189"/>
                    <a:pt x="3150" y="3189"/>
                    <a:pt x="3148" y="3189"/>
                  </a:cubicBezTo>
                  <a:cubicBezTo>
                    <a:pt x="3142" y="3195"/>
                    <a:pt x="3137" y="3200"/>
                    <a:pt x="3131" y="3206"/>
                  </a:cubicBezTo>
                  <a:cubicBezTo>
                    <a:pt x="3126" y="3206"/>
                    <a:pt x="3120" y="3206"/>
                    <a:pt x="3115" y="3206"/>
                  </a:cubicBezTo>
                  <a:cubicBezTo>
                    <a:pt x="3111" y="3209"/>
                    <a:pt x="3109" y="3211"/>
                    <a:pt x="3107" y="3214"/>
                  </a:cubicBezTo>
                  <a:cubicBezTo>
                    <a:pt x="3101" y="3214"/>
                    <a:pt x="3096" y="3214"/>
                    <a:pt x="3090" y="3214"/>
                  </a:cubicBezTo>
                  <a:cubicBezTo>
                    <a:pt x="3087" y="3217"/>
                    <a:pt x="3084" y="3220"/>
                    <a:pt x="3081" y="3223"/>
                  </a:cubicBezTo>
                  <a:cubicBezTo>
                    <a:pt x="3076" y="3223"/>
                    <a:pt x="3070" y="3223"/>
                    <a:pt x="3065" y="3223"/>
                  </a:cubicBezTo>
                  <a:cubicBezTo>
                    <a:pt x="3057" y="3231"/>
                    <a:pt x="3048" y="3239"/>
                    <a:pt x="3040" y="3247"/>
                  </a:cubicBezTo>
                  <a:cubicBezTo>
                    <a:pt x="3037" y="3247"/>
                    <a:pt x="3034" y="3247"/>
                    <a:pt x="3032" y="3247"/>
                  </a:cubicBezTo>
                  <a:cubicBezTo>
                    <a:pt x="3029" y="3250"/>
                    <a:pt x="3026" y="3253"/>
                    <a:pt x="3024" y="3255"/>
                  </a:cubicBezTo>
                  <a:cubicBezTo>
                    <a:pt x="3021" y="3255"/>
                    <a:pt x="3018" y="3255"/>
                    <a:pt x="3015" y="3255"/>
                  </a:cubicBezTo>
                  <a:cubicBezTo>
                    <a:pt x="3012" y="3258"/>
                    <a:pt x="3010" y="3262"/>
                    <a:pt x="3007" y="3264"/>
                  </a:cubicBezTo>
                  <a:cubicBezTo>
                    <a:pt x="3004" y="3264"/>
                    <a:pt x="3001" y="3264"/>
                    <a:pt x="2999" y="3264"/>
                  </a:cubicBezTo>
                  <a:cubicBezTo>
                    <a:pt x="2993" y="3269"/>
                    <a:pt x="2987" y="3275"/>
                    <a:pt x="2982" y="3281"/>
                  </a:cubicBezTo>
                  <a:cubicBezTo>
                    <a:pt x="2979" y="3281"/>
                    <a:pt x="2976" y="3281"/>
                    <a:pt x="2974" y="3281"/>
                  </a:cubicBezTo>
                  <a:cubicBezTo>
                    <a:pt x="2971" y="3284"/>
                    <a:pt x="2968" y="3286"/>
                    <a:pt x="2966" y="3289"/>
                  </a:cubicBezTo>
                  <a:cubicBezTo>
                    <a:pt x="2963" y="3289"/>
                    <a:pt x="2960" y="3289"/>
                    <a:pt x="2957" y="3289"/>
                  </a:cubicBezTo>
                  <a:cubicBezTo>
                    <a:pt x="2954" y="3292"/>
                    <a:pt x="2952" y="3295"/>
                    <a:pt x="2949" y="3297"/>
                  </a:cubicBezTo>
                  <a:cubicBezTo>
                    <a:pt x="2944" y="3297"/>
                    <a:pt x="2938" y="3297"/>
                    <a:pt x="2933" y="3297"/>
                  </a:cubicBezTo>
                  <a:cubicBezTo>
                    <a:pt x="2929" y="3300"/>
                    <a:pt x="2927" y="3303"/>
                    <a:pt x="2925" y="3305"/>
                  </a:cubicBezTo>
                  <a:cubicBezTo>
                    <a:pt x="2916" y="3305"/>
                    <a:pt x="2907" y="3305"/>
                    <a:pt x="2899" y="3305"/>
                  </a:cubicBezTo>
                  <a:cubicBezTo>
                    <a:pt x="2894" y="3311"/>
                    <a:pt x="2888" y="3316"/>
                    <a:pt x="2882" y="3322"/>
                  </a:cubicBezTo>
                  <a:cubicBezTo>
                    <a:pt x="2874" y="3322"/>
                    <a:pt x="2866" y="3322"/>
                    <a:pt x="2858" y="3322"/>
                  </a:cubicBezTo>
                  <a:cubicBezTo>
                    <a:pt x="2836" y="3322"/>
                    <a:pt x="2814" y="3322"/>
                    <a:pt x="2792" y="3322"/>
                  </a:cubicBezTo>
                  <a:cubicBezTo>
                    <a:pt x="2789" y="3324"/>
                    <a:pt x="2786" y="3327"/>
                    <a:pt x="2783" y="3330"/>
                  </a:cubicBezTo>
                  <a:cubicBezTo>
                    <a:pt x="2767" y="3330"/>
                    <a:pt x="2750" y="3330"/>
                    <a:pt x="2734" y="3330"/>
                  </a:cubicBezTo>
                  <a:cubicBezTo>
                    <a:pt x="2731" y="3328"/>
                    <a:pt x="2729" y="3325"/>
                    <a:pt x="2726" y="3322"/>
                  </a:cubicBezTo>
                  <a:cubicBezTo>
                    <a:pt x="2723" y="3322"/>
                    <a:pt x="2720" y="3322"/>
                    <a:pt x="2717" y="3322"/>
                  </a:cubicBezTo>
                  <a:cubicBezTo>
                    <a:pt x="2704" y="3308"/>
                    <a:pt x="2690" y="3295"/>
                    <a:pt x="2676" y="3281"/>
                  </a:cubicBezTo>
                  <a:cubicBezTo>
                    <a:pt x="2676" y="3258"/>
                    <a:pt x="2676" y="3236"/>
                    <a:pt x="2676" y="3214"/>
                  </a:cubicBezTo>
                  <a:cubicBezTo>
                    <a:pt x="2670" y="3214"/>
                    <a:pt x="2665" y="3214"/>
                    <a:pt x="2659" y="3214"/>
                  </a:cubicBezTo>
                  <a:cubicBezTo>
                    <a:pt x="2657" y="3211"/>
                    <a:pt x="2654" y="3209"/>
                    <a:pt x="2651" y="3206"/>
                  </a:cubicBezTo>
                  <a:cubicBezTo>
                    <a:pt x="2645" y="3206"/>
                    <a:pt x="2640" y="3206"/>
                    <a:pt x="2634" y="3206"/>
                  </a:cubicBezTo>
                  <a:cubicBezTo>
                    <a:pt x="2626" y="3198"/>
                    <a:pt x="2618" y="3190"/>
                    <a:pt x="2610" y="3181"/>
                  </a:cubicBezTo>
                  <a:cubicBezTo>
                    <a:pt x="2607" y="3181"/>
                    <a:pt x="2604" y="3181"/>
                    <a:pt x="2601" y="3181"/>
                  </a:cubicBezTo>
                  <a:cubicBezTo>
                    <a:pt x="2599" y="3179"/>
                    <a:pt x="2596" y="3176"/>
                    <a:pt x="2593" y="3172"/>
                  </a:cubicBezTo>
                  <a:cubicBezTo>
                    <a:pt x="2591" y="3172"/>
                    <a:pt x="2587" y="3172"/>
                    <a:pt x="2584" y="3172"/>
                  </a:cubicBezTo>
                  <a:cubicBezTo>
                    <a:pt x="2582" y="3170"/>
                    <a:pt x="2580" y="3168"/>
                    <a:pt x="2576" y="3165"/>
                  </a:cubicBezTo>
                  <a:cubicBezTo>
                    <a:pt x="2565" y="3165"/>
                    <a:pt x="2554" y="3165"/>
                    <a:pt x="2543" y="3165"/>
                  </a:cubicBezTo>
                  <a:cubicBezTo>
                    <a:pt x="2541" y="3162"/>
                    <a:pt x="2538" y="3159"/>
                    <a:pt x="2535" y="3156"/>
                  </a:cubicBezTo>
                  <a:cubicBezTo>
                    <a:pt x="2533" y="3156"/>
                    <a:pt x="2529" y="3156"/>
                    <a:pt x="2526" y="3156"/>
                  </a:cubicBezTo>
                  <a:cubicBezTo>
                    <a:pt x="2524" y="3153"/>
                    <a:pt x="2521" y="3151"/>
                    <a:pt x="2518" y="3148"/>
                  </a:cubicBezTo>
                  <a:cubicBezTo>
                    <a:pt x="2513" y="3148"/>
                    <a:pt x="2507" y="3148"/>
                    <a:pt x="2502" y="3148"/>
                  </a:cubicBezTo>
                  <a:cubicBezTo>
                    <a:pt x="2499" y="3145"/>
                    <a:pt x="2497" y="3143"/>
                    <a:pt x="2494" y="3140"/>
                  </a:cubicBezTo>
                  <a:cubicBezTo>
                    <a:pt x="2488" y="3140"/>
                    <a:pt x="2483" y="3140"/>
                    <a:pt x="2477" y="3140"/>
                  </a:cubicBezTo>
                  <a:cubicBezTo>
                    <a:pt x="2466" y="3129"/>
                    <a:pt x="2455" y="3118"/>
                    <a:pt x="2444" y="3106"/>
                  </a:cubicBezTo>
                  <a:cubicBezTo>
                    <a:pt x="2441" y="3106"/>
                    <a:pt x="2439" y="3106"/>
                    <a:pt x="2436" y="3106"/>
                  </a:cubicBezTo>
                  <a:cubicBezTo>
                    <a:pt x="2430" y="3101"/>
                    <a:pt x="2424" y="3095"/>
                    <a:pt x="2419" y="3090"/>
                  </a:cubicBezTo>
                  <a:cubicBezTo>
                    <a:pt x="2417" y="3090"/>
                    <a:pt x="2414" y="3090"/>
                    <a:pt x="2411" y="3090"/>
                  </a:cubicBezTo>
                  <a:cubicBezTo>
                    <a:pt x="2403" y="3082"/>
                    <a:pt x="2394" y="3074"/>
                    <a:pt x="2386" y="3065"/>
                  </a:cubicBezTo>
                  <a:cubicBezTo>
                    <a:pt x="2383" y="3068"/>
                    <a:pt x="2381" y="3070"/>
                    <a:pt x="2378" y="3073"/>
                  </a:cubicBezTo>
                  <a:cubicBezTo>
                    <a:pt x="2375" y="3073"/>
                    <a:pt x="2373" y="3073"/>
                    <a:pt x="2370" y="3073"/>
                  </a:cubicBezTo>
                  <a:cubicBezTo>
                    <a:pt x="2367" y="3075"/>
                    <a:pt x="2364" y="3079"/>
                    <a:pt x="2361" y="3082"/>
                  </a:cubicBezTo>
                  <a:cubicBezTo>
                    <a:pt x="2358" y="3082"/>
                    <a:pt x="2356" y="3082"/>
                    <a:pt x="2353" y="3082"/>
                  </a:cubicBezTo>
                  <a:cubicBezTo>
                    <a:pt x="2351" y="3084"/>
                    <a:pt x="2347" y="3087"/>
                    <a:pt x="2344" y="3090"/>
                  </a:cubicBezTo>
                  <a:cubicBezTo>
                    <a:pt x="2334" y="3090"/>
                    <a:pt x="2323" y="3090"/>
                    <a:pt x="2312" y="3090"/>
                  </a:cubicBezTo>
                  <a:cubicBezTo>
                    <a:pt x="2309" y="3092"/>
                    <a:pt x="2306" y="3095"/>
                    <a:pt x="2303" y="3099"/>
                  </a:cubicBezTo>
                  <a:cubicBezTo>
                    <a:pt x="2295" y="3099"/>
                    <a:pt x="2287" y="3099"/>
                    <a:pt x="2278" y="3099"/>
                  </a:cubicBezTo>
                  <a:cubicBezTo>
                    <a:pt x="2276" y="3101"/>
                    <a:pt x="2273" y="3103"/>
                    <a:pt x="2270" y="3106"/>
                  </a:cubicBezTo>
                  <a:cubicBezTo>
                    <a:pt x="2268" y="3106"/>
                    <a:pt x="2265" y="3106"/>
                    <a:pt x="2261" y="3106"/>
                  </a:cubicBezTo>
                  <a:cubicBezTo>
                    <a:pt x="2259" y="3104"/>
                    <a:pt x="2257" y="3102"/>
                    <a:pt x="2254" y="3099"/>
                  </a:cubicBezTo>
                  <a:cubicBezTo>
                    <a:pt x="2248" y="3099"/>
                    <a:pt x="2242" y="3099"/>
                    <a:pt x="2237" y="3099"/>
                  </a:cubicBezTo>
                  <a:cubicBezTo>
                    <a:pt x="2234" y="3101"/>
                    <a:pt x="2231" y="3103"/>
                    <a:pt x="2228" y="3106"/>
                  </a:cubicBezTo>
                  <a:cubicBezTo>
                    <a:pt x="2203" y="3106"/>
                    <a:pt x="2179" y="3106"/>
                    <a:pt x="2154" y="3106"/>
                  </a:cubicBezTo>
                  <a:cubicBezTo>
                    <a:pt x="2154" y="3101"/>
                    <a:pt x="2154" y="3095"/>
                    <a:pt x="2154" y="3090"/>
                  </a:cubicBezTo>
                  <a:cubicBezTo>
                    <a:pt x="2152" y="3087"/>
                    <a:pt x="2149" y="3085"/>
                    <a:pt x="2145" y="3082"/>
                  </a:cubicBezTo>
                  <a:cubicBezTo>
                    <a:pt x="2145" y="3079"/>
                    <a:pt x="2145" y="3076"/>
                    <a:pt x="2145" y="3073"/>
                  </a:cubicBezTo>
                  <a:cubicBezTo>
                    <a:pt x="2137" y="3073"/>
                    <a:pt x="2129" y="3073"/>
                    <a:pt x="2121" y="3073"/>
                  </a:cubicBezTo>
                  <a:cubicBezTo>
                    <a:pt x="2121" y="3068"/>
                    <a:pt x="2121" y="3062"/>
                    <a:pt x="2121" y="3056"/>
                  </a:cubicBezTo>
                  <a:cubicBezTo>
                    <a:pt x="2104" y="3056"/>
                    <a:pt x="2087" y="3056"/>
                    <a:pt x="2071" y="3056"/>
                  </a:cubicBezTo>
                  <a:cubicBezTo>
                    <a:pt x="2068" y="3054"/>
                    <a:pt x="2066" y="3052"/>
                    <a:pt x="2063" y="3048"/>
                  </a:cubicBezTo>
                  <a:cubicBezTo>
                    <a:pt x="2060" y="3048"/>
                    <a:pt x="2058" y="3048"/>
                    <a:pt x="2055" y="3048"/>
                  </a:cubicBezTo>
                  <a:cubicBezTo>
                    <a:pt x="2052" y="3046"/>
                    <a:pt x="2049" y="3044"/>
                    <a:pt x="2046" y="3041"/>
                  </a:cubicBezTo>
                  <a:cubicBezTo>
                    <a:pt x="2040" y="3041"/>
                    <a:pt x="2035" y="3041"/>
                    <a:pt x="2029" y="3041"/>
                  </a:cubicBezTo>
                  <a:cubicBezTo>
                    <a:pt x="2016" y="3027"/>
                    <a:pt x="2002" y="3013"/>
                    <a:pt x="1988" y="2998"/>
                  </a:cubicBezTo>
                  <a:cubicBezTo>
                    <a:pt x="1982" y="2998"/>
                    <a:pt x="1977" y="2998"/>
                    <a:pt x="1971" y="2998"/>
                  </a:cubicBezTo>
                  <a:cubicBezTo>
                    <a:pt x="1969" y="2996"/>
                    <a:pt x="1966" y="2994"/>
                    <a:pt x="1963" y="2990"/>
                  </a:cubicBezTo>
                  <a:cubicBezTo>
                    <a:pt x="1961" y="2990"/>
                    <a:pt x="1959" y="2990"/>
                    <a:pt x="1955" y="2990"/>
                  </a:cubicBezTo>
                  <a:close/>
                </a:path>
              </a:pathLst>
            </a:custGeom>
            <a:solidFill>
              <a:srgbClr val="6677AD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02995BC2-0D02-49B4-A9B6-D8230601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1881"/>
              <a:ext cx="996" cy="579"/>
            </a:xfrm>
            <a:custGeom>
              <a:avLst/>
              <a:gdLst>
                <a:gd name="T0" fmla="*/ 2329 w 4374"/>
                <a:gd name="T1" fmla="*/ 2344 h 2551"/>
                <a:gd name="T2" fmla="*/ 2171 w 4374"/>
                <a:gd name="T3" fmla="*/ 2460 h 2551"/>
                <a:gd name="T4" fmla="*/ 1997 w 4374"/>
                <a:gd name="T5" fmla="*/ 2468 h 2551"/>
                <a:gd name="T6" fmla="*/ 1798 w 4374"/>
                <a:gd name="T7" fmla="*/ 2493 h 2551"/>
                <a:gd name="T8" fmla="*/ 1649 w 4374"/>
                <a:gd name="T9" fmla="*/ 2493 h 2551"/>
                <a:gd name="T10" fmla="*/ 1592 w 4374"/>
                <a:gd name="T11" fmla="*/ 2377 h 2551"/>
                <a:gd name="T12" fmla="*/ 1260 w 4374"/>
                <a:gd name="T13" fmla="*/ 2286 h 2551"/>
                <a:gd name="T14" fmla="*/ 1152 w 4374"/>
                <a:gd name="T15" fmla="*/ 2195 h 2551"/>
                <a:gd name="T16" fmla="*/ 1111 w 4374"/>
                <a:gd name="T17" fmla="*/ 1963 h 2551"/>
                <a:gd name="T18" fmla="*/ 1161 w 4374"/>
                <a:gd name="T19" fmla="*/ 1681 h 2551"/>
                <a:gd name="T20" fmla="*/ 1127 w 4374"/>
                <a:gd name="T21" fmla="*/ 1499 h 2551"/>
                <a:gd name="T22" fmla="*/ 879 w 4374"/>
                <a:gd name="T23" fmla="*/ 1507 h 2551"/>
                <a:gd name="T24" fmla="*/ 713 w 4374"/>
                <a:gd name="T25" fmla="*/ 1607 h 2551"/>
                <a:gd name="T26" fmla="*/ 606 w 4374"/>
                <a:gd name="T27" fmla="*/ 1425 h 2551"/>
                <a:gd name="T28" fmla="*/ 357 w 4374"/>
                <a:gd name="T29" fmla="*/ 1441 h 2551"/>
                <a:gd name="T30" fmla="*/ 133 w 4374"/>
                <a:gd name="T31" fmla="*/ 1466 h 2551"/>
                <a:gd name="T32" fmla="*/ 17 w 4374"/>
                <a:gd name="T33" fmla="*/ 1333 h 2551"/>
                <a:gd name="T34" fmla="*/ 100 w 4374"/>
                <a:gd name="T35" fmla="*/ 1243 h 2551"/>
                <a:gd name="T36" fmla="*/ 282 w 4374"/>
                <a:gd name="T37" fmla="*/ 1243 h 2551"/>
                <a:gd name="T38" fmla="*/ 381 w 4374"/>
                <a:gd name="T39" fmla="*/ 1134 h 2551"/>
                <a:gd name="T40" fmla="*/ 407 w 4374"/>
                <a:gd name="T41" fmla="*/ 1002 h 2551"/>
                <a:gd name="T42" fmla="*/ 572 w 4374"/>
                <a:gd name="T43" fmla="*/ 1002 h 2551"/>
                <a:gd name="T44" fmla="*/ 705 w 4374"/>
                <a:gd name="T45" fmla="*/ 853 h 2551"/>
                <a:gd name="T46" fmla="*/ 655 w 4374"/>
                <a:gd name="T47" fmla="*/ 630 h 2551"/>
                <a:gd name="T48" fmla="*/ 862 w 4374"/>
                <a:gd name="T49" fmla="*/ 572 h 2551"/>
                <a:gd name="T50" fmla="*/ 821 w 4374"/>
                <a:gd name="T51" fmla="*/ 298 h 2551"/>
                <a:gd name="T52" fmla="*/ 986 w 4374"/>
                <a:gd name="T53" fmla="*/ 133 h 2551"/>
                <a:gd name="T54" fmla="*/ 1227 w 4374"/>
                <a:gd name="T55" fmla="*/ 17 h 2551"/>
                <a:gd name="T56" fmla="*/ 1343 w 4374"/>
                <a:gd name="T57" fmla="*/ 66 h 2551"/>
                <a:gd name="T58" fmla="*/ 1491 w 4374"/>
                <a:gd name="T59" fmla="*/ 41 h 2551"/>
                <a:gd name="T60" fmla="*/ 1790 w 4374"/>
                <a:gd name="T61" fmla="*/ 83 h 2551"/>
                <a:gd name="T62" fmla="*/ 1980 w 4374"/>
                <a:gd name="T63" fmla="*/ 90 h 2551"/>
                <a:gd name="T64" fmla="*/ 2220 w 4374"/>
                <a:gd name="T65" fmla="*/ 174 h 2551"/>
                <a:gd name="T66" fmla="*/ 2403 w 4374"/>
                <a:gd name="T67" fmla="*/ 248 h 2551"/>
                <a:gd name="T68" fmla="*/ 2643 w 4374"/>
                <a:gd name="T69" fmla="*/ 298 h 2551"/>
                <a:gd name="T70" fmla="*/ 2801 w 4374"/>
                <a:gd name="T71" fmla="*/ 381 h 2551"/>
                <a:gd name="T72" fmla="*/ 2983 w 4374"/>
                <a:gd name="T73" fmla="*/ 422 h 2551"/>
                <a:gd name="T74" fmla="*/ 3115 w 4374"/>
                <a:gd name="T75" fmla="*/ 662 h 2551"/>
                <a:gd name="T76" fmla="*/ 3314 w 4374"/>
                <a:gd name="T77" fmla="*/ 803 h 2551"/>
                <a:gd name="T78" fmla="*/ 3447 w 4374"/>
                <a:gd name="T79" fmla="*/ 886 h 2551"/>
                <a:gd name="T80" fmla="*/ 3596 w 4374"/>
                <a:gd name="T81" fmla="*/ 853 h 2551"/>
                <a:gd name="T82" fmla="*/ 3728 w 4374"/>
                <a:gd name="T83" fmla="*/ 761 h 2551"/>
                <a:gd name="T84" fmla="*/ 3853 w 4374"/>
                <a:gd name="T85" fmla="*/ 695 h 2551"/>
                <a:gd name="T86" fmla="*/ 4151 w 4374"/>
                <a:gd name="T87" fmla="*/ 720 h 2551"/>
                <a:gd name="T88" fmla="*/ 4209 w 4374"/>
                <a:gd name="T89" fmla="*/ 886 h 2551"/>
                <a:gd name="T90" fmla="*/ 4184 w 4374"/>
                <a:gd name="T91" fmla="*/ 977 h 2551"/>
                <a:gd name="T92" fmla="*/ 4374 w 4374"/>
                <a:gd name="T93" fmla="*/ 944 h 2551"/>
                <a:gd name="T94" fmla="*/ 4225 w 4374"/>
                <a:gd name="T95" fmla="*/ 1143 h 2551"/>
                <a:gd name="T96" fmla="*/ 4225 w 4374"/>
                <a:gd name="T97" fmla="*/ 1425 h 2551"/>
                <a:gd name="T98" fmla="*/ 4176 w 4374"/>
                <a:gd name="T99" fmla="*/ 1607 h 2551"/>
                <a:gd name="T100" fmla="*/ 3985 w 4374"/>
                <a:gd name="T101" fmla="*/ 1640 h 2551"/>
                <a:gd name="T102" fmla="*/ 3885 w 4374"/>
                <a:gd name="T103" fmla="*/ 1648 h 2551"/>
                <a:gd name="T104" fmla="*/ 3596 w 4374"/>
                <a:gd name="T105" fmla="*/ 1781 h 2551"/>
                <a:gd name="T106" fmla="*/ 3505 w 4374"/>
                <a:gd name="T107" fmla="*/ 1938 h 2551"/>
                <a:gd name="T108" fmla="*/ 3323 w 4374"/>
                <a:gd name="T109" fmla="*/ 1922 h 2551"/>
                <a:gd name="T110" fmla="*/ 3148 w 4374"/>
                <a:gd name="T111" fmla="*/ 1980 h 2551"/>
                <a:gd name="T112" fmla="*/ 3016 w 4374"/>
                <a:gd name="T113" fmla="*/ 1864 h 2551"/>
                <a:gd name="T114" fmla="*/ 2908 w 4374"/>
                <a:gd name="T115" fmla="*/ 1955 h 2551"/>
                <a:gd name="T116" fmla="*/ 2784 w 4374"/>
                <a:gd name="T117" fmla="*/ 2112 h 2551"/>
                <a:gd name="T118" fmla="*/ 2610 w 4374"/>
                <a:gd name="T119" fmla="*/ 2269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74" h="2551">
                  <a:moveTo>
                    <a:pt x="2535" y="2310"/>
                  </a:moveTo>
                  <a:cubicBezTo>
                    <a:pt x="2530" y="2316"/>
                    <a:pt x="2524" y="2322"/>
                    <a:pt x="2519" y="2327"/>
                  </a:cubicBezTo>
                  <a:cubicBezTo>
                    <a:pt x="2519" y="2333"/>
                    <a:pt x="2519" y="2338"/>
                    <a:pt x="2519" y="2344"/>
                  </a:cubicBezTo>
                  <a:cubicBezTo>
                    <a:pt x="2505" y="2344"/>
                    <a:pt x="2492" y="2344"/>
                    <a:pt x="2477" y="2344"/>
                  </a:cubicBezTo>
                  <a:cubicBezTo>
                    <a:pt x="2475" y="2341"/>
                    <a:pt x="2473" y="2339"/>
                    <a:pt x="2469" y="2336"/>
                  </a:cubicBezTo>
                  <a:cubicBezTo>
                    <a:pt x="2467" y="2336"/>
                    <a:pt x="2464" y="2336"/>
                    <a:pt x="2461" y="2336"/>
                  </a:cubicBezTo>
                  <a:cubicBezTo>
                    <a:pt x="2461" y="2344"/>
                    <a:pt x="2461" y="2352"/>
                    <a:pt x="2461" y="2361"/>
                  </a:cubicBezTo>
                  <a:cubicBezTo>
                    <a:pt x="2453" y="2361"/>
                    <a:pt x="2445" y="2361"/>
                    <a:pt x="2436" y="2361"/>
                  </a:cubicBezTo>
                  <a:cubicBezTo>
                    <a:pt x="2436" y="2347"/>
                    <a:pt x="2436" y="2333"/>
                    <a:pt x="2436" y="2319"/>
                  </a:cubicBezTo>
                  <a:cubicBezTo>
                    <a:pt x="2434" y="2317"/>
                    <a:pt x="2431" y="2314"/>
                    <a:pt x="2428" y="2310"/>
                  </a:cubicBezTo>
                  <a:cubicBezTo>
                    <a:pt x="2426" y="2313"/>
                    <a:pt x="2422" y="2316"/>
                    <a:pt x="2419" y="2319"/>
                  </a:cubicBezTo>
                  <a:cubicBezTo>
                    <a:pt x="2403" y="2319"/>
                    <a:pt x="2387" y="2319"/>
                    <a:pt x="2370" y="2319"/>
                  </a:cubicBezTo>
                  <a:cubicBezTo>
                    <a:pt x="2368" y="2322"/>
                    <a:pt x="2364" y="2324"/>
                    <a:pt x="2361" y="2327"/>
                  </a:cubicBezTo>
                  <a:cubicBezTo>
                    <a:pt x="2356" y="2327"/>
                    <a:pt x="2351" y="2327"/>
                    <a:pt x="2345" y="2327"/>
                  </a:cubicBezTo>
                  <a:cubicBezTo>
                    <a:pt x="2340" y="2333"/>
                    <a:pt x="2334" y="2338"/>
                    <a:pt x="2329" y="2344"/>
                  </a:cubicBezTo>
                  <a:cubicBezTo>
                    <a:pt x="2329" y="2346"/>
                    <a:pt x="2329" y="2349"/>
                    <a:pt x="2329" y="2353"/>
                  </a:cubicBezTo>
                  <a:cubicBezTo>
                    <a:pt x="2323" y="2353"/>
                    <a:pt x="2318" y="2353"/>
                    <a:pt x="2312" y="2353"/>
                  </a:cubicBezTo>
                  <a:cubicBezTo>
                    <a:pt x="2306" y="2357"/>
                    <a:pt x="2301" y="2363"/>
                    <a:pt x="2295" y="2368"/>
                  </a:cubicBezTo>
                  <a:cubicBezTo>
                    <a:pt x="2293" y="2368"/>
                    <a:pt x="2290" y="2368"/>
                    <a:pt x="2287" y="2368"/>
                  </a:cubicBezTo>
                  <a:cubicBezTo>
                    <a:pt x="2276" y="2380"/>
                    <a:pt x="2265" y="2391"/>
                    <a:pt x="2254" y="2402"/>
                  </a:cubicBezTo>
                  <a:cubicBezTo>
                    <a:pt x="2254" y="2404"/>
                    <a:pt x="2254" y="2407"/>
                    <a:pt x="2254" y="2411"/>
                  </a:cubicBezTo>
                  <a:cubicBezTo>
                    <a:pt x="2252" y="2413"/>
                    <a:pt x="2249" y="2415"/>
                    <a:pt x="2246" y="2419"/>
                  </a:cubicBezTo>
                  <a:cubicBezTo>
                    <a:pt x="2246" y="2421"/>
                    <a:pt x="2246" y="2423"/>
                    <a:pt x="2246" y="2427"/>
                  </a:cubicBezTo>
                  <a:cubicBezTo>
                    <a:pt x="2244" y="2429"/>
                    <a:pt x="2240" y="2432"/>
                    <a:pt x="2237" y="2435"/>
                  </a:cubicBezTo>
                  <a:cubicBezTo>
                    <a:pt x="2235" y="2435"/>
                    <a:pt x="2232" y="2435"/>
                    <a:pt x="2229" y="2435"/>
                  </a:cubicBezTo>
                  <a:cubicBezTo>
                    <a:pt x="2227" y="2438"/>
                    <a:pt x="2224" y="2440"/>
                    <a:pt x="2221" y="2443"/>
                  </a:cubicBezTo>
                  <a:cubicBezTo>
                    <a:pt x="2218" y="2443"/>
                    <a:pt x="2216" y="2443"/>
                    <a:pt x="2213" y="2443"/>
                  </a:cubicBezTo>
                  <a:cubicBezTo>
                    <a:pt x="2210" y="2446"/>
                    <a:pt x="2207" y="2449"/>
                    <a:pt x="2204" y="2452"/>
                  </a:cubicBezTo>
                  <a:cubicBezTo>
                    <a:pt x="2196" y="2452"/>
                    <a:pt x="2188" y="2452"/>
                    <a:pt x="2179" y="2452"/>
                  </a:cubicBezTo>
                  <a:cubicBezTo>
                    <a:pt x="2177" y="2454"/>
                    <a:pt x="2174" y="2457"/>
                    <a:pt x="2171" y="2460"/>
                  </a:cubicBezTo>
                  <a:cubicBezTo>
                    <a:pt x="2163" y="2460"/>
                    <a:pt x="2155" y="2460"/>
                    <a:pt x="2147" y="2460"/>
                  </a:cubicBezTo>
                  <a:cubicBezTo>
                    <a:pt x="2139" y="2468"/>
                    <a:pt x="2130" y="2476"/>
                    <a:pt x="2121" y="2485"/>
                  </a:cubicBezTo>
                  <a:cubicBezTo>
                    <a:pt x="2121" y="2487"/>
                    <a:pt x="2121" y="2490"/>
                    <a:pt x="2121" y="2493"/>
                  </a:cubicBezTo>
                  <a:cubicBezTo>
                    <a:pt x="2116" y="2499"/>
                    <a:pt x="2110" y="2504"/>
                    <a:pt x="2104" y="2510"/>
                  </a:cubicBezTo>
                  <a:cubicBezTo>
                    <a:pt x="2104" y="2512"/>
                    <a:pt x="2104" y="2515"/>
                    <a:pt x="2104" y="2518"/>
                  </a:cubicBezTo>
                  <a:cubicBezTo>
                    <a:pt x="2096" y="2518"/>
                    <a:pt x="2089" y="2518"/>
                    <a:pt x="2080" y="2518"/>
                  </a:cubicBezTo>
                  <a:cubicBezTo>
                    <a:pt x="2077" y="2516"/>
                    <a:pt x="2075" y="2513"/>
                    <a:pt x="2072" y="2510"/>
                  </a:cubicBezTo>
                  <a:cubicBezTo>
                    <a:pt x="2069" y="2510"/>
                    <a:pt x="2066" y="2510"/>
                    <a:pt x="2063" y="2510"/>
                  </a:cubicBezTo>
                  <a:cubicBezTo>
                    <a:pt x="2061" y="2508"/>
                    <a:pt x="2058" y="2504"/>
                    <a:pt x="2055" y="2501"/>
                  </a:cubicBezTo>
                  <a:cubicBezTo>
                    <a:pt x="2053" y="2501"/>
                    <a:pt x="2050" y="2501"/>
                    <a:pt x="2046" y="2501"/>
                  </a:cubicBezTo>
                  <a:cubicBezTo>
                    <a:pt x="2042" y="2496"/>
                    <a:pt x="2036" y="2490"/>
                    <a:pt x="2030" y="2485"/>
                  </a:cubicBezTo>
                  <a:cubicBezTo>
                    <a:pt x="2028" y="2485"/>
                    <a:pt x="2025" y="2485"/>
                    <a:pt x="2022" y="2485"/>
                  </a:cubicBezTo>
                  <a:cubicBezTo>
                    <a:pt x="2019" y="2482"/>
                    <a:pt x="2017" y="2480"/>
                    <a:pt x="2014" y="2477"/>
                  </a:cubicBezTo>
                  <a:cubicBezTo>
                    <a:pt x="2011" y="2477"/>
                    <a:pt x="2008" y="2477"/>
                    <a:pt x="2005" y="2477"/>
                  </a:cubicBezTo>
                  <a:cubicBezTo>
                    <a:pt x="2003" y="2474"/>
                    <a:pt x="2000" y="2471"/>
                    <a:pt x="1997" y="2468"/>
                  </a:cubicBezTo>
                  <a:cubicBezTo>
                    <a:pt x="1995" y="2468"/>
                    <a:pt x="1992" y="2468"/>
                    <a:pt x="1989" y="2468"/>
                  </a:cubicBezTo>
                  <a:cubicBezTo>
                    <a:pt x="1984" y="2463"/>
                    <a:pt x="1978" y="2458"/>
                    <a:pt x="1972" y="2452"/>
                  </a:cubicBezTo>
                  <a:cubicBezTo>
                    <a:pt x="1970" y="2452"/>
                    <a:pt x="1967" y="2452"/>
                    <a:pt x="1964" y="2452"/>
                  </a:cubicBezTo>
                  <a:cubicBezTo>
                    <a:pt x="1961" y="2450"/>
                    <a:pt x="1959" y="2446"/>
                    <a:pt x="1956" y="2443"/>
                  </a:cubicBezTo>
                  <a:cubicBezTo>
                    <a:pt x="1953" y="2446"/>
                    <a:pt x="1950" y="2449"/>
                    <a:pt x="1947" y="2452"/>
                  </a:cubicBezTo>
                  <a:cubicBezTo>
                    <a:pt x="1939" y="2452"/>
                    <a:pt x="1931" y="2452"/>
                    <a:pt x="1922" y="2452"/>
                  </a:cubicBezTo>
                  <a:cubicBezTo>
                    <a:pt x="1917" y="2446"/>
                    <a:pt x="1911" y="2441"/>
                    <a:pt x="1906" y="2435"/>
                  </a:cubicBezTo>
                  <a:cubicBezTo>
                    <a:pt x="1901" y="2435"/>
                    <a:pt x="1895" y="2435"/>
                    <a:pt x="1890" y="2435"/>
                  </a:cubicBezTo>
                  <a:cubicBezTo>
                    <a:pt x="1887" y="2433"/>
                    <a:pt x="1884" y="2430"/>
                    <a:pt x="1881" y="2427"/>
                  </a:cubicBezTo>
                  <a:cubicBezTo>
                    <a:pt x="1875" y="2427"/>
                    <a:pt x="1870" y="2427"/>
                    <a:pt x="1864" y="2427"/>
                  </a:cubicBezTo>
                  <a:cubicBezTo>
                    <a:pt x="1856" y="2434"/>
                    <a:pt x="1848" y="2443"/>
                    <a:pt x="1840" y="2452"/>
                  </a:cubicBezTo>
                  <a:cubicBezTo>
                    <a:pt x="1837" y="2452"/>
                    <a:pt x="1835" y="2452"/>
                    <a:pt x="1832" y="2452"/>
                  </a:cubicBezTo>
                  <a:cubicBezTo>
                    <a:pt x="1826" y="2457"/>
                    <a:pt x="1821" y="2462"/>
                    <a:pt x="1815" y="2468"/>
                  </a:cubicBezTo>
                  <a:cubicBezTo>
                    <a:pt x="1809" y="2468"/>
                    <a:pt x="1804" y="2468"/>
                    <a:pt x="1798" y="2468"/>
                  </a:cubicBezTo>
                  <a:cubicBezTo>
                    <a:pt x="1798" y="2476"/>
                    <a:pt x="1798" y="2485"/>
                    <a:pt x="1798" y="2493"/>
                  </a:cubicBezTo>
                  <a:cubicBezTo>
                    <a:pt x="1787" y="2493"/>
                    <a:pt x="1776" y="2493"/>
                    <a:pt x="1765" y="2493"/>
                  </a:cubicBezTo>
                  <a:cubicBezTo>
                    <a:pt x="1763" y="2496"/>
                    <a:pt x="1760" y="2498"/>
                    <a:pt x="1757" y="2501"/>
                  </a:cubicBezTo>
                  <a:cubicBezTo>
                    <a:pt x="1757" y="2504"/>
                    <a:pt x="1757" y="2507"/>
                    <a:pt x="1757" y="2510"/>
                  </a:cubicBezTo>
                  <a:cubicBezTo>
                    <a:pt x="1751" y="2515"/>
                    <a:pt x="1746" y="2520"/>
                    <a:pt x="1740" y="2526"/>
                  </a:cubicBezTo>
                  <a:cubicBezTo>
                    <a:pt x="1740" y="2528"/>
                    <a:pt x="1740" y="2531"/>
                    <a:pt x="1740" y="2535"/>
                  </a:cubicBezTo>
                  <a:cubicBezTo>
                    <a:pt x="1735" y="2535"/>
                    <a:pt x="1729" y="2535"/>
                    <a:pt x="1724" y="2535"/>
                  </a:cubicBezTo>
                  <a:cubicBezTo>
                    <a:pt x="1718" y="2540"/>
                    <a:pt x="1712" y="2546"/>
                    <a:pt x="1707" y="2551"/>
                  </a:cubicBezTo>
                  <a:cubicBezTo>
                    <a:pt x="1704" y="2551"/>
                    <a:pt x="1702" y="2551"/>
                    <a:pt x="1699" y="2551"/>
                  </a:cubicBezTo>
                  <a:cubicBezTo>
                    <a:pt x="1697" y="2549"/>
                    <a:pt x="1694" y="2546"/>
                    <a:pt x="1691" y="2543"/>
                  </a:cubicBezTo>
                  <a:cubicBezTo>
                    <a:pt x="1689" y="2543"/>
                    <a:pt x="1685" y="2543"/>
                    <a:pt x="1682" y="2543"/>
                  </a:cubicBezTo>
                  <a:cubicBezTo>
                    <a:pt x="1680" y="2540"/>
                    <a:pt x="1677" y="2538"/>
                    <a:pt x="1674" y="2535"/>
                  </a:cubicBezTo>
                  <a:cubicBezTo>
                    <a:pt x="1674" y="2532"/>
                    <a:pt x="1674" y="2529"/>
                    <a:pt x="1674" y="2526"/>
                  </a:cubicBezTo>
                  <a:cubicBezTo>
                    <a:pt x="1669" y="2521"/>
                    <a:pt x="1663" y="2516"/>
                    <a:pt x="1658" y="2510"/>
                  </a:cubicBezTo>
                  <a:cubicBezTo>
                    <a:pt x="1658" y="2508"/>
                    <a:pt x="1658" y="2504"/>
                    <a:pt x="1658" y="2501"/>
                  </a:cubicBezTo>
                  <a:cubicBezTo>
                    <a:pt x="1655" y="2499"/>
                    <a:pt x="1652" y="2496"/>
                    <a:pt x="1649" y="2493"/>
                  </a:cubicBezTo>
                  <a:cubicBezTo>
                    <a:pt x="1649" y="2491"/>
                    <a:pt x="1649" y="2488"/>
                    <a:pt x="1649" y="2485"/>
                  </a:cubicBezTo>
                  <a:cubicBezTo>
                    <a:pt x="1657" y="2477"/>
                    <a:pt x="1666" y="2469"/>
                    <a:pt x="1674" y="2460"/>
                  </a:cubicBezTo>
                  <a:cubicBezTo>
                    <a:pt x="1674" y="2446"/>
                    <a:pt x="1674" y="2433"/>
                    <a:pt x="1674" y="2419"/>
                  </a:cubicBezTo>
                  <a:cubicBezTo>
                    <a:pt x="1680" y="2413"/>
                    <a:pt x="1685" y="2407"/>
                    <a:pt x="1691" y="2402"/>
                  </a:cubicBezTo>
                  <a:cubicBezTo>
                    <a:pt x="1693" y="2402"/>
                    <a:pt x="1696" y="2402"/>
                    <a:pt x="1699" y="2402"/>
                  </a:cubicBezTo>
                  <a:cubicBezTo>
                    <a:pt x="1704" y="2396"/>
                    <a:pt x="1710" y="2391"/>
                    <a:pt x="1716" y="2385"/>
                  </a:cubicBezTo>
                  <a:cubicBezTo>
                    <a:pt x="1718" y="2385"/>
                    <a:pt x="1720" y="2385"/>
                    <a:pt x="1724" y="2385"/>
                  </a:cubicBezTo>
                  <a:cubicBezTo>
                    <a:pt x="1724" y="2380"/>
                    <a:pt x="1724" y="2374"/>
                    <a:pt x="1724" y="2368"/>
                  </a:cubicBezTo>
                  <a:cubicBezTo>
                    <a:pt x="1718" y="2368"/>
                    <a:pt x="1712" y="2368"/>
                    <a:pt x="1707" y="2368"/>
                  </a:cubicBezTo>
                  <a:cubicBezTo>
                    <a:pt x="1704" y="2366"/>
                    <a:pt x="1702" y="2364"/>
                    <a:pt x="1699" y="2361"/>
                  </a:cubicBezTo>
                  <a:cubicBezTo>
                    <a:pt x="1691" y="2361"/>
                    <a:pt x="1683" y="2361"/>
                    <a:pt x="1674" y="2361"/>
                  </a:cubicBezTo>
                  <a:cubicBezTo>
                    <a:pt x="1672" y="2363"/>
                    <a:pt x="1669" y="2365"/>
                    <a:pt x="1666" y="2368"/>
                  </a:cubicBezTo>
                  <a:cubicBezTo>
                    <a:pt x="1663" y="2368"/>
                    <a:pt x="1661" y="2368"/>
                    <a:pt x="1658" y="2368"/>
                  </a:cubicBezTo>
                  <a:cubicBezTo>
                    <a:pt x="1655" y="2371"/>
                    <a:pt x="1652" y="2374"/>
                    <a:pt x="1649" y="2377"/>
                  </a:cubicBezTo>
                  <a:cubicBezTo>
                    <a:pt x="1630" y="2377"/>
                    <a:pt x="1611" y="2377"/>
                    <a:pt x="1592" y="2377"/>
                  </a:cubicBezTo>
                  <a:cubicBezTo>
                    <a:pt x="1589" y="2375"/>
                    <a:pt x="1586" y="2372"/>
                    <a:pt x="1583" y="2368"/>
                  </a:cubicBezTo>
                  <a:cubicBezTo>
                    <a:pt x="1541" y="2368"/>
                    <a:pt x="1500" y="2368"/>
                    <a:pt x="1459" y="2368"/>
                  </a:cubicBezTo>
                  <a:cubicBezTo>
                    <a:pt x="1451" y="2361"/>
                    <a:pt x="1443" y="2353"/>
                    <a:pt x="1434" y="2344"/>
                  </a:cubicBezTo>
                  <a:cubicBezTo>
                    <a:pt x="1432" y="2344"/>
                    <a:pt x="1429" y="2344"/>
                    <a:pt x="1425" y="2344"/>
                  </a:cubicBezTo>
                  <a:cubicBezTo>
                    <a:pt x="1423" y="2341"/>
                    <a:pt x="1421" y="2339"/>
                    <a:pt x="1417" y="2336"/>
                  </a:cubicBezTo>
                  <a:cubicBezTo>
                    <a:pt x="1412" y="2336"/>
                    <a:pt x="1406" y="2336"/>
                    <a:pt x="1401" y="2336"/>
                  </a:cubicBezTo>
                  <a:cubicBezTo>
                    <a:pt x="1398" y="2333"/>
                    <a:pt x="1395" y="2330"/>
                    <a:pt x="1392" y="2327"/>
                  </a:cubicBezTo>
                  <a:cubicBezTo>
                    <a:pt x="1387" y="2327"/>
                    <a:pt x="1382" y="2327"/>
                    <a:pt x="1376" y="2327"/>
                  </a:cubicBezTo>
                  <a:cubicBezTo>
                    <a:pt x="1371" y="2322"/>
                    <a:pt x="1365" y="2316"/>
                    <a:pt x="1359" y="2310"/>
                  </a:cubicBezTo>
                  <a:cubicBezTo>
                    <a:pt x="1354" y="2310"/>
                    <a:pt x="1348" y="2310"/>
                    <a:pt x="1343" y="2310"/>
                  </a:cubicBezTo>
                  <a:cubicBezTo>
                    <a:pt x="1340" y="2308"/>
                    <a:pt x="1338" y="2306"/>
                    <a:pt x="1335" y="2302"/>
                  </a:cubicBezTo>
                  <a:cubicBezTo>
                    <a:pt x="1321" y="2302"/>
                    <a:pt x="1307" y="2302"/>
                    <a:pt x="1293" y="2302"/>
                  </a:cubicBezTo>
                  <a:cubicBezTo>
                    <a:pt x="1290" y="2300"/>
                    <a:pt x="1288" y="2298"/>
                    <a:pt x="1285" y="2295"/>
                  </a:cubicBezTo>
                  <a:cubicBezTo>
                    <a:pt x="1279" y="2295"/>
                    <a:pt x="1274" y="2295"/>
                    <a:pt x="1268" y="2295"/>
                  </a:cubicBezTo>
                  <a:cubicBezTo>
                    <a:pt x="1266" y="2292"/>
                    <a:pt x="1263" y="2289"/>
                    <a:pt x="1260" y="2286"/>
                  </a:cubicBezTo>
                  <a:cubicBezTo>
                    <a:pt x="1260" y="2283"/>
                    <a:pt x="1260" y="2281"/>
                    <a:pt x="1260" y="2278"/>
                  </a:cubicBezTo>
                  <a:cubicBezTo>
                    <a:pt x="1258" y="2275"/>
                    <a:pt x="1254" y="2272"/>
                    <a:pt x="1251" y="2269"/>
                  </a:cubicBezTo>
                  <a:cubicBezTo>
                    <a:pt x="1251" y="2267"/>
                    <a:pt x="1251" y="2264"/>
                    <a:pt x="1251" y="2261"/>
                  </a:cubicBezTo>
                  <a:cubicBezTo>
                    <a:pt x="1254" y="2259"/>
                    <a:pt x="1257" y="2256"/>
                    <a:pt x="1260" y="2253"/>
                  </a:cubicBezTo>
                  <a:cubicBezTo>
                    <a:pt x="1258" y="2251"/>
                    <a:pt x="1254" y="2248"/>
                    <a:pt x="1251" y="2244"/>
                  </a:cubicBezTo>
                  <a:cubicBezTo>
                    <a:pt x="1249" y="2244"/>
                    <a:pt x="1247" y="2244"/>
                    <a:pt x="1243" y="2244"/>
                  </a:cubicBezTo>
                  <a:cubicBezTo>
                    <a:pt x="1238" y="2239"/>
                    <a:pt x="1232" y="2233"/>
                    <a:pt x="1227" y="2228"/>
                  </a:cubicBezTo>
                  <a:cubicBezTo>
                    <a:pt x="1224" y="2228"/>
                    <a:pt x="1222" y="2228"/>
                    <a:pt x="1219" y="2228"/>
                  </a:cubicBezTo>
                  <a:cubicBezTo>
                    <a:pt x="1216" y="2225"/>
                    <a:pt x="1213" y="2223"/>
                    <a:pt x="1210" y="2220"/>
                  </a:cubicBezTo>
                  <a:cubicBezTo>
                    <a:pt x="1208" y="2220"/>
                    <a:pt x="1205" y="2220"/>
                    <a:pt x="1202" y="2220"/>
                  </a:cubicBezTo>
                  <a:cubicBezTo>
                    <a:pt x="1200" y="2217"/>
                    <a:pt x="1196" y="2214"/>
                    <a:pt x="1193" y="2211"/>
                  </a:cubicBezTo>
                  <a:cubicBezTo>
                    <a:pt x="1193" y="2209"/>
                    <a:pt x="1193" y="2206"/>
                    <a:pt x="1193" y="2203"/>
                  </a:cubicBezTo>
                  <a:cubicBezTo>
                    <a:pt x="1185" y="2203"/>
                    <a:pt x="1177" y="2203"/>
                    <a:pt x="1169" y="2203"/>
                  </a:cubicBezTo>
                  <a:cubicBezTo>
                    <a:pt x="1166" y="2201"/>
                    <a:pt x="1164" y="2198"/>
                    <a:pt x="1161" y="2195"/>
                  </a:cubicBezTo>
                  <a:cubicBezTo>
                    <a:pt x="1158" y="2195"/>
                    <a:pt x="1155" y="2195"/>
                    <a:pt x="1152" y="2195"/>
                  </a:cubicBezTo>
                  <a:cubicBezTo>
                    <a:pt x="1147" y="2190"/>
                    <a:pt x="1142" y="2184"/>
                    <a:pt x="1136" y="2178"/>
                  </a:cubicBezTo>
                  <a:cubicBezTo>
                    <a:pt x="1136" y="2176"/>
                    <a:pt x="1136" y="2173"/>
                    <a:pt x="1136" y="2170"/>
                  </a:cubicBezTo>
                  <a:cubicBezTo>
                    <a:pt x="1134" y="2167"/>
                    <a:pt x="1130" y="2165"/>
                    <a:pt x="1127" y="2162"/>
                  </a:cubicBezTo>
                  <a:cubicBezTo>
                    <a:pt x="1127" y="2156"/>
                    <a:pt x="1127" y="2151"/>
                    <a:pt x="1127" y="2145"/>
                  </a:cubicBezTo>
                  <a:cubicBezTo>
                    <a:pt x="1119" y="2137"/>
                    <a:pt x="1111" y="2129"/>
                    <a:pt x="1103" y="2120"/>
                  </a:cubicBezTo>
                  <a:cubicBezTo>
                    <a:pt x="1103" y="2118"/>
                    <a:pt x="1103" y="2115"/>
                    <a:pt x="1103" y="2112"/>
                  </a:cubicBezTo>
                  <a:cubicBezTo>
                    <a:pt x="1095" y="2104"/>
                    <a:pt x="1087" y="2096"/>
                    <a:pt x="1078" y="2087"/>
                  </a:cubicBezTo>
                  <a:cubicBezTo>
                    <a:pt x="1078" y="2077"/>
                    <a:pt x="1078" y="2066"/>
                    <a:pt x="1078" y="2054"/>
                  </a:cubicBezTo>
                  <a:cubicBezTo>
                    <a:pt x="1080" y="2052"/>
                    <a:pt x="1083" y="2049"/>
                    <a:pt x="1086" y="2046"/>
                  </a:cubicBezTo>
                  <a:cubicBezTo>
                    <a:pt x="1086" y="2043"/>
                    <a:pt x="1086" y="2041"/>
                    <a:pt x="1086" y="2038"/>
                  </a:cubicBezTo>
                  <a:cubicBezTo>
                    <a:pt x="1088" y="2035"/>
                    <a:pt x="1091" y="2032"/>
                    <a:pt x="1094" y="2029"/>
                  </a:cubicBezTo>
                  <a:cubicBezTo>
                    <a:pt x="1094" y="2023"/>
                    <a:pt x="1094" y="2018"/>
                    <a:pt x="1094" y="2012"/>
                  </a:cubicBezTo>
                  <a:cubicBezTo>
                    <a:pt x="1096" y="2010"/>
                    <a:pt x="1099" y="2007"/>
                    <a:pt x="1103" y="2004"/>
                  </a:cubicBezTo>
                  <a:cubicBezTo>
                    <a:pt x="1103" y="1993"/>
                    <a:pt x="1103" y="1982"/>
                    <a:pt x="1103" y="1971"/>
                  </a:cubicBezTo>
                  <a:cubicBezTo>
                    <a:pt x="1105" y="1969"/>
                    <a:pt x="1107" y="1966"/>
                    <a:pt x="1111" y="1963"/>
                  </a:cubicBezTo>
                  <a:cubicBezTo>
                    <a:pt x="1111" y="1952"/>
                    <a:pt x="1111" y="1941"/>
                    <a:pt x="1111" y="1930"/>
                  </a:cubicBezTo>
                  <a:cubicBezTo>
                    <a:pt x="1113" y="1927"/>
                    <a:pt x="1116" y="1925"/>
                    <a:pt x="1119" y="1922"/>
                  </a:cubicBezTo>
                  <a:cubicBezTo>
                    <a:pt x="1119" y="1910"/>
                    <a:pt x="1119" y="1899"/>
                    <a:pt x="1119" y="1888"/>
                  </a:cubicBezTo>
                  <a:cubicBezTo>
                    <a:pt x="1117" y="1886"/>
                    <a:pt x="1114" y="1883"/>
                    <a:pt x="1111" y="1880"/>
                  </a:cubicBezTo>
                  <a:cubicBezTo>
                    <a:pt x="1111" y="1875"/>
                    <a:pt x="1111" y="1869"/>
                    <a:pt x="1111" y="1864"/>
                  </a:cubicBezTo>
                  <a:cubicBezTo>
                    <a:pt x="1113" y="1861"/>
                    <a:pt x="1116" y="1858"/>
                    <a:pt x="1119" y="1855"/>
                  </a:cubicBezTo>
                  <a:cubicBezTo>
                    <a:pt x="1119" y="1852"/>
                    <a:pt x="1119" y="1850"/>
                    <a:pt x="1119" y="1847"/>
                  </a:cubicBezTo>
                  <a:cubicBezTo>
                    <a:pt x="1125" y="1841"/>
                    <a:pt x="1130" y="1836"/>
                    <a:pt x="1136" y="1830"/>
                  </a:cubicBezTo>
                  <a:cubicBezTo>
                    <a:pt x="1136" y="1822"/>
                    <a:pt x="1136" y="1814"/>
                    <a:pt x="1136" y="1806"/>
                  </a:cubicBezTo>
                  <a:cubicBezTo>
                    <a:pt x="1138" y="1803"/>
                    <a:pt x="1141" y="1801"/>
                    <a:pt x="1144" y="1798"/>
                  </a:cubicBezTo>
                  <a:cubicBezTo>
                    <a:pt x="1144" y="1784"/>
                    <a:pt x="1144" y="1770"/>
                    <a:pt x="1144" y="1755"/>
                  </a:cubicBezTo>
                  <a:cubicBezTo>
                    <a:pt x="1146" y="1753"/>
                    <a:pt x="1149" y="1751"/>
                    <a:pt x="1152" y="1747"/>
                  </a:cubicBezTo>
                  <a:cubicBezTo>
                    <a:pt x="1152" y="1742"/>
                    <a:pt x="1152" y="1736"/>
                    <a:pt x="1152" y="1731"/>
                  </a:cubicBezTo>
                  <a:cubicBezTo>
                    <a:pt x="1154" y="1728"/>
                    <a:pt x="1157" y="1726"/>
                    <a:pt x="1161" y="1723"/>
                  </a:cubicBezTo>
                  <a:cubicBezTo>
                    <a:pt x="1161" y="1709"/>
                    <a:pt x="1161" y="1696"/>
                    <a:pt x="1161" y="1681"/>
                  </a:cubicBezTo>
                  <a:cubicBezTo>
                    <a:pt x="1163" y="1679"/>
                    <a:pt x="1165" y="1676"/>
                    <a:pt x="1169" y="1673"/>
                  </a:cubicBezTo>
                  <a:cubicBezTo>
                    <a:pt x="1171" y="1673"/>
                    <a:pt x="1174" y="1673"/>
                    <a:pt x="1177" y="1673"/>
                  </a:cubicBezTo>
                  <a:cubicBezTo>
                    <a:pt x="1177" y="1667"/>
                    <a:pt x="1177" y="1662"/>
                    <a:pt x="1177" y="1656"/>
                  </a:cubicBezTo>
                  <a:cubicBezTo>
                    <a:pt x="1182" y="1651"/>
                    <a:pt x="1188" y="1646"/>
                    <a:pt x="1193" y="1640"/>
                  </a:cubicBezTo>
                  <a:cubicBezTo>
                    <a:pt x="1196" y="1640"/>
                    <a:pt x="1199" y="1640"/>
                    <a:pt x="1202" y="1640"/>
                  </a:cubicBezTo>
                  <a:cubicBezTo>
                    <a:pt x="1208" y="1635"/>
                    <a:pt x="1213" y="1629"/>
                    <a:pt x="1219" y="1623"/>
                  </a:cubicBezTo>
                  <a:cubicBezTo>
                    <a:pt x="1219" y="1612"/>
                    <a:pt x="1219" y="1601"/>
                    <a:pt x="1219" y="1590"/>
                  </a:cubicBezTo>
                  <a:cubicBezTo>
                    <a:pt x="1221" y="1588"/>
                    <a:pt x="1223" y="1585"/>
                    <a:pt x="1227" y="1582"/>
                  </a:cubicBezTo>
                  <a:cubicBezTo>
                    <a:pt x="1227" y="1574"/>
                    <a:pt x="1227" y="1565"/>
                    <a:pt x="1227" y="1557"/>
                  </a:cubicBezTo>
                  <a:cubicBezTo>
                    <a:pt x="1213" y="1557"/>
                    <a:pt x="1199" y="1557"/>
                    <a:pt x="1185" y="1557"/>
                  </a:cubicBezTo>
                  <a:cubicBezTo>
                    <a:pt x="1177" y="1549"/>
                    <a:pt x="1169" y="1541"/>
                    <a:pt x="1161" y="1532"/>
                  </a:cubicBezTo>
                  <a:cubicBezTo>
                    <a:pt x="1158" y="1532"/>
                    <a:pt x="1155" y="1532"/>
                    <a:pt x="1152" y="1532"/>
                  </a:cubicBezTo>
                  <a:cubicBezTo>
                    <a:pt x="1147" y="1526"/>
                    <a:pt x="1141" y="1521"/>
                    <a:pt x="1136" y="1515"/>
                  </a:cubicBezTo>
                  <a:cubicBezTo>
                    <a:pt x="1136" y="1513"/>
                    <a:pt x="1136" y="1511"/>
                    <a:pt x="1136" y="1507"/>
                  </a:cubicBezTo>
                  <a:cubicBezTo>
                    <a:pt x="1133" y="1505"/>
                    <a:pt x="1130" y="1503"/>
                    <a:pt x="1127" y="1499"/>
                  </a:cubicBezTo>
                  <a:cubicBezTo>
                    <a:pt x="1127" y="1497"/>
                    <a:pt x="1127" y="1494"/>
                    <a:pt x="1127" y="1491"/>
                  </a:cubicBezTo>
                  <a:cubicBezTo>
                    <a:pt x="1116" y="1480"/>
                    <a:pt x="1105" y="1468"/>
                    <a:pt x="1094" y="1457"/>
                  </a:cubicBezTo>
                  <a:cubicBezTo>
                    <a:pt x="1086" y="1457"/>
                    <a:pt x="1078" y="1457"/>
                    <a:pt x="1069" y="1457"/>
                  </a:cubicBezTo>
                  <a:cubicBezTo>
                    <a:pt x="1067" y="1460"/>
                    <a:pt x="1064" y="1463"/>
                    <a:pt x="1061" y="1466"/>
                  </a:cubicBezTo>
                  <a:cubicBezTo>
                    <a:pt x="1053" y="1466"/>
                    <a:pt x="1044" y="1466"/>
                    <a:pt x="1036" y="1466"/>
                  </a:cubicBezTo>
                  <a:cubicBezTo>
                    <a:pt x="1033" y="1468"/>
                    <a:pt x="1031" y="1471"/>
                    <a:pt x="1028" y="1474"/>
                  </a:cubicBezTo>
                  <a:cubicBezTo>
                    <a:pt x="1017" y="1474"/>
                    <a:pt x="1005" y="1474"/>
                    <a:pt x="994" y="1474"/>
                  </a:cubicBezTo>
                  <a:cubicBezTo>
                    <a:pt x="992" y="1476"/>
                    <a:pt x="990" y="1480"/>
                    <a:pt x="986" y="1483"/>
                  </a:cubicBezTo>
                  <a:cubicBezTo>
                    <a:pt x="984" y="1483"/>
                    <a:pt x="982" y="1483"/>
                    <a:pt x="978" y="1483"/>
                  </a:cubicBezTo>
                  <a:cubicBezTo>
                    <a:pt x="976" y="1485"/>
                    <a:pt x="973" y="1487"/>
                    <a:pt x="970" y="1491"/>
                  </a:cubicBezTo>
                  <a:cubicBezTo>
                    <a:pt x="954" y="1491"/>
                    <a:pt x="937" y="1491"/>
                    <a:pt x="920" y="1491"/>
                  </a:cubicBezTo>
                  <a:cubicBezTo>
                    <a:pt x="918" y="1493"/>
                    <a:pt x="915" y="1496"/>
                    <a:pt x="912" y="1499"/>
                  </a:cubicBezTo>
                  <a:cubicBezTo>
                    <a:pt x="906" y="1499"/>
                    <a:pt x="901" y="1499"/>
                    <a:pt x="895" y="1499"/>
                  </a:cubicBezTo>
                  <a:cubicBezTo>
                    <a:pt x="893" y="1502"/>
                    <a:pt x="890" y="1504"/>
                    <a:pt x="887" y="1507"/>
                  </a:cubicBezTo>
                  <a:cubicBezTo>
                    <a:pt x="885" y="1507"/>
                    <a:pt x="882" y="1507"/>
                    <a:pt x="879" y="1507"/>
                  </a:cubicBezTo>
                  <a:cubicBezTo>
                    <a:pt x="873" y="1513"/>
                    <a:pt x="868" y="1518"/>
                    <a:pt x="862" y="1524"/>
                  </a:cubicBezTo>
                  <a:cubicBezTo>
                    <a:pt x="860" y="1524"/>
                    <a:pt x="857" y="1524"/>
                    <a:pt x="854" y="1524"/>
                  </a:cubicBezTo>
                  <a:cubicBezTo>
                    <a:pt x="851" y="1526"/>
                    <a:pt x="849" y="1529"/>
                    <a:pt x="846" y="1532"/>
                  </a:cubicBezTo>
                  <a:cubicBezTo>
                    <a:pt x="843" y="1532"/>
                    <a:pt x="840" y="1532"/>
                    <a:pt x="837" y="1532"/>
                  </a:cubicBezTo>
                  <a:cubicBezTo>
                    <a:pt x="835" y="1534"/>
                    <a:pt x="832" y="1538"/>
                    <a:pt x="829" y="1541"/>
                  </a:cubicBezTo>
                  <a:cubicBezTo>
                    <a:pt x="823" y="1541"/>
                    <a:pt x="818" y="1541"/>
                    <a:pt x="812" y="1541"/>
                  </a:cubicBezTo>
                  <a:cubicBezTo>
                    <a:pt x="810" y="1543"/>
                    <a:pt x="807" y="1546"/>
                    <a:pt x="804" y="1549"/>
                  </a:cubicBezTo>
                  <a:cubicBezTo>
                    <a:pt x="802" y="1549"/>
                    <a:pt x="799" y="1549"/>
                    <a:pt x="796" y="1549"/>
                  </a:cubicBezTo>
                  <a:cubicBezTo>
                    <a:pt x="791" y="1554"/>
                    <a:pt x="785" y="1560"/>
                    <a:pt x="780" y="1565"/>
                  </a:cubicBezTo>
                  <a:cubicBezTo>
                    <a:pt x="780" y="1568"/>
                    <a:pt x="780" y="1570"/>
                    <a:pt x="780" y="1573"/>
                  </a:cubicBezTo>
                  <a:cubicBezTo>
                    <a:pt x="777" y="1573"/>
                    <a:pt x="774" y="1573"/>
                    <a:pt x="771" y="1573"/>
                  </a:cubicBezTo>
                  <a:cubicBezTo>
                    <a:pt x="765" y="1579"/>
                    <a:pt x="760" y="1584"/>
                    <a:pt x="754" y="1590"/>
                  </a:cubicBezTo>
                  <a:cubicBezTo>
                    <a:pt x="752" y="1590"/>
                    <a:pt x="749" y="1590"/>
                    <a:pt x="746" y="1590"/>
                  </a:cubicBezTo>
                  <a:cubicBezTo>
                    <a:pt x="741" y="1596"/>
                    <a:pt x="735" y="1601"/>
                    <a:pt x="730" y="1607"/>
                  </a:cubicBezTo>
                  <a:cubicBezTo>
                    <a:pt x="724" y="1607"/>
                    <a:pt x="718" y="1607"/>
                    <a:pt x="713" y="1607"/>
                  </a:cubicBezTo>
                  <a:cubicBezTo>
                    <a:pt x="710" y="1604"/>
                    <a:pt x="708" y="1602"/>
                    <a:pt x="705" y="1599"/>
                  </a:cubicBezTo>
                  <a:cubicBezTo>
                    <a:pt x="705" y="1593"/>
                    <a:pt x="705" y="1588"/>
                    <a:pt x="705" y="1582"/>
                  </a:cubicBezTo>
                  <a:cubicBezTo>
                    <a:pt x="703" y="1580"/>
                    <a:pt x="699" y="1577"/>
                    <a:pt x="696" y="1573"/>
                  </a:cubicBezTo>
                  <a:cubicBezTo>
                    <a:pt x="696" y="1565"/>
                    <a:pt x="696" y="1557"/>
                    <a:pt x="696" y="1549"/>
                  </a:cubicBezTo>
                  <a:cubicBezTo>
                    <a:pt x="694" y="1546"/>
                    <a:pt x="691" y="1544"/>
                    <a:pt x="688" y="1541"/>
                  </a:cubicBezTo>
                  <a:cubicBezTo>
                    <a:pt x="688" y="1533"/>
                    <a:pt x="688" y="1524"/>
                    <a:pt x="688" y="1515"/>
                  </a:cubicBezTo>
                  <a:cubicBezTo>
                    <a:pt x="686" y="1513"/>
                    <a:pt x="683" y="1511"/>
                    <a:pt x="680" y="1507"/>
                  </a:cubicBezTo>
                  <a:cubicBezTo>
                    <a:pt x="680" y="1505"/>
                    <a:pt x="680" y="1503"/>
                    <a:pt x="680" y="1499"/>
                  </a:cubicBezTo>
                  <a:cubicBezTo>
                    <a:pt x="667" y="1499"/>
                    <a:pt x="652" y="1499"/>
                    <a:pt x="638" y="1499"/>
                  </a:cubicBezTo>
                  <a:cubicBezTo>
                    <a:pt x="636" y="1502"/>
                    <a:pt x="633" y="1504"/>
                    <a:pt x="630" y="1507"/>
                  </a:cubicBezTo>
                  <a:cubicBezTo>
                    <a:pt x="628" y="1507"/>
                    <a:pt x="625" y="1507"/>
                    <a:pt x="622" y="1507"/>
                  </a:cubicBezTo>
                  <a:cubicBezTo>
                    <a:pt x="620" y="1505"/>
                    <a:pt x="617" y="1503"/>
                    <a:pt x="613" y="1499"/>
                  </a:cubicBezTo>
                  <a:cubicBezTo>
                    <a:pt x="613" y="1488"/>
                    <a:pt x="613" y="1477"/>
                    <a:pt x="613" y="1466"/>
                  </a:cubicBezTo>
                  <a:cubicBezTo>
                    <a:pt x="611" y="1464"/>
                    <a:pt x="609" y="1460"/>
                    <a:pt x="606" y="1457"/>
                  </a:cubicBezTo>
                  <a:cubicBezTo>
                    <a:pt x="606" y="1447"/>
                    <a:pt x="606" y="1436"/>
                    <a:pt x="606" y="1425"/>
                  </a:cubicBezTo>
                  <a:cubicBezTo>
                    <a:pt x="603" y="1422"/>
                    <a:pt x="600" y="1419"/>
                    <a:pt x="597" y="1416"/>
                  </a:cubicBezTo>
                  <a:cubicBezTo>
                    <a:pt x="597" y="1408"/>
                    <a:pt x="597" y="1400"/>
                    <a:pt x="597" y="1391"/>
                  </a:cubicBezTo>
                  <a:cubicBezTo>
                    <a:pt x="591" y="1391"/>
                    <a:pt x="586" y="1391"/>
                    <a:pt x="580" y="1391"/>
                  </a:cubicBezTo>
                  <a:cubicBezTo>
                    <a:pt x="578" y="1394"/>
                    <a:pt x="575" y="1396"/>
                    <a:pt x="572" y="1399"/>
                  </a:cubicBezTo>
                  <a:cubicBezTo>
                    <a:pt x="564" y="1399"/>
                    <a:pt x="556" y="1399"/>
                    <a:pt x="547" y="1399"/>
                  </a:cubicBezTo>
                  <a:cubicBezTo>
                    <a:pt x="545" y="1402"/>
                    <a:pt x="542" y="1405"/>
                    <a:pt x="539" y="1408"/>
                  </a:cubicBezTo>
                  <a:cubicBezTo>
                    <a:pt x="523" y="1408"/>
                    <a:pt x="506" y="1408"/>
                    <a:pt x="489" y="1408"/>
                  </a:cubicBezTo>
                  <a:cubicBezTo>
                    <a:pt x="487" y="1410"/>
                    <a:pt x="484" y="1413"/>
                    <a:pt x="481" y="1416"/>
                  </a:cubicBezTo>
                  <a:cubicBezTo>
                    <a:pt x="476" y="1416"/>
                    <a:pt x="470" y="1416"/>
                    <a:pt x="465" y="1416"/>
                  </a:cubicBezTo>
                  <a:cubicBezTo>
                    <a:pt x="462" y="1418"/>
                    <a:pt x="459" y="1421"/>
                    <a:pt x="456" y="1425"/>
                  </a:cubicBezTo>
                  <a:cubicBezTo>
                    <a:pt x="448" y="1425"/>
                    <a:pt x="440" y="1425"/>
                    <a:pt x="431" y="1425"/>
                  </a:cubicBezTo>
                  <a:cubicBezTo>
                    <a:pt x="429" y="1427"/>
                    <a:pt x="427" y="1429"/>
                    <a:pt x="423" y="1433"/>
                  </a:cubicBezTo>
                  <a:cubicBezTo>
                    <a:pt x="418" y="1433"/>
                    <a:pt x="412" y="1433"/>
                    <a:pt x="407" y="1433"/>
                  </a:cubicBezTo>
                  <a:cubicBezTo>
                    <a:pt x="404" y="1435"/>
                    <a:pt x="401" y="1438"/>
                    <a:pt x="398" y="1441"/>
                  </a:cubicBezTo>
                  <a:cubicBezTo>
                    <a:pt x="385" y="1441"/>
                    <a:pt x="371" y="1441"/>
                    <a:pt x="357" y="1441"/>
                  </a:cubicBezTo>
                  <a:cubicBezTo>
                    <a:pt x="357" y="1439"/>
                    <a:pt x="357" y="1436"/>
                    <a:pt x="357" y="1433"/>
                  </a:cubicBezTo>
                  <a:cubicBezTo>
                    <a:pt x="354" y="1430"/>
                    <a:pt x="352" y="1428"/>
                    <a:pt x="349" y="1425"/>
                  </a:cubicBezTo>
                  <a:cubicBezTo>
                    <a:pt x="349" y="1422"/>
                    <a:pt x="349" y="1419"/>
                    <a:pt x="349" y="1416"/>
                  </a:cubicBezTo>
                  <a:cubicBezTo>
                    <a:pt x="341" y="1416"/>
                    <a:pt x="333" y="1416"/>
                    <a:pt x="324" y="1416"/>
                  </a:cubicBezTo>
                  <a:cubicBezTo>
                    <a:pt x="322" y="1418"/>
                    <a:pt x="319" y="1421"/>
                    <a:pt x="315" y="1425"/>
                  </a:cubicBezTo>
                  <a:cubicBezTo>
                    <a:pt x="302" y="1425"/>
                    <a:pt x="288" y="1425"/>
                    <a:pt x="274" y="1425"/>
                  </a:cubicBezTo>
                  <a:cubicBezTo>
                    <a:pt x="272" y="1427"/>
                    <a:pt x="269" y="1429"/>
                    <a:pt x="266" y="1433"/>
                  </a:cubicBezTo>
                  <a:cubicBezTo>
                    <a:pt x="255" y="1433"/>
                    <a:pt x="244" y="1433"/>
                    <a:pt x="233" y="1433"/>
                  </a:cubicBezTo>
                  <a:cubicBezTo>
                    <a:pt x="230" y="1435"/>
                    <a:pt x="228" y="1438"/>
                    <a:pt x="225" y="1441"/>
                  </a:cubicBezTo>
                  <a:cubicBezTo>
                    <a:pt x="214" y="1441"/>
                    <a:pt x="202" y="1441"/>
                    <a:pt x="191" y="1441"/>
                  </a:cubicBezTo>
                  <a:cubicBezTo>
                    <a:pt x="189" y="1444"/>
                    <a:pt x="186" y="1446"/>
                    <a:pt x="183" y="1449"/>
                  </a:cubicBezTo>
                  <a:cubicBezTo>
                    <a:pt x="178" y="1449"/>
                    <a:pt x="172" y="1449"/>
                    <a:pt x="167" y="1449"/>
                  </a:cubicBezTo>
                  <a:cubicBezTo>
                    <a:pt x="164" y="1452"/>
                    <a:pt x="161" y="1454"/>
                    <a:pt x="158" y="1457"/>
                  </a:cubicBezTo>
                  <a:cubicBezTo>
                    <a:pt x="152" y="1457"/>
                    <a:pt x="147" y="1457"/>
                    <a:pt x="141" y="1457"/>
                  </a:cubicBezTo>
                  <a:cubicBezTo>
                    <a:pt x="139" y="1460"/>
                    <a:pt x="136" y="1463"/>
                    <a:pt x="133" y="1466"/>
                  </a:cubicBezTo>
                  <a:cubicBezTo>
                    <a:pt x="125" y="1466"/>
                    <a:pt x="117" y="1466"/>
                    <a:pt x="109" y="1466"/>
                  </a:cubicBezTo>
                  <a:cubicBezTo>
                    <a:pt x="106" y="1468"/>
                    <a:pt x="103" y="1471"/>
                    <a:pt x="100" y="1474"/>
                  </a:cubicBezTo>
                  <a:cubicBezTo>
                    <a:pt x="94" y="1474"/>
                    <a:pt x="89" y="1474"/>
                    <a:pt x="83" y="1474"/>
                  </a:cubicBezTo>
                  <a:cubicBezTo>
                    <a:pt x="81" y="1476"/>
                    <a:pt x="78" y="1480"/>
                    <a:pt x="75" y="1483"/>
                  </a:cubicBezTo>
                  <a:cubicBezTo>
                    <a:pt x="70" y="1483"/>
                    <a:pt x="64" y="1483"/>
                    <a:pt x="59" y="1483"/>
                  </a:cubicBezTo>
                  <a:cubicBezTo>
                    <a:pt x="59" y="1480"/>
                    <a:pt x="59" y="1477"/>
                    <a:pt x="59" y="1474"/>
                  </a:cubicBezTo>
                  <a:cubicBezTo>
                    <a:pt x="56" y="1472"/>
                    <a:pt x="54" y="1469"/>
                    <a:pt x="51" y="1466"/>
                  </a:cubicBezTo>
                  <a:cubicBezTo>
                    <a:pt x="51" y="1455"/>
                    <a:pt x="51" y="1444"/>
                    <a:pt x="51" y="1433"/>
                  </a:cubicBezTo>
                  <a:cubicBezTo>
                    <a:pt x="48" y="1430"/>
                    <a:pt x="45" y="1428"/>
                    <a:pt x="42" y="1425"/>
                  </a:cubicBezTo>
                  <a:cubicBezTo>
                    <a:pt x="42" y="1419"/>
                    <a:pt x="42" y="1414"/>
                    <a:pt x="42" y="1408"/>
                  </a:cubicBezTo>
                  <a:cubicBezTo>
                    <a:pt x="39" y="1406"/>
                    <a:pt x="37" y="1402"/>
                    <a:pt x="34" y="1399"/>
                  </a:cubicBezTo>
                  <a:cubicBezTo>
                    <a:pt x="34" y="1389"/>
                    <a:pt x="34" y="1378"/>
                    <a:pt x="34" y="1367"/>
                  </a:cubicBezTo>
                  <a:cubicBezTo>
                    <a:pt x="31" y="1364"/>
                    <a:pt x="28" y="1361"/>
                    <a:pt x="25" y="1358"/>
                  </a:cubicBezTo>
                  <a:cubicBezTo>
                    <a:pt x="25" y="1353"/>
                    <a:pt x="25" y="1348"/>
                    <a:pt x="25" y="1342"/>
                  </a:cubicBezTo>
                  <a:cubicBezTo>
                    <a:pt x="23" y="1340"/>
                    <a:pt x="20" y="1336"/>
                    <a:pt x="17" y="1333"/>
                  </a:cubicBezTo>
                  <a:cubicBezTo>
                    <a:pt x="17" y="1331"/>
                    <a:pt x="17" y="1328"/>
                    <a:pt x="17" y="1325"/>
                  </a:cubicBezTo>
                  <a:cubicBezTo>
                    <a:pt x="15" y="1323"/>
                    <a:pt x="12" y="1320"/>
                    <a:pt x="9" y="1317"/>
                  </a:cubicBezTo>
                  <a:cubicBezTo>
                    <a:pt x="9" y="1314"/>
                    <a:pt x="9" y="1312"/>
                    <a:pt x="9" y="1309"/>
                  </a:cubicBezTo>
                  <a:cubicBezTo>
                    <a:pt x="7" y="1306"/>
                    <a:pt x="4" y="1303"/>
                    <a:pt x="0" y="1300"/>
                  </a:cubicBezTo>
                  <a:cubicBezTo>
                    <a:pt x="0" y="1297"/>
                    <a:pt x="0" y="1295"/>
                    <a:pt x="0" y="1292"/>
                  </a:cubicBezTo>
                  <a:cubicBezTo>
                    <a:pt x="12" y="1292"/>
                    <a:pt x="23" y="1292"/>
                    <a:pt x="34" y="1292"/>
                  </a:cubicBezTo>
                  <a:cubicBezTo>
                    <a:pt x="34" y="1289"/>
                    <a:pt x="34" y="1286"/>
                    <a:pt x="34" y="1284"/>
                  </a:cubicBezTo>
                  <a:cubicBezTo>
                    <a:pt x="37" y="1281"/>
                    <a:pt x="39" y="1278"/>
                    <a:pt x="42" y="1275"/>
                  </a:cubicBezTo>
                  <a:cubicBezTo>
                    <a:pt x="42" y="1270"/>
                    <a:pt x="42" y="1264"/>
                    <a:pt x="42" y="1258"/>
                  </a:cubicBezTo>
                  <a:cubicBezTo>
                    <a:pt x="45" y="1255"/>
                    <a:pt x="48" y="1253"/>
                    <a:pt x="51" y="1251"/>
                  </a:cubicBezTo>
                  <a:cubicBezTo>
                    <a:pt x="54" y="1251"/>
                    <a:pt x="56" y="1251"/>
                    <a:pt x="59" y="1251"/>
                  </a:cubicBezTo>
                  <a:cubicBezTo>
                    <a:pt x="62" y="1247"/>
                    <a:pt x="65" y="1245"/>
                    <a:pt x="67" y="1243"/>
                  </a:cubicBezTo>
                  <a:cubicBezTo>
                    <a:pt x="73" y="1243"/>
                    <a:pt x="78" y="1243"/>
                    <a:pt x="83" y="1243"/>
                  </a:cubicBezTo>
                  <a:cubicBezTo>
                    <a:pt x="86" y="1246"/>
                    <a:pt x="90" y="1248"/>
                    <a:pt x="92" y="1251"/>
                  </a:cubicBezTo>
                  <a:cubicBezTo>
                    <a:pt x="95" y="1247"/>
                    <a:pt x="97" y="1245"/>
                    <a:pt x="100" y="1243"/>
                  </a:cubicBezTo>
                  <a:cubicBezTo>
                    <a:pt x="103" y="1243"/>
                    <a:pt x="106" y="1243"/>
                    <a:pt x="109" y="1243"/>
                  </a:cubicBezTo>
                  <a:cubicBezTo>
                    <a:pt x="112" y="1239"/>
                    <a:pt x="114" y="1236"/>
                    <a:pt x="117" y="1234"/>
                  </a:cubicBezTo>
                  <a:cubicBezTo>
                    <a:pt x="120" y="1234"/>
                    <a:pt x="122" y="1234"/>
                    <a:pt x="125" y="1234"/>
                  </a:cubicBezTo>
                  <a:cubicBezTo>
                    <a:pt x="128" y="1231"/>
                    <a:pt x="131" y="1228"/>
                    <a:pt x="133" y="1226"/>
                  </a:cubicBezTo>
                  <a:cubicBezTo>
                    <a:pt x="150" y="1226"/>
                    <a:pt x="167" y="1226"/>
                    <a:pt x="183" y="1226"/>
                  </a:cubicBezTo>
                  <a:cubicBezTo>
                    <a:pt x="188" y="1231"/>
                    <a:pt x="194" y="1237"/>
                    <a:pt x="199" y="1243"/>
                  </a:cubicBezTo>
                  <a:cubicBezTo>
                    <a:pt x="199" y="1246"/>
                    <a:pt x="199" y="1248"/>
                    <a:pt x="199" y="1251"/>
                  </a:cubicBezTo>
                  <a:cubicBezTo>
                    <a:pt x="202" y="1251"/>
                    <a:pt x="206" y="1251"/>
                    <a:pt x="208" y="1251"/>
                  </a:cubicBezTo>
                  <a:cubicBezTo>
                    <a:pt x="211" y="1254"/>
                    <a:pt x="214" y="1256"/>
                    <a:pt x="216" y="1258"/>
                  </a:cubicBezTo>
                  <a:cubicBezTo>
                    <a:pt x="216" y="1262"/>
                    <a:pt x="216" y="1265"/>
                    <a:pt x="216" y="1267"/>
                  </a:cubicBezTo>
                  <a:cubicBezTo>
                    <a:pt x="227" y="1267"/>
                    <a:pt x="238" y="1267"/>
                    <a:pt x="249" y="1267"/>
                  </a:cubicBezTo>
                  <a:cubicBezTo>
                    <a:pt x="253" y="1264"/>
                    <a:pt x="255" y="1261"/>
                    <a:pt x="257" y="1258"/>
                  </a:cubicBezTo>
                  <a:cubicBezTo>
                    <a:pt x="263" y="1258"/>
                    <a:pt x="268" y="1258"/>
                    <a:pt x="274" y="1258"/>
                  </a:cubicBezTo>
                  <a:cubicBezTo>
                    <a:pt x="274" y="1255"/>
                    <a:pt x="274" y="1253"/>
                    <a:pt x="274" y="1251"/>
                  </a:cubicBezTo>
                  <a:cubicBezTo>
                    <a:pt x="277" y="1247"/>
                    <a:pt x="280" y="1245"/>
                    <a:pt x="282" y="1243"/>
                  </a:cubicBezTo>
                  <a:cubicBezTo>
                    <a:pt x="285" y="1243"/>
                    <a:pt x="288" y="1243"/>
                    <a:pt x="291" y="1243"/>
                  </a:cubicBezTo>
                  <a:cubicBezTo>
                    <a:pt x="294" y="1239"/>
                    <a:pt x="296" y="1236"/>
                    <a:pt x="299" y="1234"/>
                  </a:cubicBezTo>
                  <a:cubicBezTo>
                    <a:pt x="302" y="1237"/>
                    <a:pt x="305" y="1240"/>
                    <a:pt x="307" y="1243"/>
                  </a:cubicBezTo>
                  <a:cubicBezTo>
                    <a:pt x="316" y="1243"/>
                    <a:pt x="324" y="1243"/>
                    <a:pt x="332" y="1243"/>
                  </a:cubicBezTo>
                  <a:cubicBezTo>
                    <a:pt x="335" y="1239"/>
                    <a:pt x="338" y="1236"/>
                    <a:pt x="340" y="1234"/>
                  </a:cubicBezTo>
                  <a:cubicBezTo>
                    <a:pt x="343" y="1234"/>
                    <a:pt x="346" y="1234"/>
                    <a:pt x="349" y="1234"/>
                  </a:cubicBezTo>
                  <a:cubicBezTo>
                    <a:pt x="349" y="1231"/>
                    <a:pt x="349" y="1228"/>
                    <a:pt x="349" y="1226"/>
                  </a:cubicBezTo>
                  <a:cubicBezTo>
                    <a:pt x="354" y="1220"/>
                    <a:pt x="360" y="1215"/>
                    <a:pt x="365" y="1209"/>
                  </a:cubicBezTo>
                  <a:cubicBezTo>
                    <a:pt x="365" y="1206"/>
                    <a:pt x="365" y="1203"/>
                    <a:pt x="365" y="1200"/>
                  </a:cubicBezTo>
                  <a:cubicBezTo>
                    <a:pt x="369" y="1197"/>
                    <a:pt x="371" y="1195"/>
                    <a:pt x="373" y="1193"/>
                  </a:cubicBezTo>
                  <a:cubicBezTo>
                    <a:pt x="373" y="1181"/>
                    <a:pt x="373" y="1170"/>
                    <a:pt x="373" y="1159"/>
                  </a:cubicBezTo>
                  <a:cubicBezTo>
                    <a:pt x="377" y="1159"/>
                    <a:pt x="379" y="1159"/>
                    <a:pt x="381" y="1159"/>
                  </a:cubicBezTo>
                  <a:cubicBezTo>
                    <a:pt x="385" y="1156"/>
                    <a:pt x="388" y="1154"/>
                    <a:pt x="390" y="1151"/>
                  </a:cubicBezTo>
                  <a:cubicBezTo>
                    <a:pt x="387" y="1148"/>
                    <a:pt x="384" y="1146"/>
                    <a:pt x="381" y="1143"/>
                  </a:cubicBezTo>
                  <a:cubicBezTo>
                    <a:pt x="381" y="1140"/>
                    <a:pt x="381" y="1137"/>
                    <a:pt x="381" y="1134"/>
                  </a:cubicBezTo>
                  <a:cubicBezTo>
                    <a:pt x="376" y="1129"/>
                    <a:pt x="370" y="1123"/>
                    <a:pt x="365" y="1118"/>
                  </a:cubicBezTo>
                  <a:cubicBezTo>
                    <a:pt x="362" y="1118"/>
                    <a:pt x="359" y="1118"/>
                    <a:pt x="357" y="1118"/>
                  </a:cubicBezTo>
                  <a:cubicBezTo>
                    <a:pt x="351" y="1112"/>
                    <a:pt x="346" y="1107"/>
                    <a:pt x="340" y="1101"/>
                  </a:cubicBezTo>
                  <a:cubicBezTo>
                    <a:pt x="340" y="1098"/>
                    <a:pt x="340" y="1096"/>
                    <a:pt x="340" y="1093"/>
                  </a:cubicBezTo>
                  <a:cubicBezTo>
                    <a:pt x="337" y="1090"/>
                    <a:pt x="334" y="1088"/>
                    <a:pt x="332" y="1085"/>
                  </a:cubicBezTo>
                  <a:cubicBezTo>
                    <a:pt x="332" y="1082"/>
                    <a:pt x="332" y="1079"/>
                    <a:pt x="332" y="1076"/>
                  </a:cubicBezTo>
                  <a:cubicBezTo>
                    <a:pt x="329" y="1073"/>
                    <a:pt x="326" y="1071"/>
                    <a:pt x="324" y="1068"/>
                  </a:cubicBezTo>
                  <a:cubicBezTo>
                    <a:pt x="324" y="1065"/>
                    <a:pt x="324" y="1062"/>
                    <a:pt x="324" y="1060"/>
                  </a:cubicBezTo>
                  <a:cubicBezTo>
                    <a:pt x="327" y="1057"/>
                    <a:pt x="330" y="1054"/>
                    <a:pt x="332" y="1052"/>
                  </a:cubicBezTo>
                  <a:cubicBezTo>
                    <a:pt x="335" y="1052"/>
                    <a:pt x="338" y="1052"/>
                    <a:pt x="340" y="1052"/>
                  </a:cubicBezTo>
                  <a:cubicBezTo>
                    <a:pt x="343" y="1049"/>
                    <a:pt x="346" y="1046"/>
                    <a:pt x="349" y="1044"/>
                  </a:cubicBezTo>
                  <a:cubicBezTo>
                    <a:pt x="352" y="1044"/>
                    <a:pt x="354" y="1044"/>
                    <a:pt x="357" y="1044"/>
                  </a:cubicBezTo>
                  <a:cubicBezTo>
                    <a:pt x="368" y="1033"/>
                    <a:pt x="379" y="1022"/>
                    <a:pt x="390" y="1010"/>
                  </a:cubicBezTo>
                  <a:cubicBezTo>
                    <a:pt x="393" y="1010"/>
                    <a:pt x="396" y="1010"/>
                    <a:pt x="398" y="1010"/>
                  </a:cubicBezTo>
                  <a:cubicBezTo>
                    <a:pt x="401" y="1007"/>
                    <a:pt x="404" y="1004"/>
                    <a:pt x="407" y="1002"/>
                  </a:cubicBezTo>
                  <a:cubicBezTo>
                    <a:pt x="410" y="1002"/>
                    <a:pt x="412" y="1002"/>
                    <a:pt x="415" y="1002"/>
                  </a:cubicBezTo>
                  <a:cubicBezTo>
                    <a:pt x="429" y="987"/>
                    <a:pt x="443" y="974"/>
                    <a:pt x="456" y="960"/>
                  </a:cubicBezTo>
                  <a:cubicBezTo>
                    <a:pt x="467" y="971"/>
                    <a:pt x="478" y="983"/>
                    <a:pt x="489" y="994"/>
                  </a:cubicBezTo>
                  <a:cubicBezTo>
                    <a:pt x="489" y="1002"/>
                    <a:pt x="489" y="1010"/>
                    <a:pt x="489" y="1018"/>
                  </a:cubicBezTo>
                  <a:cubicBezTo>
                    <a:pt x="484" y="1024"/>
                    <a:pt x="478" y="1030"/>
                    <a:pt x="473" y="1035"/>
                  </a:cubicBezTo>
                  <a:cubicBezTo>
                    <a:pt x="473" y="1038"/>
                    <a:pt x="473" y="1041"/>
                    <a:pt x="473" y="1044"/>
                  </a:cubicBezTo>
                  <a:cubicBezTo>
                    <a:pt x="478" y="1049"/>
                    <a:pt x="484" y="1055"/>
                    <a:pt x="489" y="1060"/>
                  </a:cubicBezTo>
                  <a:cubicBezTo>
                    <a:pt x="498" y="1060"/>
                    <a:pt x="506" y="1060"/>
                    <a:pt x="514" y="1060"/>
                  </a:cubicBezTo>
                  <a:cubicBezTo>
                    <a:pt x="517" y="1057"/>
                    <a:pt x="520" y="1054"/>
                    <a:pt x="523" y="1052"/>
                  </a:cubicBezTo>
                  <a:cubicBezTo>
                    <a:pt x="526" y="1052"/>
                    <a:pt x="528" y="1052"/>
                    <a:pt x="531" y="1052"/>
                  </a:cubicBezTo>
                  <a:cubicBezTo>
                    <a:pt x="534" y="1049"/>
                    <a:pt x="536" y="1046"/>
                    <a:pt x="539" y="1044"/>
                  </a:cubicBezTo>
                  <a:cubicBezTo>
                    <a:pt x="542" y="1044"/>
                    <a:pt x="545" y="1044"/>
                    <a:pt x="547" y="1044"/>
                  </a:cubicBezTo>
                  <a:cubicBezTo>
                    <a:pt x="553" y="1038"/>
                    <a:pt x="559" y="1033"/>
                    <a:pt x="564" y="1027"/>
                  </a:cubicBezTo>
                  <a:cubicBezTo>
                    <a:pt x="564" y="1022"/>
                    <a:pt x="564" y="1016"/>
                    <a:pt x="564" y="1010"/>
                  </a:cubicBezTo>
                  <a:cubicBezTo>
                    <a:pt x="567" y="1007"/>
                    <a:pt x="570" y="1004"/>
                    <a:pt x="572" y="1002"/>
                  </a:cubicBezTo>
                  <a:cubicBezTo>
                    <a:pt x="572" y="999"/>
                    <a:pt x="572" y="996"/>
                    <a:pt x="572" y="994"/>
                  </a:cubicBezTo>
                  <a:cubicBezTo>
                    <a:pt x="578" y="988"/>
                    <a:pt x="583" y="983"/>
                    <a:pt x="589" y="977"/>
                  </a:cubicBezTo>
                  <a:cubicBezTo>
                    <a:pt x="589" y="974"/>
                    <a:pt x="589" y="971"/>
                    <a:pt x="589" y="969"/>
                  </a:cubicBezTo>
                  <a:cubicBezTo>
                    <a:pt x="592" y="966"/>
                    <a:pt x="594" y="963"/>
                    <a:pt x="597" y="960"/>
                  </a:cubicBezTo>
                  <a:cubicBezTo>
                    <a:pt x="597" y="957"/>
                    <a:pt x="597" y="955"/>
                    <a:pt x="597" y="952"/>
                  </a:cubicBezTo>
                  <a:cubicBezTo>
                    <a:pt x="602" y="947"/>
                    <a:pt x="608" y="941"/>
                    <a:pt x="613" y="936"/>
                  </a:cubicBezTo>
                  <a:cubicBezTo>
                    <a:pt x="617" y="936"/>
                    <a:pt x="620" y="936"/>
                    <a:pt x="622" y="936"/>
                  </a:cubicBezTo>
                  <a:cubicBezTo>
                    <a:pt x="628" y="930"/>
                    <a:pt x="633" y="925"/>
                    <a:pt x="638" y="919"/>
                  </a:cubicBezTo>
                  <a:cubicBezTo>
                    <a:pt x="647" y="919"/>
                    <a:pt x="656" y="919"/>
                    <a:pt x="664" y="919"/>
                  </a:cubicBezTo>
                  <a:cubicBezTo>
                    <a:pt x="664" y="916"/>
                    <a:pt x="664" y="913"/>
                    <a:pt x="664" y="911"/>
                  </a:cubicBezTo>
                  <a:cubicBezTo>
                    <a:pt x="667" y="908"/>
                    <a:pt x="669" y="905"/>
                    <a:pt x="672" y="902"/>
                  </a:cubicBezTo>
                  <a:cubicBezTo>
                    <a:pt x="672" y="899"/>
                    <a:pt x="672" y="897"/>
                    <a:pt x="672" y="894"/>
                  </a:cubicBezTo>
                  <a:cubicBezTo>
                    <a:pt x="680" y="886"/>
                    <a:pt x="688" y="878"/>
                    <a:pt x="696" y="870"/>
                  </a:cubicBezTo>
                  <a:cubicBezTo>
                    <a:pt x="696" y="867"/>
                    <a:pt x="696" y="863"/>
                    <a:pt x="696" y="861"/>
                  </a:cubicBezTo>
                  <a:cubicBezTo>
                    <a:pt x="699" y="858"/>
                    <a:pt x="703" y="855"/>
                    <a:pt x="705" y="853"/>
                  </a:cubicBezTo>
                  <a:cubicBezTo>
                    <a:pt x="705" y="850"/>
                    <a:pt x="705" y="847"/>
                    <a:pt x="705" y="844"/>
                  </a:cubicBezTo>
                  <a:cubicBezTo>
                    <a:pt x="710" y="844"/>
                    <a:pt x="716" y="844"/>
                    <a:pt x="722" y="844"/>
                  </a:cubicBezTo>
                  <a:cubicBezTo>
                    <a:pt x="725" y="841"/>
                    <a:pt x="727" y="839"/>
                    <a:pt x="730" y="836"/>
                  </a:cubicBezTo>
                  <a:cubicBezTo>
                    <a:pt x="735" y="836"/>
                    <a:pt x="741" y="836"/>
                    <a:pt x="746" y="836"/>
                  </a:cubicBezTo>
                  <a:cubicBezTo>
                    <a:pt x="752" y="831"/>
                    <a:pt x="757" y="825"/>
                    <a:pt x="763" y="820"/>
                  </a:cubicBezTo>
                  <a:cubicBezTo>
                    <a:pt x="769" y="820"/>
                    <a:pt x="774" y="820"/>
                    <a:pt x="780" y="820"/>
                  </a:cubicBezTo>
                  <a:cubicBezTo>
                    <a:pt x="780" y="816"/>
                    <a:pt x="780" y="814"/>
                    <a:pt x="780" y="812"/>
                  </a:cubicBezTo>
                  <a:cubicBezTo>
                    <a:pt x="783" y="808"/>
                    <a:pt x="785" y="805"/>
                    <a:pt x="788" y="803"/>
                  </a:cubicBezTo>
                  <a:cubicBezTo>
                    <a:pt x="771" y="786"/>
                    <a:pt x="754" y="770"/>
                    <a:pt x="738" y="754"/>
                  </a:cubicBezTo>
                  <a:cubicBezTo>
                    <a:pt x="734" y="754"/>
                    <a:pt x="732" y="754"/>
                    <a:pt x="730" y="754"/>
                  </a:cubicBezTo>
                  <a:cubicBezTo>
                    <a:pt x="710" y="734"/>
                    <a:pt x="691" y="715"/>
                    <a:pt x="672" y="696"/>
                  </a:cubicBezTo>
                  <a:cubicBezTo>
                    <a:pt x="663" y="696"/>
                    <a:pt x="655" y="696"/>
                    <a:pt x="647" y="696"/>
                  </a:cubicBezTo>
                  <a:cubicBezTo>
                    <a:pt x="647" y="681"/>
                    <a:pt x="647" y="668"/>
                    <a:pt x="647" y="654"/>
                  </a:cubicBezTo>
                  <a:cubicBezTo>
                    <a:pt x="650" y="651"/>
                    <a:pt x="652" y="648"/>
                    <a:pt x="655" y="645"/>
                  </a:cubicBezTo>
                  <a:cubicBezTo>
                    <a:pt x="655" y="640"/>
                    <a:pt x="655" y="634"/>
                    <a:pt x="655" y="630"/>
                  </a:cubicBezTo>
                  <a:cubicBezTo>
                    <a:pt x="658" y="626"/>
                    <a:pt x="661" y="623"/>
                    <a:pt x="664" y="621"/>
                  </a:cubicBezTo>
                  <a:cubicBezTo>
                    <a:pt x="664" y="610"/>
                    <a:pt x="664" y="599"/>
                    <a:pt x="664" y="588"/>
                  </a:cubicBezTo>
                  <a:cubicBezTo>
                    <a:pt x="667" y="585"/>
                    <a:pt x="669" y="582"/>
                    <a:pt x="672" y="579"/>
                  </a:cubicBezTo>
                  <a:cubicBezTo>
                    <a:pt x="677" y="579"/>
                    <a:pt x="683" y="579"/>
                    <a:pt x="688" y="579"/>
                  </a:cubicBezTo>
                  <a:cubicBezTo>
                    <a:pt x="688" y="576"/>
                    <a:pt x="688" y="574"/>
                    <a:pt x="688" y="572"/>
                  </a:cubicBezTo>
                  <a:cubicBezTo>
                    <a:pt x="691" y="568"/>
                    <a:pt x="694" y="565"/>
                    <a:pt x="696" y="563"/>
                  </a:cubicBezTo>
                  <a:cubicBezTo>
                    <a:pt x="699" y="563"/>
                    <a:pt x="703" y="563"/>
                    <a:pt x="705" y="563"/>
                  </a:cubicBezTo>
                  <a:cubicBezTo>
                    <a:pt x="708" y="566"/>
                    <a:pt x="710" y="569"/>
                    <a:pt x="713" y="572"/>
                  </a:cubicBezTo>
                  <a:cubicBezTo>
                    <a:pt x="735" y="572"/>
                    <a:pt x="757" y="572"/>
                    <a:pt x="780" y="572"/>
                  </a:cubicBezTo>
                  <a:cubicBezTo>
                    <a:pt x="783" y="575"/>
                    <a:pt x="785" y="577"/>
                    <a:pt x="788" y="579"/>
                  </a:cubicBezTo>
                  <a:cubicBezTo>
                    <a:pt x="802" y="579"/>
                    <a:pt x="815" y="579"/>
                    <a:pt x="829" y="579"/>
                  </a:cubicBezTo>
                  <a:cubicBezTo>
                    <a:pt x="832" y="576"/>
                    <a:pt x="835" y="574"/>
                    <a:pt x="837" y="572"/>
                  </a:cubicBezTo>
                  <a:cubicBezTo>
                    <a:pt x="840" y="572"/>
                    <a:pt x="843" y="572"/>
                    <a:pt x="846" y="572"/>
                  </a:cubicBezTo>
                  <a:cubicBezTo>
                    <a:pt x="849" y="575"/>
                    <a:pt x="851" y="577"/>
                    <a:pt x="854" y="579"/>
                  </a:cubicBezTo>
                  <a:cubicBezTo>
                    <a:pt x="857" y="576"/>
                    <a:pt x="860" y="574"/>
                    <a:pt x="862" y="572"/>
                  </a:cubicBezTo>
                  <a:cubicBezTo>
                    <a:pt x="868" y="572"/>
                    <a:pt x="873" y="572"/>
                    <a:pt x="879" y="572"/>
                  </a:cubicBezTo>
                  <a:cubicBezTo>
                    <a:pt x="879" y="549"/>
                    <a:pt x="879" y="527"/>
                    <a:pt x="879" y="505"/>
                  </a:cubicBezTo>
                  <a:cubicBezTo>
                    <a:pt x="876" y="502"/>
                    <a:pt x="873" y="499"/>
                    <a:pt x="870" y="497"/>
                  </a:cubicBezTo>
                  <a:cubicBezTo>
                    <a:pt x="870" y="488"/>
                    <a:pt x="870" y="480"/>
                    <a:pt x="870" y="472"/>
                  </a:cubicBezTo>
                  <a:cubicBezTo>
                    <a:pt x="867" y="469"/>
                    <a:pt x="865" y="466"/>
                    <a:pt x="862" y="463"/>
                  </a:cubicBezTo>
                  <a:cubicBezTo>
                    <a:pt x="862" y="458"/>
                    <a:pt x="862" y="452"/>
                    <a:pt x="862" y="447"/>
                  </a:cubicBezTo>
                  <a:cubicBezTo>
                    <a:pt x="859" y="444"/>
                    <a:pt x="856" y="441"/>
                    <a:pt x="854" y="439"/>
                  </a:cubicBezTo>
                  <a:cubicBezTo>
                    <a:pt x="854" y="436"/>
                    <a:pt x="854" y="433"/>
                    <a:pt x="854" y="431"/>
                  </a:cubicBezTo>
                  <a:cubicBezTo>
                    <a:pt x="850" y="428"/>
                    <a:pt x="848" y="424"/>
                    <a:pt x="846" y="422"/>
                  </a:cubicBezTo>
                  <a:cubicBezTo>
                    <a:pt x="846" y="416"/>
                    <a:pt x="846" y="411"/>
                    <a:pt x="846" y="405"/>
                  </a:cubicBezTo>
                  <a:cubicBezTo>
                    <a:pt x="842" y="402"/>
                    <a:pt x="839" y="400"/>
                    <a:pt x="837" y="397"/>
                  </a:cubicBezTo>
                  <a:cubicBezTo>
                    <a:pt x="837" y="394"/>
                    <a:pt x="837" y="391"/>
                    <a:pt x="837" y="389"/>
                  </a:cubicBezTo>
                  <a:cubicBezTo>
                    <a:pt x="834" y="385"/>
                    <a:pt x="831" y="383"/>
                    <a:pt x="829" y="381"/>
                  </a:cubicBezTo>
                  <a:cubicBezTo>
                    <a:pt x="826" y="381"/>
                    <a:pt x="823" y="381"/>
                    <a:pt x="821" y="381"/>
                  </a:cubicBezTo>
                  <a:cubicBezTo>
                    <a:pt x="821" y="353"/>
                    <a:pt x="821" y="325"/>
                    <a:pt x="821" y="298"/>
                  </a:cubicBezTo>
                  <a:cubicBezTo>
                    <a:pt x="846" y="298"/>
                    <a:pt x="870" y="298"/>
                    <a:pt x="895" y="298"/>
                  </a:cubicBezTo>
                  <a:cubicBezTo>
                    <a:pt x="895" y="295"/>
                    <a:pt x="895" y="292"/>
                    <a:pt x="895" y="289"/>
                  </a:cubicBezTo>
                  <a:cubicBezTo>
                    <a:pt x="901" y="284"/>
                    <a:pt x="906" y="278"/>
                    <a:pt x="912" y="273"/>
                  </a:cubicBezTo>
                  <a:cubicBezTo>
                    <a:pt x="912" y="268"/>
                    <a:pt x="912" y="262"/>
                    <a:pt x="912" y="257"/>
                  </a:cubicBezTo>
                  <a:cubicBezTo>
                    <a:pt x="915" y="253"/>
                    <a:pt x="918" y="250"/>
                    <a:pt x="920" y="248"/>
                  </a:cubicBezTo>
                  <a:cubicBezTo>
                    <a:pt x="924" y="248"/>
                    <a:pt x="926" y="248"/>
                    <a:pt x="928" y="248"/>
                  </a:cubicBezTo>
                  <a:cubicBezTo>
                    <a:pt x="932" y="245"/>
                    <a:pt x="934" y="242"/>
                    <a:pt x="936" y="240"/>
                  </a:cubicBezTo>
                  <a:cubicBezTo>
                    <a:pt x="936" y="237"/>
                    <a:pt x="936" y="234"/>
                    <a:pt x="936" y="232"/>
                  </a:cubicBezTo>
                  <a:cubicBezTo>
                    <a:pt x="939" y="229"/>
                    <a:pt x="943" y="226"/>
                    <a:pt x="945" y="223"/>
                  </a:cubicBezTo>
                  <a:cubicBezTo>
                    <a:pt x="945" y="220"/>
                    <a:pt x="945" y="218"/>
                    <a:pt x="945" y="215"/>
                  </a:cubicBezTo>
                  <a:cubicBezTo>
                    <a:pt x="948" y="212"/>
                    <a:pt x="951" y="209"/>
                    <a:pt x="953" y="207"/>
                  </a:cubicBezTo>
                  <a:cubicBezTo>
                    <a:pt x="953" y="198"/>
                    <a:pt x="953" y="190"/>
                    <a:pt x="953" y="182"/>
                  </a:cubicBezTo>
                  <a:cubicBezTo>
                    <a:pt x="959" y="176"/>
                    <a:pt x="964" y="171"/>
                    <a:pt x="970" y="165"/>
                  </a:cubicBezTo>
                  <a:cubicBezTo>
                    <a:pt x="970" y="160"/>
                    <a:pt x="970" y="154"/>
                    <a:pt x="970" y="149"/>
                  </a:cubicBezTo>
                  <a:cubicBezTo>
                    <a:pt x="975" y="143"/>
                    <a:pt x="981" y="137"/>
                    <a:pt x="986" y="133"/>
                  </a:cubicBezTo>
                  <a:cubicBezTo>
                    <a:pt x="986" y="124"/>
                    <a:pt x="986" y="115"/>
                    <a:pt x="986" y="107"/>
                  </a:cubicBezTo>
                  <a:cubicBezTo>
                    <a:pt x="990" y="104"/>
                    <a:pt x="992" y="102"/>
                    <a:pt x="994" y="99"/>
                  </a:cubicBezTo>
                  <a:cubicBezTo>
                    <a:pt x="994" y="79"/>
                    <a:pt x="994" y="60"/>
                    <a:pt x="994" y="41"/>
                  </a:cubicBezTo>
                  <a:cubicBezTo>
                    <a:pt x="998" y="38"/>
                    <a:pt x="1001" y="36"/>
                    <a:pt x="1003" y="33"/>
                  </a:cubicBezTo>
                  <a:cubicBezTo>
                    <a:pt x="1014" y="33"/>
                    <a:pt x="1025" y="33"/>
                    <a:pt x="1036" y="33"/>
                  </a:cubicBezTo>
                  <a:cubicBezTo>
                    <a:pt x="1039" y="30"/>
                    <a:pt x="1042" y="27"/>
                    <a:pt x="1044" y="24"/>
                  </a:cubicBezTo>
                  <a:cubicBezTo>
                    <a:pt x="1050" y="24"/>
                    <a:pt x="1056" y="24"/>
                    <a:pt x="1061" y="24"/>
                  </a:cubicBezTo>
                  <a:cubicBezTo>
                    <a:pt x="1064" y="28"/>
                    <a:pt x="1067" y="31"/>
                    <a:pt x="1069" y="33"/>
                  </a:cubicBezTo>
                  <a:cubicBezTo>
                    <a:pt x="1083" y="33"/>
                    <a:pt x="1097" y="33"/>
                    <a:pt x="1110" y="33"/>
                  </a:cubicBezTo>
                  <a:cubicBezTo>
                    <a:pt x="1114" y="36"/>
                    <a:pt x="1117" y="39"/>
                    <a:pt x="1119" y="41"/>
                  </a:cubicBezTo>
                  <a:cubicBezTo>
                    <a:pt x="1125" y="41"/>
                    <a:pt x="1130" y="41"/>
                    <a:pt x="1136" y="41"/>
                  </a:cubicBezTo>
                  <a:cubicBezTo>
                    <a:pt x="1147" y="30"/>
                    <a:pt x="1158" y="19"/>
                    <a:pt x="1168" y="8"/>
                  </a:cubicBezTo>
                  <a:cubicBezTo>
                    <a:pt x="1172" y="8"/>
                    <a:pt x="1175" y="8"/>
                    <a:pt x="1177" y="8"/>
                  </a:cubicBezTo>
                  <a:cubicBezTo>
                    <a:pt x="1180" y="11"/>
                    <a:pt x="1183" y="14"/>
                    <a:pt x="1185" y="17"/>
                  </a:cubicBezTo>
                  <a:cubicBezTo>
                    <a:pt x="1199" y="17"/>
                    <a:pt x="1213" y="17"/>
                    <a:pt x="1227" y="17"/>
                  </a:cubicBezTo>
                  <a:cubicBezTo>
                    <a:pt x="1227" y="11"/>
                    <a:pt x="1227" y="5"/>
                    <a:pt x="1227" y="0"/>
                  </a:cubicBezTo>
                  <a:cubicBezTo>
                    <a:pt x="1238" y="0"/>
                    <a:pt x="1249" y="0"/>
                    <a:pt x="1260" y="0"/>
                  </a:cubicBezTo>
                  <a:cubicBezTo>
                    <a:pt x="1260" y="5"/>
                    <a:pt x="1260" y="11"/>
                    <a:pt x="1260" y="17"/>
                  </a:cubicBezTo>
                  <a:cubicBezTo>
                    <a:pt x="1257" y="20"/>
                    <a:pt x="1254" y="22"/>
                    <a:pt x="1251" y="24"/>
                  </a:cubicBezTo>
                  <a:cubicBezTo>
                    <a:pt x="1251" y="28"/>
                    <a:pt x="1251" y="31"/>
                    <a:pt x="1251" y="33"/>
                  </a:cubicBezTo>
                  <a:cubicBezTo>
                    <a:pt x="1254" y="36"/>
                    <a:pt x="1258" y="39"/>
                    <a:pt x="1260" y="41"/>
                  </a:cubicBezTo>
                  <a:cubicBezTo>
                    <a:pt x="1260" y="47"/>
                    <a:pt x="1260" y="52"/>
                    <a:pt x="1260" y="58"/>
                  </a:cubicBezTo>
                  <a:cubicBezTo>
                    <a:pt x="1263" y="61"/>
                    <a:pt x="1265" y="63"/>
                    <a:pt x="1268" y="66"/>
                  </a:cubicBezTo>
                  <a:cubicBezTo>
                    <a:pt x="1271" y="63"/>
                    <a:pt x="1274" y="60"/>
                    <a:pt x="1277" y="58"/>
                  </a:cubicBezTo>
                  <a:cubicBezTo>
                    <a:pt x="1282" y="58"/>
                    <a:pt x="1288" y="58"/>
                    <a:pt x="1293" y="58"/>
                  </a:cubicBezTo>
                  <a:cubicBezTo>
                    <a:pt x="1296" y="55"/>
                    <a:pt x="1299" y="52"/>
                    <a:pt x="1301" y="49"/>
                  </a:cubicBezTo>
                  <a:cubicBezTo>
                    <a:pt x="1304" y="49"/>
                    <a:pt x="1307" y="49"/>
                    <a:pt x="1309" y="49"/>
                  </a:cubicBezTo>
                  <a:cubicBezTo>
                    <a:pt x="1312" y="52"/>
                    <a:pt x="1316" y="56"/>
                    <a:pt x="1318" y="58"/>
                  </a:cubicBezTo>
                  <a:cubicBezTo>
                    <a:pt x="1324" y="58"/>
                    <a:pt x="1329" y="58"/>
                    <a:pt x="1335" y="58"/>
                  </a:cubicBezTo>
                  <a:cubicBezTo>
                    <a:pt x="1338" y="61"/>
                    <a:pt x="1340" y="63"/>
                    <a:pt x="1343" y="66"/>
                  </a:cubicBezTo>
                  <a:cubicBezTo>
                    <a:pt x="1351" y="66"/>
                    <a:pt x="1359" y="66"/>
                    <a:pt x="1367" y="66"/>
                  </a:cubicBezTo>
                  <a:cubicBezTo>
                    <a:pt x="1370" y="69"/>
                    <a:pt x="1374" y="72"/>
                    <a:pt x="1376" y="75"/>
                  </a:cubicBezTo>
                  <a:cubicBezTo>
                    <a:pt x="1382" y="75"/>
                    <a:pt x="1387" y="75"/>
                    <a:pt x="1392" y="75"/>
                  </a:cubicBezTo>
                  <a:cubicBezTo>
                    <a:pt x="1395" y="78"/>
                    <a:pt x="1398" y="80"/>
                    <a:pt x="1401" y="83"/>
                  </a:cubicBezTo>
                  <a:cubicBezTo>
                    <a:pt x="1404" y="83"/>
                    <a:pt x="1406" y="83"/>
                    <a:pt x="1409" y="83"/>
                  </a:cubicBezTo>
                  <a:cubicBezTo>
                    <a:pt x="1409" y="86"/>
                    <a:pt x="1409" y="88"/>
                    <a:pt x="1409" y="90"/>
                  </a:cubicBezTo>
                  <a:cubicBezTo>
                    <a:pt x="1412" y="94"/>
                    <a:pt x="1415" y="97"/>
                    <a:pt x="1417" y="99"/>
                  </a:cubicBezTo>
                  <a:cubicBezTo>
                    <a:pt x="1421" y="99"/>
                    <a:pt x="1423" y="99"/>
                    <a:pt x="1425" y="99"/>
                  </a:cubicBezTo>
                  <a:cubicBezTo>
                    <a:pt x="1428" y="102"/>
                    <a:pt x="1432" y="105"/>
                    <a:pt x="1434" y="107"/>
                  </a:cubicBezTo>
                  <a:cubicBezTo>
                    <a:pt x="1448" y="107"/>
                    <a:pt x="1462" y="107"/>
                    <a:pt x="1475" y="107"/>
                  </a:cubicBezTo>
                  <a:cubicBezTo>
                    <a:pt x="1475" y="98"/>
                    <a:pt x="1475" y="90"/>
                    <a:pt x="1475" y="83"/>
                  </a:cubicBezTo>
                  <a:cubicBezTo>
                    <a:pt x="1479" y="79"/>
                    <a:pt x="1481" y="77"/>
                    <a:pt x="1483" y="75"/>
                  </a:cubicBezTo>
                  <a:cubicBezTo>
                    <a:pt x="1483" y="71"/>
                    <a:pt x="1483" y="68"/>
                    <a:pt x="1483" y="66"/>
                  </a:cubicBezTo>
                  <a:cubicBezTo>
                    <a:pt x="1487" y="63"/>
                    <a:pt x="1489" y="60"/>
                    <a:pt x="1491" y="58"/>
                  </a:cubicBezTo>
                  <a:cubicBezTo>
                    <a:pt x="1491" y="52"/>
                    <a:pt x="1491" y="47"/>
                    <a:pt x="1491" y="41"/>
                  </a:cubicBezTo>
                  <a:cubicBezTo>
                    <a:pt x="1494" y="38"/>
                    <a:pt x="1498" y="36"/>
                    <a:pt x="1500" y="33"/>
                  </a:cubicBezTo>
                  <a:cubicBezTo>
                    <a:pt x="1500" y="24"/>
                    <a:pt x="1500" y="16"/>
                    <a:pt x="1500" y="8"/>
                  </a:cubicBezTo>
                  <a:cubicBezTo>
                    <a:pt x="1506" y="8"/>
                    <a:pt x="1511" y="8"/>
                    <a:pt x="1517" y="8"/>
                  </a:cubicBezTo>
                  <a:cubicBezTo>
                    <a:pt x="1520" y="5"/>
                    <a:pt x="1522" y="2"/>
                    <a:pt x="1525" y="0"/>
                  </a:cubicBezTo>
                  <a:cubicBezTo>
                    <a:pt x="1533" y="0"/>
                    <a:pt x="1541" y="0"/>
                    <a:pt x="1549" y="0"/>
                  </a:cubicBezTo>
                  <a:cubicBezTo>
                    <a:pt x="1553" y="3"/>
                    <a:pt x="1556" y="5"/>
                    <a:pt x="1558" y="8"/>
                  </a:cubicBezTo>
                  <a:cubicBezTo>
                    <a:pt x="1561" y="8"/>
                    <a:pt x="1564" y="8"/>
                    <a:pt x="1566" y="8"/>
                  </a:cubicBezTo>
                  <a:cubicBezTo>
                    <a:pt x="1569" y="11"/>
                    <a:pt x="1572" y="14"/>
                    <a:pt x="1575" y="17"/>
                  </a:cubicBezTo>
                  <a:cubicBezTo>
                    <a:pt x="1597" y="17"/>
                    <a:pt x="1619" y="17"/>
                    <a:pt x="1641" y="17"/>
                  </a:cubicBezTo>
                  <a:cubicBezTo>
                    <a:pt x="1644" y="20"/>
                    <a:pt x="1646" y="22"/>
                    <a:pt x="1649" y="24"/>
                  </a:cubicBezTo>
                  <a:cubicBezTo>
                    <a:pt x="1663" y="24"/>
                    <a:pt x="1677" y="24"/>
                    <a:pt x="1691" y="24"/>
                  </a:cubicBezTo>
                  <a:cubicBezTo>
                    <a:pt x="1694" y="28"/>
                    <a:pt x="1696" y="31"/>
                    <a:pt x="1699" y="33"/>
                  </a:cubicBezTo>
                  <a:cubicBezTo>
                    <a:pt x="1710" y="33"/>
                    <a:pt x="1721" y="33"/>
                    <a:pt x="1732" y="33"/>
                  </a:cubicBezTo>
                  <a:cubicBezTo>
                    <a:pt x="1749" y="50"/>
                    <a:pt x="1766" y="67"/>
                    <a:pt x="1781" y="83"/>
                  </a:cubicBezTo>
                  <a:cubicBezTo>
                    <a:pt x="1785" y="83"/>
                    <a:pt x="1788" y="83"/>
                    <a:pt x="1790" y="83"/>
                  </a:cubicBezTo>
                  <a:cubicBezTo>
                    <a:pt x="1793" y="86"/>
                    <a:pt x="1796" y="88"/>
                    <a:pt x="1798" y="90"/>
                  </a:cubicBezTo>
                  <a:cubicBezTo>
                    <a:pt x="1801" y="90"/>
                    <a:pt x="1803" y="90"/>
                    <a:pt x="1806" y="90"/>
                  </a:cubicBezTo>
                  <a:cubicBezTo>
                    <a:pt x="1809" y="88"/>
                    <a:pt x="1812" y="86"/>
                    <a:pt x="1815" y="83"/>
                  </a:cubicBezTo>
                  <a:cubicBezTo>
                    <a:pt x="1817" y="83"/>
                    <a:pt x="1820" y="83"/>
                    <a:pt x="1823" y="83"/>
                  </a:cubicBezTo>
                  <a:cubicBezTo>
                    <a:pt x="1825" y="80"/>
                    <a:pt x="1828" y="78"/>
                    <a:pt x="1832" y="75"/>
                  </a:cubicBezTo>
                  <a:cubicBezTo>
                    <a:pt x="1842" y="75"/>
                    <a:pt x="1853" y="75"/>
                    <a:pt x="1864" y="75"/>
                  </a:cubicBezTo>
                  <a:cubicBezTo>
                    <a:pt x="1867" y="72"/>
                    <a:pt x="1870" y="69"/>
                    <a:pt x="1873" y="66"/>
                  </a:cubicBezTo>
                  <a:cubicBezTo>
                    <a:pt x="1883" y="66"/>
                    <a:pt x="1894" y="66"/>
                    <a:pt x="1906" y="66"/>
                  </a:cubicBezTo>
                  <a:cubicBezTo>
                    <a:pt x="1908" y="63"/>
                    <a:pt x="1911" y="61"/>
                    <a:pt x="1914" y="58"/>
                  </a:cubicBezTo>
                  <a:cubicBezTo>
                    <a:pt x="1928" y="58"/>
                    <a:pt x="1941" y="58"/>
                    <a:pt x="1956" y="58"/>
                  </a:cubicBezTo>
                  <a:cubicBezTo>
                    <a:pt x="1958" y="55"/>
                    <a:pt x="1960" y="52"/>
                    <a:pt x="1964" y="49"/>
                  </a:cubicBezTo>
                  <a:cubicBezTo>
                    <a:pt x="1966" y="49"/>
                    <a:pt x="1969" y="49"/>
                    <a:pt x="1972" y="49"/>
                  </a:cubicBezTo>
                  <a:cubicBezTo>
                    <a:pt x="1972" y="55"/>
                    <a:pt x="1972" y="60"/>
                    <a:pt x="1972" y="66"/>
                  </a:cubicBezTo>
                  <a:cubicBezTo>
                    <a:pt x="1975" y="69"/>
                    <a:pt x="1978" y="72"/>
                    <a:pt x="1980" y="75"/>
                  </a:cubicBezTo>
                  <a:cubicBezTo>
                    <a:pt x="1980" y="80"/>
                    <a:pt x="1980" y="86"/>
                    <a:pt x="1980" y="90"/>
                  </a:cubicBezTo>
                  <a:cubicBezTo>
                    <a:pt x="1983" y="94"/>
                    <a:pt x="1987" y="97"/>
                    <a:pt x="1989" y="99"/>
                  </a:cubicBezTo>
                  <a:cubicBezTo>
                    <a:pt x="1989" y="105"/>
                    <a:pt x="1989" y="110"/>
                    <a:pt x="1989" y="116"/>
                  </a:cubicBezTo>
                  <a:cubicBezTo>
                    <a:pt x="1992" y="119"/>
                    <a:pt x="1995" y="121"/>
                    <a:pt x="1997" y="124"/>
                  </a:cubicBezTo>
                  <a:cubicBezTo>
                    <a:pt x="2003" y="124"/>
                    <a:pt x="2008" y="124"/>
                    <a:pt x="2014" y="124"/>
                  </a:cubicBezTo>
                  <a:cubicBezTo>
                    <a:pt x="2017" y="121"/>
                    <a:pt x="2019" y="118"/>
                    <a:pt x="2022" y="116"/>
                  </a:cubicBezTo>
                  <a:cubicBezTo>
                    <a:pt x="2033" y="116"/>
                    <a:pt x="2044" y="116"/>
                    <a:pt x="2055" y="116"/>
                  </a:cubicBezTo>
                  <a:cubicBezTo>
                    <a:pt x="2061" y="121"/>
                    <a:pt x="2066" y="127"/>
                    <a:pt x="2072" y="133"/>
                  </a:cubicBezTo>
                  <a:cubicBezTo>
                    <a:pt x="2072" y="155"/>
                    <a:pt x="2072" y="177"/>
                    <a:pt x="2072" y="199"/>
                  </a:cubicBezTo>
                  <a:cubicBezTo>
                    <a:pt x="2077" y="199"/>
                    <a:pt x="2083" y="199"/>
                    <a:pt x="2088" y="199"/>
                  </a:cubicBezTo>
                  <a:cubicBezTo>
                    <a:pt x="2092" y="195"/>
                    <a:pt x="2094" y="192"/>
                    <a:pt x="2096" y="190"/>
                  </a:cubicBezTo>
                  <a:cubicBezTo>
                    <a:pt x="2113" y="190"/>
                    <a:pt x="2130" y="190"/>
                    <a:pt x="2146" y="190"/>
                  </a:cubicBezTo>
                  <a:cubicBezTo>
                    <a:pt x="2150" y="187"/>
                    <a:pt x="2152" y="184"/>
                    <a:pt x="2154" y="182"/>
                  </a:cubicBezTo>
                  <a:cubicBezTo>
                    <a:pt x="2169" y="182"/>
                    <a:pt x="2182" y="182"/>
                    <a:pt x="2196" y="182"/>
                  </a:cubicBezTo>
                  <a:cubicBezTo>
                    <a:pt x="2199" y="179"/>
                    <a:pt x="2201" y="176"/>
                    <a:pt x="2204" y="174"/>
                  </a:cubicBezTo>
                  <a:cubicBezTo>
                    <a:pt x="2209" y="174"/>
                    <a:pt x="2215" y="174"/>
                    <a:pt x="2220" y="174"/>
                  </a:cubicBezTo>
                  <a:cubicBezTo>
                    <a:pt x="2224" y="171"/>
                    <a:pt x="2227" y="168"/>
                    <a:pt x="2229" y="165"/>
                  </a:cubicBezTo>
                  <a:cubicBezTo>
                    <a:pt x="2246" y="165"/>
                    <a:pt x="2263" y="165"/>
                    <a:pt x="2278" y="165"/>
                  </a:cubicBezTo>
                  <a:cubicBezTo>
                    <a:pt x="2278" y="168"/>
                    <a:pt x="2278" y="172"/>
                    <a:pt x="2278" y="174"/>
                  </a:cubicBezTo>
                  <a:cubicBezTo>
                    <a:pt x="2282" y="177"/>
                    <a:pt x="2285" y="180"/>
                    <a:pt x="2287" y="182"/>
                  </a:cubicBezTo>
                  <a:cubicBezTo>
                    <a:pt x="2290" y="182"/>
                    <a:pt x="2293" y="182"/>
                    <a:pt x="2295" y="182"/>
                  </a:cubicBezTo>
                  <a:cubicBezTo>
                    <a:pt x="2295" y="191"/>
                    <a:pt x="2295" y="199"/>
                    <a:pt x="2295" y="207"/>
                  </a:cubicBezTo>
                  <a:cubicBezTo>
                    <a:pt x="2298" y="210"/>
                    <a:pt x="2301" y="213"/>
                    <a:pt x="2303" y="215"/>
                  </a:cubicBezTo>
                  <a:cubicBezTo>
                    <a:pt x="2306" y="215"/>
                    <a:pt x="2309" y="215"/>
                    <a:pt x="2312" y="215"/>
                  </a:cubicBezTo>
                  <a:cubicBezTo>
                    <a:pt x="2315" y="218"/>
                    <a:pt x="2317" y="221"/>
                    <a:pt x="2320" y="223"/>
                  </a:cubicBezTo>
                  <a:cubicBezTo>
                    <a:pt x="2325" y="223"/>
                    <a:pt x="2331" y="223"/>
                    <a:pt x="2337" y="223"/>
                  </a:cubicBezTo>
                  <a:cubicBezTo>
                    <a:pt x="2340" y="226"/>
                    <a:pt x="2343" y="230"/>
                    <a:pt x="2345" y="232"/>
                  </a:cubicBezTo>
                  <a:cubicBezTo>
                    <a:pt x="2351" y="232"/>
                    <a:pt x="2356" y="232"/>
                    <a:pt x="2361" y="232"/>
                  </a:cubicBezTo>
                  <a:cubicBezTo>
                    <a:pt x="2364" y="235"/>
                    <a:pt x="2368" y="238"/>
                    <a:pt x="2370" y="240"/>
                  </a:cubicBezTo>
                  <a:cubicBezTo>
                    <a:pt x="2379" y="240"/>
                    <a:pt x="2387" y="240"/>
                    <a:pt x="2395" y="240"/>
                  </a:cubicBezTo>
                  <a:cubicBezTo>
                    <a:pt x="2398" y="243"/>
                    <a:pt x="2400" y="246"/>
                    <a:pt x="2403" y="248"/>
                  </a:cubicBezTo>
                  <a:cubicBezTo>
                    <a:pt x="2411" y="248"/>
                    <a:pt x="2420" y="248"/>
                    <a:pt x="2428" y="248"/>
                  </a:cubicBezTo>
                  <a:cubicBezTo>
                    <a:pt x="2431" y="251"/>
                    <a:pt x="2434" y="254"/>
                    <a:pt x="2436" y="257"/>
                  </a:cubicBezTo>
                  <a:cubicBezTo>
                    <a:pt x="2445" y="257"/>
                    <a:pt x="2453" y="257"/>
                    <a:pt x="2461" y="257"/>
                  </a:cubicBezTo>
                  <a:cubicBezTo>
                    <a:pt x="2464" y="260"/>
                    <a:pt x="2467" y="262"/>
                    <a:pt x="2469" y="265"/>
                  </a:cubicBezTo>
                  <a:cubicBezTo>
                    <a:pt x="2492" y="265"/>
                    <a:pt x="2514" y="265"/>
                    <a:pt x="2535" y="265"/>
                  </a:cubicBezTo>
                  <a:cubicBezTo>
                    <a:pt x="2539" y="268"/>
                    <a:pt x="2542" y="271"/>
                    <a:pt x="2544" y="273"/>
                  </a:cubicBezTo>
                  <a:cubicBezTo>
                    <a:pt x="2550" y="273"/>
                    <a:pt x="2555" y="273"/>
                    <a:pt x="2560" y="273"/>
                  </a:cubicBezTo>
                  <a:cubicBezTo>
                    <a:pt x="2563" y="277"/>
                    <a:pt x="2566" y="279"/>
                    <a:pt x="2569" y="281"/>
                  </a:cubicBezTo>
                  <a:cubicBezTo>
                    <a:pt x="2578" y="281"/>
                    <a:pt x="2585" y="281"/>
                    <a:pt x="2593" y="281"/>
                  </a:cubicBezTo>
                  <a:cubicBezTo>
                    <a:pt x="2597" y="284"/>
                    <a:pt x="2600" y="287"/>
                    <a:pt x="2602" y="289"/>
                  </a:cubicBezTo>
                  <a:cubicBezTo>
                    <a:pt x="2605" y="286"/>
                    <a:pt x="2608" y="284"/>
                    <a:pt x="2610" y="281"/>
                  </a:cubicBezTo>
                  <a:cubicBezTo>
                    <a:pt x="2613" y="281"/>
                    <a:pt x="2616" y="281"/>
                    <a:pt x="2618" y="281"/>
                  </a:cubicBezTo>
                  <a:cubicBezTo>
                    <a:pt x="2621" y="284"/>
                    <a:pt x="2624" y="287"/>
                    <a:pt x="2627" y="289"/>
                  </a:cubicBezTo>
                  <a:cubicBezTo>
                    <a:pt x="2630" y="289"/>
                    <a:pt x="2632" y="289"/>
                    <a:pt x="2635" y="289"/>
                  </a:cubicBezTo>
                  <a:cubicBezTo>
                    <a:pt x="2638" y="292"/>
                    <a:pt x="2641" y="296"/>
                    <a:pt x="2643" y="298"/>
                  </a:cubicBezTo>
                  <a:cubicBezTo>
                    <a:pt x="2647" y="298"/>
                    <a:pt x="2649" y="298"/>
                    <a:pt x="2651" y="298"/>
                  </a:cubicBezTo>
                  <a:cubicBezTo>
                    <a:pt x="2660" y="307"/>
                    <a:pt x="2668" y="315"/>
                    <a:pt x="2676" y="323"/>
                  </a:cubicBezTo>
                  <a:cubicBezTo>
                    <a:pt x="2679" y="323"/>
                    <a:pt x="2682" y="323"/>
                    <a:pt x="2685" y="323"/>
                  </a:cubicBezTo>
                  <a:cubicBezTo>
                    <a:pt x="2685" y="326"/>
                    <a:pt x="2685" y="329"/>
                    <a:pt x="2685" y="331"/>
                  </a:cubicBezTo>
                  <a:cubicBezTo>
                    <a:pt x="2682" y="335"/>
                    <a:pt x="2678" y="337"/>
                    <a:pt x="2676" y="339"/>
                  </a:cubicBezTo>
                  <a:cubicBezTo>
                    <a:pt x="2679" y="343"/>
                    <a:pt x="2682" y="345"/>
                    <a:pt x="2685" y="347"/>
                  </a:cubicBezTo>
                  <a:cubicBezTo>
                    <a:pt x="2679" y="353"/>
                    <a:pt x="2674" y="358"/>
                    <a:pt x="2668" y="364"/>
                  </a:cubicBezTo>
                  <a:cubicBezTo>
                    <a:pt x="2677" y="373"/>
                    <a:pt x="2685" y="381"/>
                    <a:pt x="2693" y="389"/>
                  </a:cubicBezTo>
                  <a:cubicBezTo>
                    <a:pt x="2696" y="389"/>
                    <a:pt x="2699" y="389"/>
                    <a:pt x="2702" y="389"/>
                  </a:cubicBezTo>
                  <a:cubicBezTo>
                    <a:pt x="2705" y="385"/>
                    <a:pt x="2707" y="383"/>
                    <a:pt x="2709" y="381"/>
                  </a:cubicBezTo>
                  <a:cubicBezTo>
                    <a:pt x="2718" y="381"/>
                    <a:pt x="2726" y="381"/>
                    <a:pt x="2734" y="381"/>
                  </a:cubicBezTo>
                  <a:cubicBezTo>
                    <a:pt x="2740" y="375"/>
                    <a:pt x="2745" y="370"/>
                    <a:pt x="2751" y="364"/>
                  </a:cubicBezTo>
                  <a:cubicBezTo>
                    <a:pt x="2765" y="364"/>
                    <a:pt x="2779" y="364"/>
                    <a:pt x="2792" y="364"/>
                  </a:cubicBezTo>
                  <a:cubicBezTo>
                    <a:pt x="2792" y="367"/>
                    <a:pt x="2792" y="370"/>
                    <a:pt x="2792" y="373"/>
                  </a:cubicBezTo>
                  <a:cubicBezTo>
                    <a:pt x="2795" y="376"/>
                    <a:pt x="2799" y="378"/>
                    <a:pt x="2801" y="381"/>
                  </a:cubicBezTo>
                  <a:cubicBezTo>
                    <a:pt x="2804" y="381"/>
                    <a:pt x="2806" y="381"/>
                    <a:pt x="2809" y="381"/>
                  </a:cubicBezTo>
                  <a:cubicBezTo>
                    <a:pt x="2812" y="384"/>
                    <a:pt x="2814" y="386"/>
                    <a:pt x="2817" y="389"/>
                  </a:cubicBezTo>
                  <a:cubicBezTo>
                    <a:pt x="2831" y="389"/>
                    <a:pt x="2845" y="389"/>
                    <a:pt x="2858" y="389"/>
                  </a:cubicBezTo>
                  <a:cubicBezTo>
                    <a:pt x="2861" y="385"/>
                    <a:pt x="2865" y="383"/>
                    <a:pt x="2867" y="381"/>
                  </a:cubicBezTo>
                  <a:cubicBezTo>
                    <a:pt x="2872" y="381"/>
                    <a:pt x="2878" y="381"/>
                    <a:pt x="2884" y="381"/>
                  </a:cubicBezTo>
                  <a:cubicBezTo>
                    <a:pt x="2887" y="384"/>
                    <a:pt x="2889" y="386"/>
                    <a:pt x="2892" y="389"/>
                  </a:cubicBezTo>
                  <a:cubicBezTo>
                    <a:pt x="2900" y="389"/>
                    <a:pt x="2908" y="389"/>
                    <a:pt x="2916" y="389"/>
                  </a:cubicBezTo>
                  <a:cubicBezTo>
                    <a:pt x="2919" y="392"/>
                    <a:pt x="2923" y="395"/>
                    <a:pt x="2925" y="397"/>
                  </a:cubicBezTo>
                  <a:cubicBezTo>
                    <a:pt x="2931" y="397"/>
                    <a:pt x="2936" y="397"/>
                    <a:pt x="2942" y="397"/>
                  </a:cubicBezTo>
                  <a:cubicBezTo>
                    <a:pt x="2945" y="401"/>
                    <a:pt x="2947" y="403"/>
                    <a:pt x="2950" y="405"/>
                  </a:cubicBezTo>
                  <a:cubicBezTo>
                    <a:pt x="2953" y="405"/>
                    <a:pt x="2955" y="405"/>
                    <a:pt x="2958" y="405"/>
                  </a:cubicBezTo>
                  <a:cubicBezTo>
                    <a:pt x="2961" y="402"/>
                    <a:pt x="2964" y="400"/>
                    <a:pt x="2966" y="397"/>
                  </a:cubicBezTo>
                  <a:cubicBezTo>
                    <a:pt x="2969" y="397"/>
                    <a:pt x="2972" y="397"/>
                    <a:pt x="2974" y="397"/>
                  </a:cubicBezTo>
                  <a:cubicBezTo>
                    <a:pt x="2974" y="403"/>
                    <a:pt x="2974" y="409"/>
                    <a:pt x="2974" y="414"/>
                  </a:cubicBezTo>
                  <a:cubicBezTo>
                    <a:pt x="2977" y="417"/>
                    <a:pt x="2981" y="420"/>
                    <a:pt x="2983" y="422"/>
                  </a:cubicBezTo>
                  <a:cubicBezTo>
                    <a:pt x="2983" y="463"/>
                    <a:pt x="2983" y="505"/>
                    <a:pt x="2983" y="546"/>
                  </a:cubicBezTo>
                  <a:cubicBezTo>
                    <a:pt x="2986" y="549"/>
                    <a:pt x="2989" y="552"/>
                    <a:pt x="2991" y="555"/>
                  </a:cubicBezTo>
                  <a:cubicBezTo>
                    <a:pt x="2988" y="558"/>
                    <a:pt x="2985" y="560"/>
                    <a:pt x="2983" y="563"/>
                  </a:cubicBezTo>
                  <a:cubicBezTo>
                    <a:pt x="2983" y="566"/>
                    <a:pt x="2983" y="569"/>
                    <a:pt x="2983" y="572"/>
                  </a:cubicBezTo>
                  <a:cubicBezTo>
                    <a:pt x="2986" y="575"/>
                    <a:pt x="2989" y="577"/>
                    <a:pt x="2991" y="579"/>
                  </a:cubicBezTo>
                  <a:cubicBezTo>
                    <a:pt x="2991" y="583"/>
                    <a:pt x="2991" y="586"/>
                    <a:pt x="2991" y="588"/>
                  </a:cubicBezTo>
                  <a:cubicBezTo>
                    <a:pt x="2997" y="588"/>
                    <a:pt x="3002" y="588"/>
                    <a:pt x="3008" y="588"/>
                  </a:cubicBezTo>
                  <a:cubicBezTo>
                    <a:pt x="3013" y="583"/>
                    <a:pt x="3019" y="577"/>
                    <a:pt x="3024" y="572"/>
                  </a:cubicBezTo>
                  <a:cubicBezTo>
                    <a:pt x="3028" y="572"/>
                    <a:pt x="3030" y="572"/>
                    <a:pt x="3032" y="572"/>
                  </a:cubicBezTo>
                  <a:cubicBezTo>
                    <a:pt x="3036" y="575"/>
                    <a:pt x="3039" y="577"/>
                    <a:pt x="3041" y="579"/>
                  </a:cubicBezTo>
                  <a:cubicBezTo>
                    <a:pt x="3050" y="579"/>
                    <a:pt x="3058" y="579"/>
                    <a:pt x="3066" y="579"/>
                  </a:cubicBezTo>
                  <a:cubicBezTo>
                    <a:pt x="3080" y="594"/>
                    <a:pt x="3094" y="607"/>
                    <a:pt x="3107" y="621"/>
                  </a:cubicBezTo>
                  <a:cubicBezTo>
                    <a:pt x="3107" y="624"/>
                    <a:pt x="3107" y="627"/>
                    <a:pt x="3107" y="630"/>
                  </a:cubicBezTo>
                  <a:cubicBezTo>
                    <a:pt x="3110" y="633"/>
                    <a:pt x="3113" y="635"/>
                    <a:pt x="3115" y="638"/>
                  </a:cubicBezTo>
                  <a:cubicBezTo>
                    <a:pt x="3115" y="646"/>
                    <a:pt x="3115" y="654"/>
                    <a:pt x="3115" y="662"/>
                  </a:cubicBezTo>
                  <a:cubicBezTo>
                    <a:pt x="3112" y="665"/>
                    <a:pt x="3109" y="669"/>
                    <a:pt x="3107" y="671"/>
                  </a:cubicBezTo>
                  <a:cubicBezTo>
                    <a:pt x="3107" y="674"/>
                    <a:pt x="3107" y="677"/>
                    <a:pt x="3107" y="679"/>
                  </a:cubicBezTo>
                  <a:cubicBezTo>
                    <a:pt x="3113" y="684"/>
                    <a:pt x="3118" y="690"/>
                    <a:pt x="3124" y="696"/>
                  </a:cubicBezTo>
                  <a:cubicBezTo>
                    <a:pt x="3127" y="696"/>
                    <a:pt x="3129" y="696"/>
                    <a:pt x="3132" y="696"/>
                  </a:cubicBezTo>
                  <a:cubicBezTo>
                    <a:pt x="3146" y="710"/>
                    <a:pt x="3160" y="723"/>
                    <a:pt x="3173" y="737"/>
                  </a:cubicBezTo>
                  <a:cubicBezTo>
                    <a:pt x="3182" y="737"/>
                    <a:pt x="3191" y="737"/>
                    <a:pt x="3199" y="737"/>
                  </a:cubicBezTo>
                  <a:cubicBezTo>
                    <a:pt x="3204" y="742"/>
                    <a:pt x="3210" y="748"/>
                    <a:pt x="3214" y="754"/>
                  </a:cubicBezTo>
                  <a:cubicBezTo>
                    <a:pt x="3218" y="754"/>
                    <a:pt x="3221" y="754"/>
                    <a:pt x="3223" y="754"/>
                  </a:cubicBezTo>
                  <a:cubicBezTo>
                    <a:pt x="3229" y="759"/>
                    <a:pt x="3234" y="765"/>
                    <a:pt x="3240" y="770"/>
                  </a:cubicBezTo>
                  <a:cubicBezTo>
                    <a:pt x="3243" y="770"/>
                    <a:pt x="3245" y="770"/>
                    <a:pt x="3248" y="770"/>
                  </a:cubicBezTo>
                  <a:cubicBezTo>
                    <a:pt x="3251" y="774"/>
                    <a:pt x="3254" y="776"/>
                    <a:pt x="3257" y="778"/>
                  </a:cubicBezTo>
                  <a:cubicBezTo>
                    <a:pt x="3265" y="778"/>
                    <a:pt x="3273" y="778"/>
                    <a:pt x="3281" y="778"/>
                  </a:cubicBezTo>
                  <a:cubicBezTo>
                    <a:pt x="3287" y="784"/>
                    <a:pt x="3292" y="789"/>
                    <a:pt x="3298" y="795"/>
                  </a:cubicBezTo>
                  <a:cubicBezTo>
                    <a:pt x="3301" y="795"/>
                    <a:pt x="3303" y="795"/>
                    <a:pt x="3306" y="795"/>
                  </a:cubicBezTo>
                  <a:cubicBezTo>
                    <a:pt x="3309" y="798"/>
                    <a:pt x="3311" y="801"/>
                    <a:pt x="3314" y="803"/>
                  </a:cubicBezTo>
                  <a:cubicBezTo>
                    <a:pt x="3317" y="803"/>
                    <a:pt x="3320" y="803"/>
                    <a:pt x="3323" y="803"/>
                  </a:cubicBezTo>
                  <a:cubicBezTo>
                    <a:pt x="3326" y="806"/>
                    <a:pt x="3328" y="809"/>
                    <a:pt x="3331" y="812"/>
                  </a:cubicBezTo>
                  <a:cubicBezTo>
                    <a:pt x="3334" y="812"/>
                    <a:pt x="3337" y="812"/>
                    <a:pt x="3339" y="812"/>
                  </a:cubicBezTo>
                  <a:cubicBezTo>
                    <a:pt x="3348" y="820"/>
                    <a:pt x="3356" y="828"/>
                    <a:pt x="3364" y="836"/>
                  </a:cubicBezTo>
                  <a:cubicBezTo>
                    <a:pt x="3364" y="842"/>
                    <a:pt x="3364" y="847"/>
                    <a:pt x="3364" y="853"/>
                  </a:cubicBezTo>
                  <a:cubicBezTo>
                    <a:pt x="3367" y="856"/>
                    <a:pt x="3369" y="859"/>
                    <a:pt x="3372" y="861"/>
                  </a:cubicBezTo>
                  <a:cubicBezTo>
                    <a:pt x="3372" y="864"/>
                    <a:pt x="3372" y="867"/>
                    <a:pt x="3372" y="870"/>
                  </a:cubicBezTo>
                  <a:cubicBezTo>
                    <a:pt x="3375" y="873"/>
                    <a:pt x="3378" y="875"/>
                    <a:pt x="3381" y="878"/>
                  </a:cubicBezTo>
                  <a:cubicBezTo>
                    <a:pt x="3384" y="878"/>
                    <a:pt x="3386" y="878"/>
                    <a:pt x="3389" y="878"/>
                  </a:cubicBezTo>
                  <a:cubicBezTo>
                    <a:pt x="3392" y="874"/>
                    <a:pt x="3395" y="872"/>
                    <a:pt x="3397" y="870"/>
                  </a:cubicBezTo>
                  <a:cubicBezTo>
                    <a:pt x="3400" y="870"/>
                    <a:pt x="3403" y="870"/>
                    <a:pt x="3405" y="870"/>
                  </a:cubicBezTo>
                  <a:cubicBezTo>
                    <a:pt x="3408" y="873"/>
                    <a:pt x="3411" y="875"/>
                    <a:pt x="3413" y="878"/>
                  </a:cubicBezTo>
                  <a:cubicBezTo>
                    <a:pt x="3416" y="878"/>
                    <a:pt x="3420" y="878"/>
                    <a:pt x="3422" y="878"/>
                  </a:cubicBezTo>
                  <a:cubicBezTo>
                    <a:pt x="3428" y="883"/>
                    <a:pt x="3433" y="889"/>
                    <a:pt x="3439" y="894"/>
                  </a:cubicBezTo>
                  <a:cubicBezTo>
                    <a:pt x="3442" y="891"/>
                    <a:pt x="3444" y="889"/>
                    <a:pt x="3447" y="886"/>
                  </a:cubicBezTo>
                  <a:cubicBezTo>
                    <a:pt x="3452" y="886"/>
                    <a:pt x="3458" y="886"/>
                    <a:pt x="3463" y="886"/>
                  </a:cubicBezTo>
                  <a:cubicBezTo>
                    <a:pt x="3466" y="883"/>
                    <a:pt x="3469" y="880"/>
                    <a:pt x="3471" y="878"/>
                  </a:cubicBezTo>
                  <a:cubicBezTo>
                    <a:pt x="3474" y="878"/>
                    <a:pt x="3478" y="878"/>
                    <a:pt x="3480" y="878"/>
                  </a:cubicBezTo>
                  <a:cubicBezTo>
                    <a:pt x="3483" y="874"/>
                    <a:pt x="3486" y="872"/>
                    <a:pt x="3488" y="870"/>
                  </a:cubicBezTo>
                  <a:cubicBezTo>
                    <a:pt x="3491" y="873"/>
                    <a:pt x="3494" y="875"/>
                    <a:pt x="3497" y="878"/>
                  </a:cubicBezTo>
                  <a:cubicBezTo>
                    <a:pt x="3500" y="878"/>
                    <a:pt x="3502" y="878"/>
                    <a:pt x="3505" y="878"/>
                  </a:cubicBezTo>
                  <a:cubicBezTo>
                    <a:pt x="3508" y="881"/>
                    <a:pt x="3511" y="884"/>
                    <a:pt x="3513" y="886"/>
                  </a:cubicBezTo>
                  <a:cubicBezTo>
                    <a:pt x="3522" y="886"/>
                    <a:pt x="3530" y="886"/>
                    <a:pt x="3538" y="886"/>
                  </a:cubicBezTo>
                  <a:cubicBezTo>
                    <a:pt x="3541" y="883"/>
                    <a:pt x="3544" y="880"/>
                    <a:pt x="3546" y="878"/>
                  </a:cubicBezTo>
                  <a:cubicBezTo>
                    <a:pt x="3549" y="878"/>
                    <a:pt x="3552" y="878"/>
                    <a:pt x="3555" y="878"/>
                  </a:cubicBezTo>
                  <a:cubicBezTo>
                    <a:pt x="3558" y="874"/>
                    <a:pt x="3560" y="872"/>
                    <a:pt x="3563" y="870"/>
                  </a:cubicBezTo>
                  <a:cubicBezTo>
                    <a:pt x="3566" y="870"/>
                    <a:pt x="3568" y="870"/>
                    <a:pt x="3571" y="870"/>
                  </a:cubicBezTo>
                  <a:cubicBezTo>
                    <a:pt x="3574" y="866"/>
                    <a:pt x="3577" y="863"/>
                    <a:pt x="3579" y="861"/>
                  </a:cubicBezTo>
                  <a:cubicBezTo>
                    <a:pt x="3583" y="861"/>
                    <a:pt x="3585" y="861"/>
                    <a:pt x="3587" y="861"/>
                  </a:cubicBezTo>
                  <a:cubicBezTo>
                    <a:pt x="3591" y="858"/>
                    <a:pt x="3594" y="855"/>
                    <a:pt x="3596" y="853"/>
                  </a:cubicBezTo>
                  <a:cubicBezTo>
                    <a:pt x="3602" y="853"/>
                    <a:pt x="3607" y="853"/>
                    <a:pt x="3613" y="853"/>
                  </a:cubicBezTo>
                  <a:cubicBezTo>
                    <a:pt x="3616" y="850"/>
                    <a:pt x="3618" y="846"/>
                    <a:pt x="3621" y="844"/>
                  </a:cubicBezTo>
                  <a:cubicBezTo>
                    <a:pt x="3624" y="844"/>
                    <a:pt x="3626" y="844"/>
                    <a:pt x="3629" y="844"/>
                  </a:cubicBezTo>
                  <a:cubicBezTo>
                    <a:pt x="3634" y="839"/>
                    <a:pt x="3640" y="833"/>
                    <a:pt x="3645" y="828"/>
                  </a:cubicBezTo>
                  <a:cubicBezTo>
                    <a:pt x="3649" y="828"/>
                    <a:pt x="3652" y="828"/>
                    <a:pt x="3654" y="828"/>
                  </a:cubicBezTo>
                  <a:cubicBezTo>
                    <a:pt x="3657" y="825"/>
                    <a:pt x="3660" y="822"/>
                    <a:pt x="3662" y="819"/>
                  </a:cubicBezTo>
                  <a:cubicBezTo>
                    <a:pt x="3665" y="819"/>
                    <a:pt x="3668" y="819"/>
                    <a:pt x="3670" y="819"/>
                  </a:cubicBezTo>
                  <a:cubicBezTo>
                    <a:pt x="3673" y="816"/>
                    <a:pt x="3676" y="814"/>
                    <a:pt x="3679" y="812"/>
                  </a:cubicBezTo>
                  <a:cubicBezTo>
                    <a:pt x="3682" y="812"/>
                    <a:pt x="3684" y="812"/>
                    <a:pt x="3687" y="812"/>
                  </a:cubicBezTo>
                  <a:cubicBezTo>
                    <a:pt x="3692" y="806"/>
                    <a:pt x="3698" y="800"/>
                    <a:pt x="3703" y="795"/>
                  </a:cubicBezTo>
                  <a:cubicBezTo>
                    <a:pt x="3709" y="795"/>
                    <a:pt x="3715" y="795"/>
                    <a:pt x="3720" y="795"/>
                  </a:cubicBezTo>
                  <a:cubicBezTo>
                    <a:pt x="3723" y="792"/>
                    <a:pt x="3726" y="789"/>
                    <a:pt x="3728" y="787"/>
                  </a:cubicBezTo>
                  <a:cubicBezTo>
                    <a:pt x="3731" y="787"/>
                    <a:pt x="3734" y="787"/>
                    <a:pt x="3737" y="787"/>
                  </a:cubicBezTo>
                  <a:cubicBezTo>
                    <a:pt x="3737" y="781"/>
                    <a:pt x="3737" y="776"/>
                    <a:pt x="3737" y="770"/>
                  </a:cubicBezTo>
                  <a:cubicBezTo>
                    <a:pt x="3734" y="767"/>
                    <a:pt x="3730" y="764"/>
                    <a:pt x="3728" y="761"/>
                  </a:cubicBezTo>
                  <a:cubicBezTo>
                    <a:pt x="3728" y="758"/>
                    <a:pt x="3728" y="756"/>
                    <a:pt x="3728" y="753"/>
                  </a:cubicBezTo>
                  <a:cubicBezTo>
                    <a:pt x="3731" y="750"/>
                    <a:pt x="3734" y="747"/>
                    <a:pt x="3737" y="745"/>
                  </a:cubicBezTo>
                  <a:cubicBezTo>
                    <a:pt x="3740" y="745"/>
                    <a:pt x="3742" y="745"/>
                    <a:pt x="3745" y="745"/>
                  </a:cubicBezTo>
                  <a:cubicBezTo>
                    <a:pt x="3748" y="742"/>
                    <a:pt x="3751" y="739"/>
                    <a:pt x="3754" y="737"/>
                  </a:cubicBezTo>
                  <a:cubicBezTo>
                    <a:pt x="3757" y="737"/>
                    <a:pt x="3759" y="737"/>
                    <a:pt x="3761" y="737"/>
                  </a:cubicBezTo>
                  <a:cubicBezTo>
                    <a:pt x="3765" y="734"/>
                    <a:pt x="3767" y="731"/>
                    <a:pt x="3769" y="729"/>
                  </a:cubicBezTo>
                  <a:cubicBezTo>
                    <a:pt x="3773" y="729"/>
                    <a:pt x="3776" y="729"/>
                    <a:pt x="3778" y="729"/>
                  </a:cubicBezTo>
                  <a:cubicBezTo>
                    <a:pt x="3781" y="726"/>
                    <a:pt x="3784" y="722"/>
                    <a:pt x="3786" y="720"/>
                  </a:cubicBezTo>
                  <a:cubicBezTo>
                    <a:pt x="3792" y="720"/>
                    <a:pt x="3797" y="720"/>
                    <a:pt x="3803" y="720"/>
                  </a:cubicBezTo>
                  <a:cubicBezTo>
                    <a:pt x="3806" y="717"/>
                    <a:pt x="3809" y="715"/>
                    <a:pt x="3812" y="712"/>
                  </a:cubicBezTo>
                  <a:cubicBezTo>
                    <a:pt x="3815" y="712"/>
                    <a:pt x="3817" y="712"/>
                    <a:pt x="3820" y="712"/>
                  </a:cubicBezTo>
                  <a:cubicBezTo>
                    <a:pt x="3823" y="709"/>
                    <a:pt x="3825" y="706"/>
                    <a:pt x="3827" y="703"/>
                  </a:cubicBezTo>
                  <a:cubicBezTo>
                    <a:pt x="3831" y="703"/>
                    <a:pt x="3834" y="703"/>
                    <a:pt x="3836" y="703"/>
                  </a:cubicBezTo>
                  <a:cubicBezTo>
                    <a:pt x="3839" y="700"/>
                    <a:pt x="3842" y="698"/>
                    <a:pt x="3844" y="695"/>
                  </a:cubicBezTo>
                  <a:cubicBezTo>
                    <a:pt x="3847" y="695"/>
                    <a:pt x="3850" y="695"/>
                    <a:pt x="3853" y="695"/>
                  </a:cubicBezTo>
                  <a:cubicBezTo>
                    <a:pt x="3856" y="692"/>
                    <a:pt x="3858" y="690"/>
                    <a:pt x="3861" y="687"/>
                  </a:cubicBezTo>
                  <a:cubicBezTo>
                    <a:pt x="3870" y="687"/>
                    <a:pt x="3878" y="687"/>
                    <a:pt x="3885" y="687"/>
                  </a:cubicBezTo>
                  <a:cubicBezTo>
                    <a:pt x="3889" y="684"/>
                    <a:pt x="3892" y="681"/>
                    <a:pt x="3894" y="679"/>
                  </a:cubicBezTo>
                  <a:cubicBezTo>
                    <a:pt x="3900" y="679"/>
                    <a:pt x="3905" y="679"/>
                    <a:pt x="3911" y="679"/>
                  </a:cubicBezTo>
                  <a:cubicBezTo>
                    <a:pt x="3914" y="676"/>
                    <a:pt x="3916" y="673"/>
                    <a:pt x="3919" y="671"/>
                  </a:cubicBezTo>
                  <a:cubicBezTo>
                    <a:pt x="3919" y="668"/>
                    <a:pt x="3919" y="664"/>
                    <a:pt x="3919" y="662"/>
                  </a:cubicBezTo>
                  <a:cubicBezTo>
                    <a:pt x="3939" y="662"/>
                    <a:pt x="3958" y="662"/>
                    <a:pt x="3977" y="662"/>
                  </a:cubicBezTo>
                  <a:cubicBezTo>
                    <a:pt x="3980" y="659"/>
                    <a:pt x="3982" y="656"/>
                    <a:pt x="3985" y="654"/>
                  </a:cubicBezTo>
                  <a:cubicBezTo>
                    <a:pt x="4027" y="654"/>
                    <a:pt x="4068" y="654"/>
                    <a:pt x="4110" y="654"/>
                  </a:cubicBezTo>
                  <a:cubicBezTo>
                    <a:pt x="4110" y="668"/>
                    <a:pt x="4110" y="682"/>
                    <a:pt x="4110" y="695"/>
                  </a:cubicBezTo>
                  <a:cubicBezTo>
                    <a:pt x="4113" y="699"/>
                    <a:pt x="4115" y="701"/>
                    <a:pt x="4118" y="703"/>
                  </a:cubicBezTo>
                  <a:cubicBezTo>
                    <a:pt x="4118" y="709"/>
                    <a:pt x="4118" y="715"/>
                    <a:pt x="4118" y="720"/>
                  </a:cubicBezTo>
                  <a:cubicBezTo>
                    <a:pt x="4121" y="723"/>
                    <a:pt x="4123" y="726"/>
                    <a:pt x="4126" y="729"/>
                  </a:cubicBezTo>
                  <a:cubicBezTo>
                    <a:pt x="4129" y="726"/>
                    <a:pt x="4132" y="722"/>
                    <a:pt x="4134" y="720"/>
                  </a:cubicBezTo>
                  <a:cubicBezTo>
                    <a:pt x="4140" y="720"/>
                    <a:pt x="4145" y="720"/>
                    <a:pt x="4151" y="720"/>
                  </a:cubicBezTo>
                  <a:cubicBezTo>
                    <a:pt x="4154" y="723"/>
                    <a:pt x="4157" y="726"/>
                    <a:pt x="4159" y="729"/>
                  </a:cubicBezTo>
                  <a:cubicBezTo>
                    <a:pt x="4162" y="729"/>
                    <a:pt x="4165" y="729"/>
                    <a:pt x="4168" y="729"/>
                  </a:cubicBezTo>
                  <a:cubicBezTo>
                    <a:pt x="4173" y="734"/>
                    <a:pt x="4179" y="740"/>
                    <a:pt x="4184" y="745"/>
                  </a:cubicBezTo>
                  <a:cubicBezTo>
                    <a:pt x="4184" y="748"/>
                    <a:pt x="4184" y="751"/>
                    <a:pt x="4184" y="753"/>
                  </a:cubicBezTo>
                  <a:cubicBezTo>
                    <a:pt x="4189" y="753"/>
                    <a:pt x="4195" y="753"/>
                    <a:pt x="4200" y="753"/>
                  </a:cubicBezTo>
                  <a:cubicBezTo>
                    <a:pt x="4204" y="757"/>
                    <a:pt x="4207" y="759"/>
                    <a:pt x="4209" y="761"/>
                  </a:cubicBezTo>
                  <a:cubicBezTo>
                    <a:pt x="4212" y="761"/>
                    <a:pt x="4215" y="761"/>
                    <a:pt x="4217" y="761"/>
                  </a:cubicBezTo>
                  <a:cubicBezTo>
                    <a:pt x="4217" y="767"/>
                    <a:pt x="4217" y="773"/>
                    <a:pt x="4217" y="778"/>
                  </a:cubicBezTo>
                  <a:cubicBezTo>
                    <a:pt x="4214" y="781"/>
                    <a:pt x="4211" y="784"/>
                    <a:pt x="4209" y="787"/>
                  </a:cubicBezTo>
                  <a:cubicBezTo>
                    <a:pt x="4209" y="801"/>
                    <a:pt x="4209" y="815"/>
                    <a:pt x="4209" y="828"/>
                  </a:cubicBezTo>
                  <a:cubicBezTo>
                    <a:pt x="4212" y="831"/>
                    <a:pt x="4215" y="834"/>
                    <a:pt x="4217" y="836"/>
                  </a:cubicBezTo>
                  <a:cubicBezTo>
                    <a:pt x="4211" y="842"/>
                    <a:pt x="4206" y="847"/>
                    <a:pt x="4200" y="853"/>
                  </a:cubicBezTo>
                  <a:cubicBezTo>
                    <a:pt x="4200" y="858"/>
                    <a:pt x="4200" y="864"/>
                    <a:pt x="4200" y="870"/>
                  </a:cubicBezTo>
                  <a:cubicBezTo>
                    <a:pt x="4204" y="873"/>
                    <a:pt x="4207" y="875"/>
                    <a:pt x="4209" y="878"/>
                  </a:cubicBezTo>
                  <a:cubicBezTo>
                    <a:pt x="4209" y="881"/>
                    <a:pt x="4209" y="884"/>
                    <a:pt x="4209" y="886"/>
                  </a:cubicBezTo>
                  <a:cubicBezTo>
                    <a:pt x="4204" y="892"/>
                    <a:pt x="4198" y="897"/>
                    <a:pt x="4192" y="902"/>
                  </a:cubicBezTo>
                  <a:cubicBezTo>
                    <a:pt x="4189" y="902"/>
                    <a:pt x="4186" y="902"/>
                    <a:pt x="4184" y="902"/>
                  </a:cubicBezTo>
                  <a:cubicBezTo>
                    <a:pt x="4180" y="905"/>
                    <a:pt x="4178" y="909"/>
                    <a:pt x="4176" y="911"/>
                  </a:cubicBezTo>
                  <a:cubicBezTo>
                    <a:pt x="4173" y="911"/>
                    <a:pt x="4170" y="911"/>
                    <a:pt x="4168" y="911"/>
                  </a:cubicBezTo>
                  <a:cubicBezTo>
                    <a:pt x="4162" y="916"/>
                    <a:pt x="4157" y="922"/>
                    <a:pt x="4151" y="928"/>
                  </a:cubicBezTo>
                  <a:cubicBezTo>
                    <a:pt x="4145" y="928"/>
                    <a:pt x="4140" y="928"/>
                    <a:pt x="4134" y="928"/>
                  </a:cubicBezTo>
                  <a:cubicBezTo>
                    <a:pt x="4131" y="931"/>
                    <a:pt x="4128" y="933"/>
                    <a:pt x="4126" y="936"/>
                  </a:cubicBezTo>
                  <a:cubicBezTo>
                    <a:pt x="4117" y="936"/>
                    <a:pt x="4109" y="936"/>
                    <a:pt x="4101" y="936"/>
                  </a:cubicBezTo>
                  <a:cubicBezTo>
                    <a:pt x="4092" y="944"/>
                    <a:pt x="4084" y="952"/>
                    <a:pt x="4076" y="960"/>
                  </a:cubicBezTo>
                  <a:cubicBezTo>
                    <a:pt x="4076" y="966"/>
                    <a:pt x="4076" y="971"/>
                    <a:pt x="4076" y="977"/>
                  </a:cubicBezTo>
                  <a:cubicBezTo>
                    <a:pt x="4085" y="977"/>
                    <a:pt x="4093" y="977"/>
                    <a:pt x="4101" y="977"/>
                  </a:cubicBezTo>
                  <a:cubicBezTo>
                    <a:pt x="4104" y="980"/>
                    <a:pt x="4107" y="983"/>
                    <a:pt x="4110" y="986"/>
                  </a:cubicBezTo>
                  <a:cubicBezTo>
                    <a:pt x="4113" y="986"/>
                    <a:pt x="4115" y="986"/>
                    <a:pt x="4118" y="986"/>
                  </a:cubicBezTo>
                  <a:cubicBezTo>
                    <a:pt x="4121" y="982"/>
                    <a:pt x="4123" y="979"/>
                    <a:pt x="4126" y="977"/>
                  </a:cubicBezTo>
                  <a:cubicBezTo>
                    <a:pt x="4145" y="977"/>
                    <a:pt x="4165" y="977"/>
                    <a:pt x="4184" y="977"/>
                  </a:cubicBezTo>
                  <a:cubicBezTo>
                    <a:pt x="4187" y="974"/>
                    <a:pt x="4190" y="971"/>
                    <a:pt x="4192" y="969"/>
                  </a:cubicBezTo>
                  <a:cubicBezTo>
                    <a:pt x="4198" y="969"/>
                    <a:pt x="4204" y="969"/>
                    <a:pt x="4209" y="969"/>
                  </a:cubicBezTo>
                  <a:cubicBezTo>
                    <a:pt x="4212" y="972"/>
                    <a:pt x="4215" y="975"/>
                    <a:pt x="4217" y="977"/>
                  </a:cubicBezTo>
                  <a:cubicBezTo>
                    <a:pt x="4220" y="977"/>
                    <a:pt x="4223" y="977"/>
                    <a:pt x="4225" y="977"/>
                  </a:cubicBezTo>
                  <a:cubicBezTo>
                    <a:pt x="4228" y="974"/>
                    <a:pt x="4231" y="971"/>
                    <a:pt x="4234" y="969"/>
                  </a:cubicBezTo>
                  <a:cubicBezTo>
                    <a:pt x="4242" y="969"/>
                    <a:pt x="4250" y="969"/>
                    <a:pt x="4258" y="969"/>
                  </a:cubicBezTo>
                  <a:cubicBezTo>
                    <a:pt x="4262" y="966"/>
                    <a:pt x="4265" y="963"/>
                    <a:pt x="4267" y="960"/>
                  </a:cubicBezTo>
                  <a:cubicBezTo>
                    <a:pt x="4276" y="960"/>
                    <a:pt x="4284" y="960"/>
                    <a:pt x="4292" y="960"/>
                  </a:cubicBezTo>
                  <a:cubicBezTo>
                    <a:pt x="4295" y="957"/>
                    <a:pt x="4297" y="955"/>
                    <a:pt x="4300" y="952"/>
                  </a:cubicBezTo>
                  <a:cubicBezTo>
                    <a:pt x="4305" y="952"/>
                    <a:pt x="4311" y="952"/>
                    <a:pt x="4316" y="952"/>
                  </a:cubicBezTo>
                  <a:cubicBezTo>
                    <a:pt x="4320" y="949"/>
                    <a:pt x="4322" y="946"/>
                    <a:pt x="4324" y="944"/>
                  </a:cubicBezTo>
                  <a:cubicBezTo>
                    <a:pt x="4333" y="944"/>
                    <a:pt x="4342" y="944"/>
                    <a:pt x="4350" y="944"/>
                  </a:cubicBezTo>
                  <a:cubicBezTo>
                    <a:pt x="4353" y="940"/>
                    <a:pt x="4355" y="938"/>
                    <a:pt x="4358" y="936"/>
                  </a:cubicBezTo>
                  <a:cubicBezTo>
                    <a:pt x="4361" y="936"/>
                    <a:pt x="4364" y="936"/>
                    <a:pt x="4367" y="936"/>
                  </a:cubicBezTo>
                  <a:cubicBezTo>
                    <a:pt x="4370" y="939"/>
                    <a:pt x="4372" y="941"/>
                    <a:pt x="4374" y="944"/>
                  </a:cubicBezTo>
                  <a:cubicBezTo>
                    <a:pt x="4371" y="947"/>
                    <a:pt x="4369" y="950"/>
                    <a:pt x="4367" y="952"/>
                  </a:cubicBezTo>
                  <a:cubicBezTo>
                    <a:pt x="4367" y="963"/>
                    <a:pt x="4367" y="975"/>
                    <a:pt x="4367" y="986"/>
                  </a:cubicBezTo>
                  <a:cubicBezTo>
                    <a:pt x="4361" y="991"/>
                    <a:pt x="4355" y="997"/>
                    <a:pt x="4350" y="1002"/>
                  </a:cubicBezTo>
                  <a:cubicBezTo>
                    <a:pt x="4344" y="1002"/>
                    <a:pt x="4339" y="1002"/>
                    <a:pt x="4333" y="1002"/>
                  </a:cubicBezTo>
                  <a:cubicBezTo>
                    <a:pt x="4330" y="1005"/>
                    <a:pt x="4327" y="1008"/>
                    <a:pt x="4324" y="1010"/>
                  </a:cubicBezTo>
                  <a:cubicBezTo>
                    <a:pt x="4321" y="1010"/>
                    <a:pt x="4319" y="1010"/>
                    <a:pt x="4316" y="1010"/>
                  </a:cubicBezTo>
                  <a:cubicBezTo>
                    <a:pt x="4313" y="1013"/>
                    <a:pt x="4311" y="1016"/>
                    <a:pt x="4308" y="1018"/>
                  </a:cubicBezTo>
                  <a:cubicBezTo>
                    <a:pt x="4308" y="1024"/>
                    <a:pt x="4308" y="1029"/>
                    <a:pt x="4308" y="1035"/>
                  </a:cubicBezTo>
                  <a:cubicBezTo>
                    <a:pt x="4312" y="1038"/>
                    <a:pt x="4314" y="1041"/>
                    <a:pt x="4316" y="1044"/>
                  </a:cubicBezTo>
                  <a:cubicBezTo>
                    <a:pt x="4308" y="1052"/>
                    <a:pt x="4300" y="1060"/>
                    <a:pt x="4292" y="1068"/>
                  </a:cubicBezTo>
                  <a:cubicBezTo>
                    <a:pt x="4292" y="1074"/>
                    <a:pt x="4292" y="1079"/>
                    <a:pt x="4292" y="1085"/>
                  </a:cubicBezTo>
                  <a:cubicBezTo>
                    <a:pt x="4277" y="1099"/>
                    <a:pt x="4264" y="1113"/>
                    <a:pt x="4250" y="1126"/>
                  </a:cubicBezTo>
                  <a:cubicBezTo>
                    <a:pt x="4245" y="1126"/>
                    <a:pt x="4239" y="1126"/>
                    <a:pt x="4234" y="1126"/>
                  </a:cubicBezTo>
                  <a:cubicBezTo>
                    <a:pt x="4231" y="1130"/>
                    <a:pt x="4227" y="1132"/>
                    <a:pt x="4225" y="1134"/>
                  </a:cubicBezTo>
                  <a:cubicBezTo>
                    <a:pt x="4225" y="1137"/>
                    <a:pt x="4225" y="1141"/>
                    <a:pt x="4225" y="1143"/>
                  </a:cubicBezTo>
                  <a:cubicBezTo>
                    <a:pt x="4222" y="1146"/>
                    <a:pt x="4219" y="1149"/>
                    <a:pt x="4217" y="1151"/>
                  </a:cubicBezTo>
                  <a:cubicBezTo>
                    <a:pt x="4217" y="1154"/>
                    <a:pt x="4217" y="1157"/>
                    <a:pt x="4217" y="1159"/>
                  </a:cubicBezTo>
                  <a:cubicBezTo>
                    <a:pt x="4214" y="1162"/>
                    <a:pt x="4211" y="1165"/>
                    <a:pt x="4209" y="1168"/>
                  </a:cubicBezTo>
                  <a:cubicBezTo>
                    <a:pt x="4209" y="1171"/>
                    <a:pt x="4209" y="1173"/>
                    <a:pt x="4209" y="1176"/>
                  </a:cubicBezTo>
                  <a:cubicBezTo>
                    <a:pt x="4212" y="1179"/>
                    <a:pt x="4215" y="1182"/>
                    <a:pt x="4217" y="1184"/>
                  </a:cubicBezTo>
                  <a:cubicBezTo>
                    <a:pt x="4217" y="1190"/>
                    <a:pt x="4217" y="1196"/>
                    <a:pt x="4217" y="1200"/>
                  </a:cubicBezTo>
                  <a:cubicBezTo>
                    <a:pt x="4211" y="1206"/>
                    <a:pt x="4206" y="1211"/>
                    <a:pt x="4200" y="1217"/>
                  </a:cubicBezTo>
                  <a:cubicBezTo>
                    <a:pt x="4200" y="1231"/>
                    <a:pt x="4200" y="1245"/>
                    <a:pt x="4200" y="1258"/>
                  </a:cubicBezTo>
                  <a:cubicBezTo>
                    <a:pt x="4206" y="1264"/>
                    <a:pt x="4211" y="1269"/>
                    <a:pt x="4217" y="1275"/>
                  </a:cubicBezTo>
                  <a:cubicBezTo>
                    <a:pt x="4217" y="1278"/>
                    <a:pt x="4217" y="1281"/>
                    <a:pt x="4217" y="1284"/>
                  </a:cubicBezTo>
                  <a:cubicBezTo>
                    <a:pt x="4220" y="1287"/>
                    <a:pt x="4223" y="1289"/>
                    <a:pt x="4225" y="1292"/>
                  </a:cubicBezTo>
                  <a:cubicBezTo>
                    <a:pt x="4225" y="1312"/>
                    <a:pt x="4225" y="1331"/>
                    <a:pt x="4225" y="1350"/>
                  </a:cubicBezTo>
                  <a:cubicBezTo>
                    <a:pt x="4228" y="1353"/>
                    <a:pt x="4231" y="1355"/>
                    <a:pt x="4234" y="1358"/>
                  </a:cubicBezTo>
                  <a:cubicBezTo>
                    <a:pt x="4234" y="1378"/>
                    <a:pt x="4234" y="1397"/>
                    <a:pt x="4234" y="1416"/>
                  </a:cubicBezTo>
                  <a:cubicBezTo>
                    <a:pt x="4231" y="1419"/>
                    <a:pt x="4227" y="1422"/>
                    <a:pt x="4225" y="1425"/>
                  </a:cubicBezTo>
                  <a:cubicBezTo>
                    <a:pt x="4225" y="1430"/>
                    <a:pt x="4225" y="1436"/>
                    <a:pt x="4225" y="1441"/>
                  </a:cubicBezTo>
                  <a:cubicBezTo>
                    <a:pt x="4228" y="1444"/>
                    <a:pt x="4231" y="1447"/>
                    <a:pt x="4234" y="1449"/>
                  </a:cubicBezTo>
                  <a:cubicBezTo>
                    <a:pt x="4234" y="1466"/>
                    <a:pt x="4234" y="1483"/>
                    <a:pt x="4234" y="1499"/>
                  </a:cubicBezTo>
                  <a:cubicBezTo>
                    <a:pt x="4228" y="1505"/>
                    <a:pt x="4223" y="1510"/>
                    <a:pt x="4217" y="1515"/>
                  </a:cubicBezTo>
                  <a:cubicBezTo>
                    <a:pt x="4217" y="1518"/>
                    <a:pt x="4217" y="1522"/>
                    <a:pt x="4217" y="1524"/>
                  </a:cubicBezTo>
                  <a:cubicBezTo>
                    <a:pt x="4214" y="1527"/>
                    <a:pt x="4211" y="1529"/>
                    <a:pt x="4209" y="1532"/>
                  </a:cubicBezTo>
                  <a:cubicBezTo>
                    <a:pt x="4209" y="1535"/>
                    <a:pt x="4209" y="1538"/>
                    <a:pt x="4209" y="1541"/>
                  </a:cubicBezTo>
                  <a:cubicBezTo>
                    <a:pt x="4206" y="1544"/>
                    <a:pt x="4203" y="1546"/>
                    <a:pt x="4200" y="1549"/>
                  </a:cubicBezTo>
                  <a:cubicBezTo>
                    <a:pt x="4200" y="1552"/>
                    <a:pt x="4200" y="1554"/>
                    <a:pt x="4200" y="1557"/>
                  </a:cubicBezTo>
                  <a:cubicBezTo>
                    <a:pt x="4197" y="1560"/>
                    <a:pt x="4195" y="1563"/>
                    <a:pt x="4192" y="1565"/>
                  </a:cubicBezTo>
                  <a:cubicBezTo>
                    <a:pt x="4192" y="1568"/>
                    <a:pt x="4192" y="1571"/>
                    <a:pt x="4192" y="1573"/>
                  </a:cubicBezTo>
                  <a:cubicBezTo>
                    <a:pt x="4189" y="1576"/>
                    <a:pt x="4186" y="1580"/>
                    <a:pt x="4184" y="1582"/>
                  </a:cubicBezTo>
                  <a:cubicBezTo>
                    <a:pt x="4184" y="1585"/>
                    <a:pt x="4184" y="1588"/>
                    <a:pt x="4184" y="1590"/>
                  </a:cubicBezTo>
                  <a:cubicBezTo>
                    <a:pt x="4180" y="1593"/>
                    <a:pt x="4178" y="1596"/>
                    <a:pt x="4176" y="1599"/>
                  </a:cubicBezTo>
                  <a:cubicBezTo>
                    <a:pt x="4176" y="1602"/>
                    <a:pt x="4176" y="1604"/>
                    <a:pt x="4176" y="1607"/>
                  </a:cubicBezTo>
                  <a:cubicBezTo>
                    <a:pt x="4173" y="1609"/>
                    <a:pt x="4171" y="1611"/>
                    <a:pt x="4168" y="1615"/>
                  </a:cubicBezTo>
                  <a:cubicBezTo>
                    <a:pt x="4165" y="1615"/>
                    <a:pt x="4162" y="1615"/>
                    <a:pt x="4159" y="1615"/>
                  </a:cubicBezTo>
                  <a:cubicBezTo>
                    <a:pt x="4157" y="1617"/>
                    <a:pt x="4154" y="1620"/>
                    <a:pt x="4151" y="1623"/>
                  </a:cubicBezTo>
                  <a:cubicBezTo>
                    <a:pt x="4149" y="1623"/>
                    <a:pt x="4145" y="1623"/>
                    <a:pt x="4142" y="1623"/>
                  </a:cubicBezTo>
                  <a:cubicBezTo>
                    <a:pt x="4140" y="1626"/>
                    <a:pt x="4138" y="1628"/>
                    <a:pt x="4134" y="1631"/>
                  </a:cubicBezTo>
                  <a:cubicBezTo>
                    <a:pt x="4129" y="1631"/>
                    <a:pt x="4123" y="1631"/>
                    <a:pt x="4118" y="1631"/>
                  </a:cubicBezTo>
                  <a:cubicBezTo>
                    <a:pt x="4115" y="1634"/>
                    <a:pt x="4113" y="1637"/>
                    <a:pt x="4110" y="1640"/>
                  </a:cubicBezTo>
                  <a:cubicBezTo>
                    <a:pt x="4107" y="1640"/>
                    <a:pt x="4104" y="1640"/>
                    <a:pt x="4101" y="1640"/>
                  </a:cubicBezTo>
                  <a:cubicBezTo>
                    <a:pt x="4099" y="1642"/>
                    <a:pt x="4096" y="1645"/>
                    <a:pt x="4093" y="1648"/>
                  </a:cubicBezTo>
                  <a:cubicBezTo>
                    <a:pt x="4087" y="1648"/>
                    <a:pt x="4082" y="1648"/>
                    <a:pt x="4076" y="1648"/>
                  </a:cubicBezTo>
                  <a:cubicBezTo>
                    <a:pt x="4074" y="1650"/>
                    <a:pt x="4072" y="1653"/>
                    <a:pt x="4068" y="1656"/>
                  </a:cubicBezTo>
                  <a:cubicBezTo>
                    <a:pt x="4049" y="1656"/>
                    <a:pt x="4030" y="1656"/>
                    <a:pt x="4010" y="1656"/>
                  </a:cubicBezTo>
                  <a:cubicBezTo>
                    <a:pt x="4008" y="1654"/>
                    <a:pt x="4005" y="1651"/>
                    <a:pt x="4002" y="1648"/>
                  </a:cubicBezTo>
                  <a:cubicBezTo>
                    <a:pt x="3999" y="1648"/>
                    <a:pt x="3997" y="1648"/>
                    <a:pt x="3994" y="1648"/>
                  </a:cubicBezTo>
                  <a:cubicBezTo>
                    <a:pt x="3991" y="1646"/>
                    <a:pt x="3988" y="1643"/>
                    <a:pt x="3985" y="1640"/>
                  </a:cubicBezTo>
                  <a:cubicBezTo>
                    <a:pt x="3980" y="1640"/>
                    <a:pt x="3975" y="1640"/>
                    <a:pt x="3969" y="1640"/>
                  </a:cubicBezTo>
                  <a:cubicBezTo>
                    <a:pt x="3967" y="1638"/>
                    <a:pt x="3963" y="1634"/>
                    <a:pt x="3960" y="1631"/>
                  </a:cubicBezTo>
                  <a:cubicBezTo>
                    <a:pt x="3960" y="1629"/>
                    <a:pt x="3960" y="1626"/>
                    <a:pt x="3960" y="1623"/>
                  </a:cubicBezTo>
                  <a:cubicBezTo>
                    <a:pt x="3955" y="1618"/>
                    <a:pt x="3949" y="1612"/>
                    <a:pt x="3944" y="1607"/>
                  </a:cubicBezTo>
                  <a:cubicBezTo>
                    <a:pt x="3944" y="1599"/>
                    <a:pt x="3944" y="1591"/>
                    <a:pt x="3944" y="1582"/>
                  </a:cubicBezTo>
                  <a:cubicBezTo>
                    <a:pt x="3941" y="1582"/>
                    <a:pt x="3939" y="1582"/>
                    <a:pt x="3936" y="1582"/>
                  </a:cubicBezTo>
                  <a:cubicBezTo>
                    <a:pt x="3933" y="1584"/>
                    <a:pt x="3930" y="1587"/>
                    <a:pt x="3927" y="1590"/>
                  </a:cubicBezTo>
                  <a:cubicBezTo>
                    <a:pt x="3922" y="1590"/>
                    <a:pt x="3916" y="1590"/>
                    <a:pt x="3911" y="1590"/>
                  </a:cubicBezTo>
                  <a:cubicBezTo>
                    <a:pt x="3909" y="1592"/>
                    <a:pt x="3905" y="1595"/>
                    <a:pt x="3902" y="1599"/>
                  </a:cubicBezTo>
                  <a:cubicBezTo>
                    <a:pt x="3902" y="1601"/>
                    <a:pt x="3902" y="1603"/>
                    <a:pt x="3902" y="1607"/>
                  </a:cubicBezTo>
                  <a:cubicBezTo>
                    <a:pt x="3905" y="1609"/>
                    <a:pt x="3908" y="1611"/>
                    <a:pt x="3911" y="1615"/>
                  </a:cubicBezTo>
                  <a:cubicBezTo>
                    <a:pt x="3911" y="1620"/>
                    <a:pt x="3911" y="1626"/>
                    <a:pt x="3911" y="1631"/>
                  </a:cubicBezTo>
                  <a:cubicBezTo>
                    <a:pt x="3909" y="1634"/>
                    <a:pt x="3905" y="1637"/>
                    <a:pt x="3902" y="1640"/>
                  </a:cubicBezTo>
                  <a:cubicBezTo>
                    <a:pt x="3900" y="1640"/>
                    <a:pt x="3897" y="1640"/>
                    <a:pt x="3894" y="1640"/>
                  </a:cubicBezTo>
                  <a:cubicBezTo>
                    <a:pt x="3892" y="1642"/>
                    <a:pt x="3889" y="1645"/>
                    <a:pt x="3885" y="1648"/>
                  </a:cubicBezTo>
                  <a:cubicBezTo>
                    <a:pt x="3883" y="1648"/>
                    <a:pt x="3881" y="1648"/>
                    <a:pt x="3878" y="1648"/>
                  </a:cubicBezTo>
                  <a:cubicBezTo>
                    <a:pt x="3870" y="1656"/>
                    <a:pt x="3862" y="1664"/>
                    <a:pt x="3853" y="1673"/>
                  </a:cubicBezTo>
                  <a:cubicBezTo>
                    <a:pt x="3850" y="1673"/>
                    <a:pt x="3847" y="1673"/>
                    <a:pt x="3844" y="1673"/>
                  </a:cubicBezTo>
                  <a:cubicBezTo>
                    <a:pt x="3836" y="1681"/>
                    <a:pt x="3828" y="1689"/>
                    <a:pt x="3820" y="1698"/>
                  </a:cubicBezTo>
                  <a:cubicBezTo>
                    <a:pt x="3820" y="1700"/>
                    <a:pt x="3820" y="1703"/>
                    <a:pt x="3820" y="1706"/>
                  </a:cubicBezTo>
                  <a:cubicBezTo>
                    <a:pt x="3814" y="1712"/>
                    <a:pt x="3808" y="1717"/>
                    <a:pt x="3803" y="1723"/>
                  </a:cubicBezTo>
                  <a:cubicBezTo>
                    <a:pt x="3800" y="1723"/>
                    <a:pt x="3798" y="1723"/>
                    <a:pt x="3795" y="1723"/>
                  </a:cubicBezTo>
                  <a:cubicBezTo>
                    <a:pt x="3789" y="1728"/>
                    <a:pt x="3784" y="1734"/>
                    <a:pt x="3778" y="1739"/>
                  </a:cubicBezTo>
                  <a:cubicBezTo>
                    <a:pt x="3776" y="1739"/>
                    <a:pt x="3773" y="1739"/>
                    <a:pt x="3769" y="1739"/>
                  </a:cubicBezTo>
                  <a:cubicBezTo>
                    <a:pt x="3761" y="1747"/>
                    <a:pt x="3754" y="1755"/>
                    <a:pt x="3745" y="1764"/>
                  </a:cubicBezTo>
                  <a:cubicBezTo>
                    <a:pt x="3742" y="1764"/>
                    <a:pt x="3740" y="1764"/>
                    <a:pt x="3737" y="1764"/>
                  </a:cubicBezTo>
                  <a:cubicBezTo>
                    <a:pt x="3734" y="1766"/>
                    <a:pt x="3731" y="1769"/>
                    <a:pt x="3728" y="1772"/>
                  </a:cubicBezTo>
                  <a:cubicBezTo>
                    <a:pt x="3695" y="1772"/>
                    <a:pt x="3662" y="1772"/>
                    <a:pt x="3629" y="1772"/>
                  </a:cubicBezTo>
                  <a:cubicBezTo>
                    <a:pt x="3626" y="1774"/>
                    <a:pt x="3624" y="1778"/>
                    <a:pt x="3621" y="1781"/>
                  </a:cubicBezTo>
                  <a:cubicBezTo>
                    <a:pt x="3613" y="1781"/>
                    <a:pt x="3605" y="1781"/>
                    <a:pt x="3596" y="1781"/>
                  </a:cubicBezTo>
                  <a:cubicBezTo>
                    <a:pt x="3594" y="1778"/>
                    <a:pt x="3591" y="1775"/>
                    <a:pt x="3587" y="1772"/>
                  </a:cubicBezTo>
                  <a:cubicBezTo>
                    <a:pt x="3579" y="1772"/>
                    <a:pt x="3571" y="1772"/>
                    <a:pt x="3563" y="1772"/>
                  </a:cubicBezTo>
                  <a:cubicBezTo>
                    <a:pt x="3554" y="1772"/>
                    <a:pt x="3546" y="1772"/>
                    <a:pt x="3538" y="1772"/>
                  </a:cubicBezTo>
                  <a:cubicBezTo>
                    <a:pt x="3538" y="1792"/>
                    <a:pt x="3538" y="1811"/>
                    <a:pt x="3538" y="1830"/>
                  </a:cubicBezTo>
                  <a:cubicBezTo>
                    <a:pt x="3541" y="1833"/>
                    <a:pt x="3544" y="1837"/>
                    <a:pt x="3546" y="1839"/>
                  </a:cubicBezTo>
                  <a:cubicBezTo>
                    <a:pt x="3546" y="1842"/>
                    <a:pt x="3546" y="1844"/>
                    <a:pt x="3546" y="1847"/>
                  </a:cubicBezTo>
                  <a:cubicBezTo>
                    <a:pt x="3543" y="1850"/>
                    <a:pt x="3540" y="1852"/>
                    <a:pt x="3538" y="1855"/>
                  </a:cubicBezTo>
                  <a:cubicBezTo>
                    <a:pt x="3538" y="1858"/>
                    <a:pt x="3538" y="1861"/>
                    <a:pt x="3538" y="1864"/>
                  </a:cubicBezTo>
                  <a:cubicBezTo>
                    <a:pt x="3535" y="1864"/>
                    <a:pt x="3532" y="1864"/>
                    <a:pt x="3529" y="1864"/>
                  </a:cubicBezTo>
                  <a:cubicBezTo>
                    <a:pt x="3526" y="1867"/>
                    <a:pt x="3524" y="1869"/>
                    <a:pt x="3521" y="1872"/>
                  </a:cubicBezTo>
                  <a:cubicBezTo>
                    <a:pt x="3521" y="1880"/>
                    <a:pt x="3521" y="1889"/>
                    <a:pt x="3521" y="1897"/>
                  </a:cubicBezTo>
                  <a:cubicBezTo>
                    <a:pt x="3518" y="1900"/>
                    <a:pt x="3516" y="1903"/>
                    <a:pt x="3513" y="1905"/>
                  </a:cubicBezTo>
                  <a:cubicBezTo>
                    <a:pt x="3513" y="1910"/>
                    <a:pt x="3513" y="1916"/>
                    <a:pt x="3513" y="1922"/>
                  </a:cubicBezTo>
                  <a:cubicBezTo>
                    <a:pt x="3510" y="1925"/>
                    <a:pt x="3507" y="1927"/>
                    <a:pt x="3505" y="1930"/>
                  </a:cubicBezTo>
                  <a:cubicBezTo>
                    <a:pt x="3505" y="1933"/>
                    <a:pt x="3505" y="1936"/>
                    <a:pt x="3505" y="1938"/>
                  </a:cubicBezTo>
                  <a:cubicBezTo>
                    <a:pt x="3496" y="1947"/>
                    <a:pt x="3488" y="1955"/>
                    <a:pt x="3480" y="1963"/>
                  </a:cubicBezTo>
                  <a:cubicBezTo>
                    <a:pt x="3480" y="1966"/>
                    <a:pt x="3480" y="1969"/>
                    <a:pt x="3480" y="1971"/>
                  </a:cubicBezTo>
                  <a:cubicBezTo>
                    <a:pt x="3477" y="1974"/>
                    <a:pt x="3474" y="1977"/>
                    <a:pt x="3471" y="1980"/>
                  </a:cubicBezTo>
                  <a:cubicBezTo>
                    <a:pt x="3468" y="1980"/>
                    <a:pt x="3466" y="1980"/>
                    <a:pt x="3463" y="1980"/>
                  </a:cubicBezTo>
                  <a:cubicBezTo>
                    <a:pt x="3455" y="1980"/>
                    <a:pt x="3447" y="1980"/>
                    <a:pt x="3439" y="1980"/>
                  </a:cubicBezTo>
                  <a:cubicBezTo>
                    <a:pt x="3436" y="1982"/>
                    <a:pt x="3433" y="1984"/>
                    <a:pt x="3430" y="1988"/>
                  </a:cubicBezTo>
                  <a:cubicBezTo>
                    <a:pt x="3420" y="1988"/>
                    <a:pt x="3408" y="1988"/>
                    <a:pt x="3397" y="1988"/>
                  </a:cubicBezTo>
                  <a:cubicBezTo>
                    <a:pt x="3395" y="1990"/>
                    <a:pt x="3392" y="1993"/>
                    <a:pt x="3389" y="1996"/>
                  </a:cubicBezTo>
                  <a:cubicBezTo>
                    <a:pt x="3373" y="1996"/>
                    <a:pt x="3356" y="1996"/>
                    <a:pt x="3339" y="1996"/>
                  </a:cubicBezTo>
                  <a:cubicBezTo>
                    <a:pt x="3337" y="1994"/>
                    <a:pt x="3334" y="1991"/>
                    <a:pt x="3331" y="1988"/>
                  </a:cubicBezTo>
                  <a:cubicBezTo>
                    <a:pt x="3331" y="1977"/>
                    <a:pt x="3331" y="1966"/>
                    <a:pt x="3331" y="1955"/>
                  </a:cubicBezTo>
                  <a:cubicBezTo>
                    <a:pt x="3333" y="1953"/>
                    <a:pt x="3336" y="1949"/>
                    <a:pt x="3339" y="1946"/>
                  </a:cubicBezTo>
                  <a:cubicBezTo>
                    <a:pt x="3337" y="1944"/>
                    <a:pt x="3334" y="1942"/>
                    <a:pt x="3331" y="1938"/>
                  </a:cubicBezTo>
                  <a:cubicBezTo>
                    <a:pt x="3331" y="1936"/>
                    <a:pt x="3331" y="1933"/>
                    <a:pt x="3331" y="1930"/>
                  </a:cubicBezTo>
                  <a:cubicBezTo>
                    <a:pt x="3328" y="1927"/>
                    <a:pt x="3326" y="1925"/>
                    <a:pt x="3323" y="1922"/>
                  </a:cubicBezTo>
                  <a:cubicBezTo>
                    <a:pt x="3311" y="1922"/>
                    <a:pt x="3300" y="1922"/>
                    <a:pt x="3289" y="1922"/>
                  </a:cubicBezTo>
                  <a:cubicBezTo>
                    <a:pt x="3284" y="1927"/>
                    <a:pt x="3278" y="1933"/>
                    <a:pt x="3272" y="1938"/>
                  </a:cubicBezTo>
                  <a:cubicBezTo>
                    <a:pt x="3272" y="1957"/>
                    <a:pt x="3272" y="1976"/>
                    <a:pt x="3272" y="1996"/>
                  </a:cubicBezTo>
                  <a:cubicBezTo>
                    <a:pt x="3270" y="1996"/>
                    <a:pt x="3268" y="1996"/>
                    <a:pt x="3265" y="1996"/>
                  </a:cubicBezTo>
                  <a:cubicBezTo>
                    <a:pt x="3262" y="1999"/>
                    <a:pt x="3260" y="2001"/>
                    <a:pt x="3257" y="2004"/>
                  </a:cubicBezTo>
                  <a:cubicBezTo>
                    <a:pt x="3245" y="2004"/>
                    <a:pt x="3234" y="2004"/>
                    <a:pt x="3223" y="2004"/>
                  </a:cubicBezTo>
                  <a:cubicBezTo>
                    <a:pt x="3221" y="2007"/>
                    <a:pt x="3218" y="2009"/>
                    <a:pt x="3214" y="2012"/>
                  </a:cubicBezTo>
                  <a:cubicBezTo>
                    <a:pt x="3212" y="2012"/>
                    <a:pt x="3210" y="2012"/>
                    <a:pt x="3206" y="2012"/>
                  </a:cubicBezTo>
                  <a:cubicBezTo>
                    <a:pt x="3204" y="2015"/>
                    <a:pt x="3202" y="2018"/>
                    <a:pt x="3199" y="2021"/>
                  </a:cubicBezTo>
                  <a:cubicBezTo>
                    <a:pt x="3196" y="2021"/>
                    <a:pt x="3193" y="2021"/>
                    <a:pt x="3190" y="2021"/>
                  </a:cubicBezTo>
                  <a:cubicBezTo>
                    <a:pt x="3184" y="2027"/>
                    <a:pt x="3179" y="2032"/>
                    <a:pt x="3173" y="2038"/>
                  </a:cubicBezTo>
                  <a:cubicBezTo>
                    <a:pt x="3171" y="2035"/>
                    <a:pt x="3168" y="2032"/>
                    <a:pt x="3165" y="2029"/>
                  </a:cubicBezTo>
                  <a:cubicBezTo>
                    <a:pt x="3165" y="2027"/>
                    <a:pt x="3165" y="2024"/>
                    <a:pt x="3165" y="2021"/>
                  </a:cubicBezTo>
                  <a:cubicBezTo>
                    <a:pt x="3160" y="2015"/>
                    <a:pt x="3154" y="2010"/>
                    <a:pt x="3148" y="2004"/>
                  </a:cubicBezTo>
                  <a:cubicBezTo>
                    <a:pt x="3148" y="1996"/>
                    <a:pt x="3148" y="1988"/>
                    <a:pt x="3148" y="1980"/>
                  </a:cubicBezTo>
                  <a:cubicBezTo>
                    <a:pt x="3146" y="1977"/>
                    <a:pt x="3144" y="1974"/>
                    <a:pt x="3140" y="1971"/>
                  </a:cubicBezTo>
                  <a:cubicBezTo>
                    <a:pt x="3140" y="1966"/>
                    <a:pt x="3140" y="1961"/>
                    <a:pt x="3140" y="1955"/>
                  </a:cubicBezTo>
                  <a:cubicBezTo>
                    <a:pt x="3138" y="1953"/>
                    <a:pt x="3135" y="1949"/>
                    <a:pt x="3132" y="1946"/>
                  </a:cubicBezTo>
                  <a:cubicBezTo>
                    <a:pt x="3132" y="1930"/>
                    <a:pt x="3132" y="1914"/>
                    <a:pt x="3132" y="1897"/>
                  </a:cubicBezTo>
                  <a:cubicBezTo>
                    <a:pt x="3129" y="1897"/>
                    <a:pt x="3127" y="1897"/>
                    <a:pt x="3124" y="1897"/>
                  </a:cubicBezTo>
                  <a:cubicBezTo>
                    <a:pt x="3121" y="1895"/>
                    <a:pt x="3118" y="1891"/>
                    <a:pt x="3115" y="1888"/>
                  </a:cubicBezTo>
                  <a:cubicBezTo>
                    <a:pt x="3115" y="1883"/>
                    <a:pt x="3115" y="1877"/>
                    <a:pt x="3115" y="1871"/>
                  </a:cubicBezTo>
                  <a:cubicBezTo>
                    <a:pt x="3113" y="1869"/>
                    <a:pt x="3110" y="1867"/>
                    <a:pt x="3107" y="1864"/>
                  </a:cubicBezTo>
                  <a:cubicBezTo>
                    <a:pt x="3107" y="1858"/>
                    <a:pt x="3107" y="1852"/>
                    <a:pt x="3107" y="1847"/>
                  </a:cubicBezTo>
                  <a:cubicBezTo>
                    <a:pt x="3105" y="1844"/>
                    <a:pt x="3102" y="1842"/>
                    <a:pt x="3099" y="1839"/>
                  </a:cubicBezTo>
                  <a:cubicBezTo>
                    <a:pt x="3082" y="1839"/>
                    <a:pt x="3066" y="1839"/>
                    <a:pt x="3049" y="1839"/>
                  </a:cubicBezTo>
                  <a:cubicBezTo>
                    <a:pt x="3047" y="1841"/>
                    <a:pt x="3044" y="1844"/>
                    <a:pt x="3041" y="1847"/>
                  </a:cubicBezTo>
                  <a:cubicBezTo>
                    <a:pt x="3030" y="1847"/>
                    <a:pt x="3019" y="1847"/>
                    <a:pt x="3008" y="1847"/>
                  </a:cubicBezTo>
                  <a:cubicBezTo>
                    <a:pt x="3008" y="1849"/>
                    <a:pt x="3008" y="1852"/>
                    <a:pt x="3008" y="1855"/>
                  </a:cubicBezTo>
                  <a:cubicBezTo>
                    <a:pt x="3010" y="1857"/>
                    <a:pt x="3012" y="1860"/>
                    <a:pt x="3016" y="1864"/>
                  </a:cubicBezTo>
                  <a:cubicBezTo>
                    <a:pt x="3016" y="1866"/>
                    <a:pt x="3016" y="1868"/>
                    <a:pt x="3016" y="1871"/>
                  </a:cubicBezTo>
                  <a:cubicBezTo>
                    <a:pt x="3008" y="1871"/>
                    <a:pt x="3000" y="1871"/>
                    <a:pt x="2991" y="1871"/>
                  </a:cubicBezTo>
                  <a:cubicBezTo>
                    <a:pt x="2989" y="1874"/>
                    <a:pt x="2986" y="1877"/>
                    <a:pt x="2983" y="1880"/>
                  </a:cubicBezTo>
                  <a:cubicBezTo>
                    <a:pt x="2975" y="1880"/>
                    <a:pt x="2966" y="1880"/>
                    <a:pt x="2958" y="1880"/>
                  </a:cubicBezTo>
                  <a:cubicBezTo>
                    <a:pt x="2958" y="1883"/>
                    <a:pt x="2958" y="1885"/>
                    <a:pt x="2958" y="1888"/>
                  </a:cubicBezTo>
                  <a:cubicBezTo>
                    <a:pt x="2960" y="1891"/>
                    <a:pt x="2963" y="1894"/>
                    <a:pt x="2966" y="1897"/>
                  </a:cubicBezTo>
                  <a:cubicBezTo>
                    <a:pt x="2966" y="1902"/>
                    <a:pt x="2966" y="1907"/>
                    <a:pt x="2966" y="1913"/>
                  </a:cubicBezTo>
                  <a:cubicBezTo>
                    <a:pt x="2969" y="1915"/>
                    <a:pt x="2971" y="1918"/>
                    <a:pt x="2974" y="1922"/>
                  </a:cubicBezTo>
                  <a:cubicBezTo>
                    <a:pt x="2974" y="1924"/>
                    <a:pt x="2974" y="1926"/>
                    <a:pt x="2974" y="1930"/>
                  </a:cubicBezTo>
                  <a:cubicBezTo>
                    <a:pt x="2969" y="1930"/>
                    <a:pt x="2963" y="1930"/>
                    <a:pt x="2958" y="1930"/>
                  </a:cubicBezTo>
                  <a:cubicBezTo>
                    <a:pt x="2955" y="1932"/>
                    <a:pt x="2953" y="1935"/>
                    <a:pt x="2950" y="1938"/>
                  </a:cubicBezTo>
                  <a:cubicBezTo>
                    <a:pt x="2947" y="1938"/>
                    <a:pt x="2945" y="1938"/>
                    <a:pt x="2942" y="1938"/>
                  </a:cubicBezTo>
                  <a:cubicBezTo>
                    <a:pt x="2939" y="1941"/>
                    <a:pt x="2936" y="1943"/>
                    <a:pt x="2933" y="1946"/>
                  </a:cubicBezTo>
                  <a:cubicBezTo>
                    <a:pt x="2927" y="1946"/>
                    <a:pt x="2922" y="1946"/>
                    <a:pt x="2916" y="1946"/>
                  </a:cubicBezTo>
                  <a:cubicBezTo>
                    <a:pt x="2914" y="1949"/>
                    <a:pt x="2911" y="1952"/>
                    <a:pt x="2908" y="1955"/>
                  </a:cubicBezTo>
                  <a:cubicBezTo>
                    <a:pt x="2900" y="1955"/>
                    <a:pt x="2892" y="1955"/>
                    <a:pt x="2884" y="1955"/>
                  </a:cubicBezTo>
                  <a:cubicBezTo>
                    <a:pt x="2881" y="1957"/>
                    <a:pt x="2878" y="1960"/>
                    <a:pt x="2875" y="1963"/>
                  </a:cubicBezTo>
                  <a:cubicBezTo>
                    <a:pt x="2869" y="1963"/>
                    <a:pt x="2864" y="1963"/>
                    <a:pt x="2858" y="1963"/>
                  </a:cubicBezTo>
                  <a:cubicBezTo>
                    <a:pt x="2853" y="1968"/>
                    <a:pt x="2848" y="1974"/>
                    <a:pt x="2842" y="1980"/>
                  </a:cubicBezTo>
                  <a:cubicBezTo>
                    <a:pt x="2840" y="1980"/>
                    <a:pt x="2837" y="1980"/>
                    <a:pt x="2834" y="1980"/>
                  </a:cubicBezTo>
                  <a:cubicBezTo>
                    <a:pt x="2828" y="1985"/>
                    <a:pt x="2822" y="1991"/>
                    <a:pt x="2817" y="1996"/>
                  </a:cubicBezTo>
                  <a:cubicBezTo>
                    <a:pt x="2817" y="2001"/>
                    <a:pt x="2817" y="2007"/>
                    <a:pt x="2817" y="2012"/>
                  </a:cubicBezTo>
                  <a:cubicBezTo>
                    <a:pt x="2822" y="2018"/>
                    <a:pt x="2828" y="2023"/>
                    <a:pt x="2834" y="2029"/>
                  </a:cubicBezTo>
                  <a:cubicBezTo>
                    <a:pt x="2834" y="2034"/>
                    <a:pt x="2834" y="2040"/>
                    <a:pt x="2834" y="2046"/>
                  </a:cubicBezTo>
                  <a:cubicBezTo>
                    <a:pt x="2836" y="2048"/>
                    <a:pt x="2839" y="2051"/>
                    <a:pt x="2842" y="2054"/>
                  </a:cubicBezTo>
                  <a:cubicBezTo>
                    <a:pt x="2842" y="2062"/>
                    <a:pt x="2842" y="2070"/>
                    <a:pt x="2842" y="2079"/>
                  </a:cubicBezTo>
                  <a:cubicBezTo>
                    <a:pt x="2831" y="2079"/>
                    <a:pt x="2820" y="2079"/>
                    <a:pt x="2809" y="2079"/>
                  </a:cubicBezTo>
                  <a:cubicBezTo>
                    <a:pt x="2806" y="2081"/>
                    <a:pt x="2804" y="2084"/>
                    <a:pt x="2801" y="2087"/>
                  </a:cubicBezTo>
                  <a:cubicBezTo>
                    <a:pt x="2801" y="2089"/>
                    <a:pt x="2801" y="2093"/>
                    <a:pt x="2801" y="2096"/>
                  </a:cubicBezTo>
                  <a:cubicBezTo>
                    <a:pt x="2795" y="2100"/>
                    <a:pt x="2790" y="2106"/>
                    <a:pt x="2784" y="2112"/>
                  </a:cubicBezTo>
                  <a:cubicBezTo>
                    <a:pt x="2784" y="2114"/>
                    <a:pt x="2784" y="2117"/>
                    <a:pt x="2784" y="2120"/>
                  </a:cubicBezTo>
                  <a:cubicBezTo>
                    <a:pt x="2771" y="2134"/>
                    <a:pt x="2757" y="2147"/>
                    <a:pt x="2743" y="2162"/>
                  </a:cubicBezTo>
                  <a:cubicBezTo>
                    <a:pt x="2743" y="2164"/>
                    <a:pt x="2743" y="2166"/>
                    <a:pt x="2743" y="2170"/>
                  </a:cubicBezTo>
                  <a:cubicBezTo>
                    <a:pt x="2737" y="2175"/>
                    <a:pt x="2732" y="2181"/>
                    <a:pt x="2726" y="2186"/>
                  </a:cubicBezTo>
                  <a:cubicBezTo>
                    <a:pt x="2726" y="2194"/>
                    <a:pt x="2726" y="2202"/>
                    <a:pt x="2726" y="2211"/>
                  </a:cubicBezTo>
                  <a:cubicBezTo>
                    <a:pt x="2721" y="2217"/>
                    <a:pt x="2715" y="2222"/>
                    <a:pt x="2709" y="2228"/>
                  </a:cubicBezTo>
                  <a:cubicBezTo>
                    <a:pt x="2704" y="2228"/>
                    <a:pt x="2698" y="2228"/>
                    <a:pt x="2693" y="2228"/>
                  </a:cubicBezTo>
                  <a:cubicBezTo>
                    <a:pt x="2690" y="2230"/>
                    <a:pt x="2688" y="2233"/>
                    <a:pt x="2685" y="2236"/>
                  </a:cubicBezTo>
                  <a:cubicBezTo>
                    <a:pt x="2682" y="2236"/>
                    <a:pt x="2679" y="2236"/>
                    <a:pt x="2676" y="2236"/>
                  </a:cubicBezTo>
                  <a:cubicBezTo>
                    <a:pt x="2674" y="2239"/>
                    <a:pt x="2671" y="2241"/>
                    <a:pt x="2668" y="2244"/>
                  </a:cubicBezTo>
                  <a:cubicBezTo>
                    <a:pt x="2666" y="2244"/>
                    <a:pt x="2663" y="2244"/>
                    <a:pt x="2659" y="2244"/>
                  </a:cubicBezTo>
                  <a:cubicBezTo>
                    <a:pt x="2655" y="2250"/>
                    <a:pt x="2649" y="2256"/>
                    <a:pt x="2643" y="2261"/>
                  </a:cubicBezTo>
                  <a:cubicBezTo>
                    <a:pt x="2641" y="2261"/>
                    <a:pt x="2638" y="2261"/>
                    <a:pt x="2635" y="2261"/>
                  </a:cubicBezTo>
                  <a:cubicBezTo>
                    <a:pt x="2632" y="2263"/>
                    <a:pt x="2630" y="2266"/>
                    <a:pt x="2627" y="2269"/>
                  </a:cubicBezTo>
                  <a:cubicBezTo>
                    <a:pt x="2621" y="2269"/>
                    <a:pt x="2616" y="2269"/>
                    <a:pt x="2610" y="2269"/>
                  </a:cubicBezTo>
                  <a:cubicBezTo>
                    <a:pt x="2608" y="2271"/>
                    <a:pt x="2605" y="2275"/>
                    <a:pt x="2602" y="2278"/>
                  </a:cubicBezTo>
                  <a:cubicBezTo>
                    <a:pt x="2600" y="2278"/>
                    <a:pt x="2597" y="2278"/>
                    <a:pt x="2593" y="2278"/>
                  </a:cubicBezTo>
                  <a:cubicBezTo>
                    <a:pt x="2588" y="2283"/>
                    <a:pt x="2582" y="2289"/>
                    <a:pt x="2577" y="2294"/>
                  </a:cubicBezTo>
                  <a:cubicBezTo>
                    <a:pt x="2574" y="2294"/>
                    <a:pt x="2572" y="2294"/>
                    <a:pt x="2569" y="2294"/>
                  </a:cubicBezTo>
                  <a:cubicBezTo>
                    <a:pt x="2566" y="2297"/>
                    <a:pt x="2563" y="2299"/>
                    <a:pt x="2560" y="2302"/>
                  </a:cubicBezTo>
                  <a:cubicBezTo>
                    <a:pt x="2558" y="2302"/>
                    <a:pt x="2555" y="2302"/>
                    <a:pt x="2552" y="2302"/>
                  </a:cubicBezTo>
                  <a:cubicBezTo>
                    <a:pt x="2550" y="2305"/>
                    <a:pt x="2547" y="2307"/>
                    <a:pt x="2544" y="2310"/>
                  </a:cubicBezTo>
                  <a:cubicBezTo>
                    <a:pt x="2542" y="2310"/>
                    <a:pt x="2539" y="2310"/>
                    <a:pt x="2535" y="2310"/>
                  </a:cubicBezTo>
                  <a:close/>
                </a:path>
              </a:pathLst>
            </a:custGeom>
            <a:solidFill>
              <a:srgbClr val="CCD1E3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D5E59AB0-C61C-483B-B4DE-B5566A846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" y="811"/>
              <a:ext cx="1300" cy="642"/>
            </a:xfrm>
            <a:custGeom>
              <a:avLst/>
              <a:gdLst>
                <a:gd name="T0" fmla="*/ 373 w 5709"/>
                <a:gd name="T1" fmla="*/ 1980 h 2825"/>
                <a:gd name="T2" fmla="*/ 84 w 5709"/>
                <a:gd name="T3" fmla="*/ 2188 h 2825"/>
                <a:gd name="T4" fmla="*/ 125 w 5709"/>
                <a:gd name="T5" fmla="*/ 2378 h 2825"/>
                <a:gd name="T6" fmla="*/ 274 w 5709"/>
                <a:gd name="T7" fmla="*/ 2651 h 2825"/>
                <a:gd name="T8" fmla="*/ 555 w 5709"/>
                <a:gd name="T9" fmla="*/ 2668 h 2825"/>
                <a:gd name="T10" fmla="*/ 995 w 5709"/>
                <a:gd name="T11" fmla="*/ 2544 h 2825"/>
                <a:gd name="T12" fmla="*/ 1342 w 5709"/>
                <a:gd name="T13" fmla="*/ 2486 h 2825"/>
                <a:gd name="T14" fmla="*/ 1591 w 5709"/>
                <a:gd name="T15" fmla="*/ 2411 h 2825"/>
                <a:gd name="T16" fmla="*/ 2064 w 5709"/>
                <a:gd name="T17" fmla="*/ 2403 h 2825"/>
                <a:gd name="T18" fmla="*/ 2312 w 5709"/>
                <a:gd name="T19" fmla="*/ 2295 h 2825"/>
                <a:gd name="T20" fmla="*/ 2634 w 5709"/>
                <a:gd name="T21" fmla="*/ 2312 h 2825"/>
                <a:gd name="T22" fmla="*/ 2933 w 5709"/>
                <a:gd name="T23" fmla="*/ 2503 h 2825"/>
                <a:gd name="T24" fmla="*/ 3182 w 5709"/>
                <a:gd name="T25" fmla="*/ 2262 h 2825"/>
                <a:gd name="T26" fmla="*/ 3422 w 5709"/>
                <a:gd name="T27" fmla="*/ 2353 h 2825"/>
                <a:gd name="T28" fmla="*/ 3505 w 5709"/>
                <a:gd name="T29" fmla="*/ 2767 h 2825"/>
                <a:gd name="T30" fmla="*/ 4284 w 5709"/>
                <a:gd name="T31" fmla="*/ 2627 h 2825"/>
                <a:gd name="T32" fmla="*/ 4399 w 5709"/>
                <a:gd name="T33" fmla="*/ 2411 h 2825"/>
                <a:gd name="T34" fmla="*/ 4598 w 5709"/>
                <a:gd name="T35" fmla="*/ 2204 h 2825"/>
                <a:gd name="T36" fmla="*/ 4541 w 5709"/>
                <a:gd name="T37" fmla="*/ 1856 h 2825"/>
                <a:gd name="T38" fmla="*/ 4813 w 5709"/>
                <a:gd name="T39" fmla="*/ 1856 h 2825"/>
                <a:gd name="T40" fmla="*/ 5377 w 5709"/>
                <a:gd name="T41" fmla="*/ 1939 h 2825"/>
                <a:gd name="T42" fmla="*/ 5700 w 5709"/>
                <a:gd name="T43" fmla="*/ 1723 h 2825"/>
                <a:gd name="T44" fmla="*/ 5608 w 5709"/>
                <a:gd name="T45" fmla="*/ 1343 h 2825"/>
                <a:gd name="T46" fmla="*/ 5302 w 5709"/>
                <a:gd name="T47" fmla="*/ 1293 h 2825"/>
                <a:gd name="T48" fmla="*/ 5062 w 5709"/>
                <a:gd name="T49" fmla="*/ 1343 h 2825"/>
                <a:gd name="T50" fmla="*/ 4871 w 5709"/>
                <a:gd name="T51" fmla="*/ 1168 h 2825"/>
                <a:gd name="T52" fmla="*/ 4888 w 5709"/>
                <a:gd name="T53" fmla="*/ 978 h 2825"/>
                <a:gd name="T54" fmla="*/ 4805 w 5709"/>
                <a:gd name="T55" fmla="*/ 829 h 2825"/>
                <a:gd name="T56" fmla="*/ 4871 w 5709"/>
                <a:gd name="T57" fmla="*/ 555 h 2825"/>
                <a:gd name="T58" fmla="*/ 4797 w 5709"/>
                <a:gd name="T59" fmla="*/ 191 h 2825"/>
                <a:gd name="T60" fmla="*/ 4358 w 5709"/>
                <a:gd name="T61" fmla="*/ 9 h 2825"/>
                <a:gd name="T62" fmla="*/ 4076 w 5709"/>
                <a:gd name="T63" fmla="*/ 133 h 2825"/>
                <a:gd name="T64" fmla="*/ 3853 w 5709"/>
                <a:gd name="T65" fmla="*/ 225 h 2825"/>
                <a:gd name="T66" fmla="*/ 3587 w 5709"/>
                <a:gd name="T67" fmla="*/ 315 h 2825"/>
                <a:gd name="T68" fmla="*/ 3339 w 5709"/>
                <a:gd name="T69" fmla="*/ 407 h 2825"/>
                <a:gd name="T70" fmla="*/ 3066 w 5709"/>
                <a:gd name="T71" fmla="*/ 514 h 2825"/>
                <a:gd name="T72" fmla="*/ 2825 w 5709"/>
                <a:gd name="T73" fmla="*/ 514 h 2825"/>
                <a:gd name="T74" fmla="*/ 2602 w 5709"/>
                <a:gd name="T75" fmla="*/ 332 h 2825"/>
                <a:gd name="T76" fmla="*/ 2378 w 5709"/>
                <a:gd name="T77" fmla="*/ 340 h 2825"/>
                <a:gd name="T78" fmla="*/ 2237 w 5709"/>
                <a:gd name="T79" fmla="*/ 141 h 2825"/>
                <a:gd name="T80" fmla="*/ 2006 w 5709"/>
                <a:gd name="T81" fmla="*/ 34 h 2825"/>
                <a:gd name="T82" fmla="*/ 1956 w 5709"/>
                <a:gd name="T83" fmla="*/ 315 h 2825"/>
                <a:gd name="T84" fmla="*/ 1922 w 5709"/>
                <a:gd name="T85" fmla="*/ 506 h 2825"/>
                <a:gd name="T86" fmla="*/ 1773 w 5709"/>
                <a:gd name="T87" fmla="*/ 481 h 2825"/>
                <a:gd name="T88" fmla="*/ 1682 w 5709"/>
                <a:gd name="T89" fmla="*/ 639 h 2825"/>
                <a:gd name="T90" fmla="*/ 1624 w 5709"/>
                <a:gd name="T91" fmla="*/ 920 h 2825"/>
                <a:gd name="T92" fmla="*/ 1400 w 5709"/>
                <a:gd name="T93" fmla="*/ 1103 h 2825"/>
                <a:gd name="T94" fmla="*/ 1334 w 5709"/>
                <a:gd name="T95" fmla="*/ 1343 h 2825"/>
                <a:gd name="T96" fmla="*/ 1218 w 5709"/>
                <a:gd name="T97" fmla="*/ 1774 h 2825"/>
                <a:gd name="T98" fmla="*/ 978 w 5709"/>
                <a:gd name="T99" fmla="*/ 2154 h 2825"/>
                <a:gd name="T100" fmla="*/ 688 w 5709"/>
                <a:gd name="T101" fmla="*/ 2205 h 2825"/>
                <a:gd name="T102" fmla="*/ 3381 w 5709"/>
                <a:gd name="T103" fmla="*/ 1169 h 2825"/>
                <a:gd name="T104" fmla="*/ 3604 w 5709"/>
                <a:gd name="T105" fmla="*/ 1219 h 2825"/>
                <a:gd name="T106" fmla="*/ 3919 w 5709"/>
                <a:gd name="T107" fmla="*/ 1186 h 2825"/>
                <a:gd name="T108" fmla="*/ 3944 w 5709"/>
                <a:gd name="T109" fmla="*/ 1542 h 2825"/>
                <a:gd name="T110" fmla="*/ 4068 w 5709"/>
                <a:gd name="T111" fmla="*/ 1766 h 2825"/>
                <a:gd name="T112" fmla="*/ 3819 w 5709"/>
                <a:gd name="T113" fmla="*/ 1907 h 2825"/>
                <a:gd name="T114" fmla="*/ 3579 w 5709"/>
                <a:gd name="T115" fmla="*/ 1849 h 2825"/>
                <a:gd name="T116" fmla="*/ 3364 w 5709"/>
                <a:gd name="T117" fmla="*/ 1716 h 2825"/>
                <a:gd name="T118" fmla="*/ 3099 w 5709"/>
                <a:gd name="T119" fmla="*/ 1576 h 2825"/>
                <a:gd name="T120" fmla="*/ 3099 w 5709"/>
                <a:gd name="T121" fmla="*/ 1327 h 2825"/>
                <a:gd name="T122" fmla="*/ 3190 w 5709"/>
                <a:gd name="T123" fmla="*/ 1178 h 2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09" h="2825">
                  <a:moveTo>
                    <a:pt x="581" y="2188"/>
                  </a:moveTo>
                  <a:cubicBezTo>
                    <a:pt x="566" y="2174"/>
                    <a:pt x="553" y="2160"/>
                    <a:pt x="539" y="2146"/>
                  </a:cubicBezTo>
                  <a:cubicBezTo>
                    <a:pt x="536" y="2146"/>
                    <a:pt x="533" y="2146"/>
                    <a:pt x="531" y="2146"/>
                  </a:cubicBezTo>
                  <a:cubicBezTo>
                    <a:pt x="527" y="2143"/>
                    <a:pt x="525" y="2140"/>
                    <a:pt x="523" y="2138"/>
                  </a:cubicBezTo>
                  <a:cubicBezTo>
                    <a:pt x="523" y="2135"/>
                    <a:pt x="523" y="2132"/>
                    <a:pt x="523" y="2130"/>
                  </a:cubicBezTo>
                  <a:cubicBezTo>
                    <a:pt x="531" y="2121"/>
                    <a:pt x="539" y="2113"/>
                    <a:pt x="547" y="2105"/>
                  </a:cubicBezTo>
                  <a:cubicBezTo>
                    <a:pt x="547" y="2100"/>
                    <a:pt x="547" y="2094"/>
                    <a:pt x="547" y="2088"/>
                  </a:cubicBezTo>
                  <a:cubicBezTo>
                    <a:pt x="544" y="2085"/>
                    <a:pt x="542" y="2082"/>
                    <a:pt x="539" y="2080"/>
                  </a:cubicBezTo>
                  <a:cubicBezTo>
                    <a:pt x="536" y="2080"/>
                    <a:pt x="533" y="2080"/>
                    <a:pt x="531" y="2080"/>
                  </a:cubicBezTo>
                  <a:cubicBezTo>
                    <a:pt x="527" y="2077"/>
                    <a:pt x="525" y="2074"/>
                    <a:pt x="523" y="2072"/>
                  </a:cubicBezTo>
                  <a:cubicBezTo>
                    <a:pt x="517" y="2072"/>
                    <a:pt x="512" y="2072"/>
                    <a:pt x="506" y="2072"/>
                  </a:cubicBezTo>
                  <a:cubicBezTo>
                    <a:pt x="503" y="2069"/>
                    <a:pt x="500" y="2065"/>
                    <a:pt x="498" y="2063"/>
                  </a:cubicBezTo>
                  <a:cubicBezTo>
                    <a:pt x="489" y="2063"/>
                    <a:pt x="481" y="2063"/>
                    <a:pt x="473" y="2063"/>
                  </a:cubicBezTo>
                  <a:cubicBezTo>
                    <a:pt x="469" y="2060"/>
                    <a:pt x="467" y="2057"/>
                    <a:pt x="465" y="2055"/>
                  </a:cubicBezTo>
                  <a:cubicBezTo>
                    <a:pt x="468" y="2052"/>
                    <a:pt x="470" y="2049"/>
                    <a:pt x="473" y="2047"/>
                  </a:cubicBezTo>
                  <a:cubicBezTo>
                    <a:pt x="473" y="2042"/>
                    <a:pt x="473" y="2036"/>
                    <a:pt x="473" y="2030"/>
                  </a:cubicBezTo>
                  <a:cubicBezTo>
                    <a:pt x="461" y="2019"/>
                    <a:pt x="450" y="2008"/>
                    <a:pt x="440" y="1997"/>
                  </a:cubicBezTo>
                  <a:cubicBezTo>
                    <a:pt x="437" y="1997"/>
                    <a:pt x="434" y="1997"/>
                    <a:pt x="431" y="1997"/>
                  </a:cubicBezTo>
                  <a:cubicBezTo>
                    <a:pt x="426" y="1991"/>
                    <a:pt x="420" y="1986"/>
                    <a:pt x="415" y="1980"/>
                  </a:cubicBezTo>
                  <a:cubicBezTo>
                    <a:pt x="411" y="1980"/>
                    <a:pt x="409" y="1980"/>
                    <a:pt x="407" y="1980"/>
                  </a:cubicBezTo>
                  <a:cubicBezTo>
                    <a:pt x="403" y="1977"/>
                    <a:pt x="400" y="1975"/>
                    <a:pt x="398" y="1972"/>
                  </a:cubicBezTo>
                  <a:cubicBezTo>
                    <a:pt x="389" y="1972"/>
                    <a:pt x="381" y="1972"/>
                    <a:pt x="373" y="1972"/>
                  </a:cubicBezTo>
                  <a:cubicBezTo>
                    <a:pt x="373" y="1976"/>
                    <a:pt x="373" y="1978"/>
                    <a:pt x="373" y="1980"/>
                  </a:cubicBezTo>
                  <a:cubicBezTo>
                    <a:pt x="370" y="1983"/>
                    <a:pt x="368" y="1987"/>
                    <a:pt x="365" y="1989"/>
                  </a:cubicBezTo>
                  <a:cubicBezTo>
                    <a:pt x="365" y="2000"/>
                    <a:pt x="365" y="2011"/>
                    <a:pt x="365" y="2022"/>
                  </a:cubicBezTo>
                  <a:cubicBezTo>
                    <a:pt x="362" y="2025"/>
                    <a:pt x="359" y="2028"/>
                    <a:pt x="357" y="2030"/>
                  </a:cubicBezTo>
                  <a:cubicBezTo>
                    <a:pt x="351" y="2030"/>
                    <a:pt x="345" y="2030"/>
                    <a:pt x="341" y="2030"/>
                  </a:cubicBezTo>
                  <a:cubicBezTo>
                    <a:pt x="326" y="2045"/>
                    <a:pt x="312" y="2058"/>
                    <a:pt x="298" y="2072"/>
                  </a:cubicBezTo>
                  <a:cubicBezTo>
                    <a:pt x="293" y="2072"/>
                    <a:pt x="287" y="2072"/>
                    <a:pt x="283" y="2072"/>
                  </a:cubicBezTo>
                  <a:cubicBezTo>
                    <a:pt x="279" y="2075"/>
                    <a:pt x="276" y="2077"/>
                    <a:pt x="274" y="2080"/>
                  </a:cubicBezTo>
                  <a:cubicBezTo>
                    <a:pt x="274" y="2083"/>
                    <a:pt x="274" y="2086"/>
                    <a:pt x="274" y="2088"/>
                  </a:cubicBezTo>
                  <a:cubicBezTo>
                    <a:pt x="271" y="2088"/>
                    <a:pt x="268" y="2088"/>
                    <a:pt x="266" y="2088"/>
                  </a:cubicBezTo>
                  <a:cubicBezTo>
                    <a:pt x="260" y="2094"/>
                    <a:pt x="255" y="2100"/>
                    <a:pt x="249" y="2105"/>
                  </a:cubicBezTo>
                  <a:cubicBezTo>
                    <a:pt x="246" y="2105"/>
                    <a:pt x="244" y="2105"/>
                    <a:pt x="241" y="2105"/>
                  </a:cubicBezTo>
                  <a:cubicBezTo>
                    <a:pt x="238" y="2108"/>
                    <a:pt x="235" y="2111"/>
                    <a:pt x="232" y="2113"/>
                  </a:cubicBezTo>
                  <a:cubicBezTo>
                    <a:pt x="229" y="2113"/>
                    <a:pt x="227" y="2113"/>
                    <a:pt x="225" y="2113"/>
                  </a:cubicBezTo>
                  <a:cubicBezTo>
                    <a:pt x="221" y="2116"/>
                    <a:pt x="218" y="2119"/>
                    <a:pt x="216" y="2121"/>
                  </a:cubicBezTo>
                  <a:cubicBezTo>
                    <a:pt x="213" y="2121"/>
                    <a:pt x="210" y="2121"/>
                    <a:pt x="208" y="2121"/>
                  </a:cubicBezTo>
                  <a:cubicBezTo>
                    <a:pt x="197" y="2132"/>
                    <a:pt x="186" y="2143"/>
                    <a:pt x="174" y="2154"/>
                  </a:cubicBezTo>
                  <a:cubicBezTo>
                    <a:pt x="171" y="2154"/>
                    <a:pt x="169" y="2154"/>
                    <a:pt x="166" y="2154"/>
                  </a:cubicBezTo>
                  <a:cubicBezTo>
                    <a:pt x="152" y="2169"/>
                    <a:pt x="139" y="2182"/>
                    <a:pt x="125" y="2196"/>
                  </a:cubicBezTo>
                  <a:cubicBezTo>
                    <a:pt x="122" y="2196"/>
                    <a:pt x="119" y="2196"/>
                    <a:pt x="116" y="2196"/>
                  </a:cubicBezTo>
                  <a:cubicBezTo>
                    <a:pt x="113" y="2199"/>
                    <a:pt x="111" y="2202"/>
                    <a:pt x="108" y="2205"/>
                  </a:cubicBezTo>
                  <a:cubicBezTo>
                    <a:pt x="105" y="2201"/>
                    <a:pt x="102" y="2198"/>
                    <a:pt x="100" y="2196"/>
                  </a:cubicBezTo>
                  <a:cubicBezTo>
                    <a:pt x="96" y="2196"/>
                    <a:pt x="94" y="2196"/>
                    <a:pt x="92" y="2196"/>
                  </a:cubicBezTo>
                  <a:cubicBezTo>
                    <a:pt x="89" y="2193"/>
                    <a:pt x="86" y="2190"/>
                    <a:pt x="84" y="2188"/>
                  </a:cubicBezTo>
                  <a:cubicBezTo>
                    <a:pt x="84" y="2185"/>
                    <a:pt x="84" y="2181"/>
                    <a:pt x="84" y="2179"/>
                  </a:cubicBezTo>
                  <a:cubicBezTo>
                    <a:pt x="81" y="2176"/>
                    <a:pt x="77" y="2174"/>
                    <a:pt x="75" y="2171"/>
                  </a:cubicBezTo>
                  <a:cubicBezTo>
                    <a:pt x="72" y="2171"/>
                    <a:pt x="69" y="2171"/>
                    <a:pt x="67" y="2171"/>
                  </a:cubicBezTo>
                  <a:cubicBezTo>
                    <a:pt x="64" y="2174"/>
                    <a:pt x="61" y="2177"/>
                    <a:pt x="58" y="2179"/>
                  </a:cubicBezTo>
                  <a:cubicBezTo>
                    <a:pt x="58" y="2182"/>
                    <a:pt x="58" y="2185"/>
                    <a:pt x="58" y="2188"/>
                  </a:cubicBezTo>
                  <a:cubicBezTo>
                    <a:pt x="55" y="2191"/>
                    <a:pt x="53" y="2193"/>
                    <a:pt x="50" y="2196"/>
                  </a:cubicBezTo>
                  <a:cubicBezTo>
                    <a:pt x="54" y="2199"/>
                    <a:pt x="56" y="2202"/>
                    <a:pt x="58" y="2205"/>
                  </a:cubicBezTo>
                  <a:cubicBezTo>
                    <a:pt x="53" y="2210"/>
                    <a:pt x="47" y="2216"/>
                    <a:pt x="42" y="2220"/>
                  </a:cubicBezTo>
                  <a:cubicBezTo>
                    <a:pt x="39" y="2220"/>
                    <a:pt x="36" y="2220"/>
                    <a:pt x="34" y="2220"/>
                  </a:cubicBezTo>
                  <a:cubicBezTo>
                    <a:pt x="28" y="2226"/>
                    <a:pt x="23" y="2232"/>
                    <a:pt x="17" y="2237"/>
                  </a:cubicBezTo>
                  <a:cubicBezTo>
                    <a:pt x="17" y="2240"/>
                    <a:pt x="17" y="2243"/>
                    <a:pt x="17" y="2246"/>
                  </a:cubicBezTo>
                  <a:cubicBezTo>
                    <a:pt x="11" y="2246"/>
                    <a:pt x="6" y="2246"/>
                    <a:pt x="0" y="2246"/>
                  </a:cubicBezTo>
                  <a:cubicBezTo>
                    <a:pt x="0" y="2251"/>
                    <a:pt x="0" y="2257"/>
                    <a:pt x="0" y="2262"/>
                  </a:cubicBezTo>
                  <a:cubicBezTo>
                    <a:pt x="9" y="2271"/>
                    <a:pt x="18" y="2279"/>
                    <a:pt x="26" y="2287"/>
                  </a:cubicBezTo>
                  <a:cubicBezTo>
                    <a:pt x="29" y="2287"/>
                    <a:pt x="31" y="2287"/>
                    <a:pt x="34" y="2287"/>
                  </a:cubicBezTo>
                  <a:cubicBezTo>
                    <a:pt x="42" y="2296"/>
                    <a:pt x="50" y="2304"/>
                    <a:pt x="58" y="2312"/>
                  </a:cubicBezTo>
                  <a:cubicBezTo>
                    <a:pt x="58" y="2315"/>
                    <a:pt x="58" y="2317"/>
                    <a:pt x="58" y="2320"/>
                  </a:cubicBezTo>
                  <a:cubicBezTo>
                    <a:pt x="62" y="2320"/>
                    <a:pt x="65" y="2320"/>
                    <a:pt x="67" y="2320"/>
                  </a:cubicBezTo>
                  <a:cubicBezTo>
                    <a:pt x="70" y="2323"/>
                    <a:pt x="73" y="2326"/>
                    <a:pt x="75" y="2329"/>
                  </a:cubicBezTo>
                  <a:cubicBezTo>
                    <a:pt x="75" y="2332"/>
                    <a:pt x="75" y="2334"/>
                    <a:pt x="75" y="2337"/>
                  </a:cubicBezTo>
                  <a:cubicBezTo>
                    <a:pt x="81" y="2342"/>
                    <a:pt x="86" y="2348"/>
                    <a:pt x="92" y="2353"/>
                  </a:cubicBezTo>
                  <a:cubicBezTo>
                    <a:pt x="95" y="2353"/>
                    <a:pt x="97" y="2353"/>
                    <a:pt x="100" y="2353"/>
                  </a:cubicBezTo>
                  <a:cubicBezTo>
                    <a:pt x="108" y="2362"/>
                    <a:pt x="117" y="2370"/>
                    <a:pt x="125" y="2378"/>
                  </a:cubicBezTo>
                  <a:cubicBezTo>
                    <a:pt x="128" y="2378"/>
                    <a:pt x="131" y="2378"/>
                    <a:pt x="133" y="2378"/>
                  </a:cubicBezTo>
                  <a:cubicBezTo>
                    <a:pt x="136" y="2381"/>
                    <a:pt x="139" y="2384"/>
                    <a:pt x="142" y="2387"/>
                  </a:cubicBezTo>
                  <a:cubicBezTo>
                    <a:pt x="145" y="2387"/>
                    <a:pt x="147" y="2387"/>
                    <a:pt x="150" y="2387"/>
                  </a:cubicBezTo>
                  <a:cubicBezTo>
                    <a:pt x="161" y="2398"/>
                    <a:pt x="172" y="2409"/>
                    <a:pt x="183" y="2419"/>
                  </a:cubicBezTo>
                  <a:cubicBezTo>
                    <a:pt x="183" y="2425"/>
                    <a:pt x="183" y="2430"/>
                    <a:pt x="183" y="2436"/>
                  </a:cubicBezTo>
                  <a:cubicBezTo>
                    <a:pt x="186" y="2439"/>
                    <a:pt x="189" y="2442"/>
                    <a:pt x="191" y="2445"/>
                  </a:cubicBezTo>
                  <a:cubicBezTo>
                    <a:pt x="194" y="2445"/>
                    <a:pt x="197" y="2445"/>
                    <a:pt x="199" y="2445"/>
                  </a:cubicBezTo>
                  <a:cubicBezTo>
                    <a:pt x="202" y="2448"/>
                    <a:pt x="205" y="2450"/>
                    <a:pt x="208" y="2453"/>
                  </a:cubicBezTo>
                  <a:cubicBezTo>
                    <a:pt x="208" y="2461"/>
                    <a:pt x="208" y="2469"/>
                    <a:pt x="208" y="2477"/>
                  </a:cubicBezTo>
                  <a:cubicBezTo>
                    <a:pt x="211" y="2480"/>
                    <a:pt x="213" y="2484"/>
                    <a:pt x="216" y="2486"/>
                  </a:cubicBezTo>
                  <a:cubicBezTo>
                    <a:pt x="216" y="2489"/>
                    <a:pt x="216" y="2492"/>
                    <a:pt x="216" y="2494"/>
                  </a:cubicBezTo>
                  <a:cubicBezTo>
                    <a:pt x="219" y="2497"/>
                    <a:pt x="222" y="2500"/>
                    <a:pt x="225" y="2503"/>
                  </a:cubicBezTo>
                  <a:cubicBezTo>
                    <a:pt x="225" y="2508"/>
                    <a:pt x="225" y="2514"/>
                    <a:pt x="225" y="2519"/>
                  </a:cubicBezTo>
                  <a:cubicBezTo>
                    <a:pt x="228" y="2522"/>
                    <a:pt x="230" y="2525"/>
                    <a:pt x="232" y="2527"/>
                  </a:cubicBezTo>
                  <a:cubicBezTo>
                    <a:pt x="232" y="2550"/>
                    <a:pt x="232" y="2572"/>
                    <a:pt x="232" y="2593"/>
                  </a:cubicBezTo>
                  <a:cubicBezTo>
                    <a:pt x="236" y="2597"/>
                    <a:pt x="239" y="2600"/>
                    <a:pt x="241" y="2602"/>
                  </a:cubicBezTo>
                  <a:cubicBezTo>
                    <a:pt x="241" y="2605"/>
                    <a:pt x="241" y="2608"/>
                    <a:pt x="241" y="2610"/>
                  </a:cubicBezTo>
                  <a:cubicBezTo>
                    <a:pt x="244" y="2613"/>
                    <a:pt x="247" y="2616"/>
                    <a:pt x="249" y="2618"/>
                  </a:cubicBezTo>
                  <a:cubicBezTo>
                    <a:pt x="249" y="2621"/>
                    <a:pt x="249" y="2624"/>
                    <a:pt x="249" y="2627"/>
                  </a:cubicBezTo>
                  <a:cubicBezTo>
                    <a:pt x="252" y="2630"/>
                    <a:pt x="255" y="2632"/>
                    <a:pt x="257" y="2635"/>
                  </a:cubicBezTo>
                  <a:cubicBezTo>
                    <a:pt x="257" y="2638"/>
                    <a:pt x="257" y="2641"/>
                    <a:pt x="257" y="2643"/>
                  </a:cubicBezTo>
                  <a:cubicBezTo>
                    <a:pt x="260" y="2647"/>
                    <a:pt x="263" y="2649"/>
                    <a:pt x="266" y="2651"/>
                  </a:cubicBezTo>
                  <a:cubicBezTo>
                    <a:pt x="269" y="2651"/>
                    <a:pt x="271" y="2651"/>
                    <a:pt x="274" y="2651"/>
                  </a:cubicBezTo>
                  <a:cubicBezTo>
                    <a:pt x="288" y="2666"/>
                    <a:pt x="302" y="2679"/>
                    <a:pt x="315" y="2693"/>
                  </a:cubicBezTo>
                  <a:cubicBezTo>
                    <a:pt x="318" y="2693"/>
                    <a:pt x="322" y="2693"/>
                    <a:pt x="324" y="2693"/>
                  </a:cubicBezTo>
                  <a:cubicBezTo>
                    <a:pt x="329" y="2698"/>
                    <a:pt x="335" y="2704"/>
                    <a:pt x="341" y="2709"/>
                  </a:cubicBezTo>
                  <a:cubicBezTo>
                    <a:pt x="344" y="2709"/>
                    <a:pt x="346" y="2709"/>
                    <a:pt x="349" y="2709"/>
                  </a:cubicBezTo>
                  <a:cubicBezTo>
                    <a:pt x="354" y="2715"/>
                    <a:pt x="360" y="2721"/>
                    <a:pt x="365" y="2726"/>
                  </a:cubicBezTo>
                  <a:cubicBezTo>
                    <a:pt x="368" y="2726"/>
                    <a:pt x="371" y="2726"/>
                    <a:pt x="373" y="2726"/>
                  </a:cubicBezTo>
                  <a:cubicBezTo>
                    <a:pt x="382" y="2726"/>
                    <a:pt x="390" y="2726"/>
                    <a:pt x="398" y="2726"/>
                  </a:cubicBezTo>
                  <a:cubicBezTo>
                    <a:pt x="398" y="2729"/>
                    <a:pt x="398" y="2732"/>
                    <a:pt x="398" y="2734"/>
                  </a:cubicBezTo>
                  <a:cubicBezTo>
                    <a:pt x="407" y="2743"/>
                    <a:pt x="415" y="2752"/>
                    <a:pt x="423" y="2760"/>
                  </a:cubicBezTo>
                  <a:cubicBezTo>
                    <a:pt x="426" y="2756"/>
                    <a:pt x="429" y="2753"/>
                    <a:pt x="431" y="2751"/>
                  </a:cubicBezTo>
                  <a:cubicBezTo>
                    <a:pt x="431" y="2745"/>
                    <a:pt x="431" y="2740"/>
                    <a:pt x="431" y="2734"/>
                  </a:cubicBezTo>
                  <a:cubicBezTo>
                    <a:pt x="437" y="2729"/>
                    <a:pt x="442" y="2723"/>
                    <a:pt x="448" y="2717"/>
                  </a:cubicBezTo>
                  <a:cubicBezTo>
                    <a:pt x="451" y="2717"/>
                    <a:pt x="453" y="2717"/>
                    <a:pt x="456" y="2717"/>
                  </a:cubicBezTo>
                  <a:cubicBezTo>
                    <a:pt x="459" y="2714"/>
                    <a:pt x="462" y="2712"/>
                    <a:pt x="465" y="2709"/>
                  </a:cubicBezTo>
                  <a:cubicBezTo>
                    <a:pt x="468" y="2709"/>
                    <a:pt x="470" y="2709"/>
                    <a:pt x="473" y="2709"/>
                  </a:cubicBezTo>
                  <a:cubicBezTo>
                    <a:pt x="473" y="2706"/>
                    <a:pt x="473" y="2704"/>
                    <a:pt x="473" y="2701"/>
                  </a:cubicBezTo>
                  <a:cubicBezTo>
                    <a:pt x="476" y="2698"/>
                    <a:pt x="479" y="2695"/>
                    <a:pt x="481" y="2693"/>
                  </a:cubicBezTo>
                  <a:cubicBezTo>
                    <a:pt x="490" y="2693"/>
                    <a:pt x="498" y="2693"/>
                    <a:pt x="506" y="2693"/>
                  </a:cubicBezTo>
                  <a:cubicBezTo>
                    <a:pt x="509" y="2690"/>
                    <a:pt x="512" y="2687"/>
                    <a:pt x="514" y="2685"/>
                  </a:cubicBezTo>
                  <a:cubicBezTo>
                    <a:pt x="517" y="2685"/>
                    <a:pt x="520" y="2685"/>
                    <a:pt x="523" y="2685"/>
                  </a:cubicBezTo>
                  <a:cubicBezTo>
                    <a:pt x="526" y="2682"/>
                    <a:pt x="528" y="2678"/>
                    <a:pt x="531" y="2676"/>
                  </a:cubicBezTo>
                  <a:cubicBezTo>
                    <a:pt x="536" y="2676"/>
                    <a:pt x="542" y="2676"/>
                    <a:pt x="547" y="2676"/>
                  </a:cubicBezTo>
                  <a:cubicBezTo>
                    <a:pt x="551" y="2673"/>
                    <a:pt x="553" y="2670"/>
                    <a:pt x="555" y="2668"/>
                  </a:cubicBezTo>
                  <a:cubicBezTo>
                    <a:pt x="561" y="2668"/>
                    <a:pt x="566" y="2668"/>
                    <a:pt x="572" y="2668"/>
                  </a:cubicBezTo>
                  <a:cubicBezTo>
                    <a:pt x="575" y="2665"/>
                    <a:pt x="578" y="2663"/>
                    <a:pt x="581" y="2660"/>
                  </a:cubicBezTo>
                  <a:cubicBezTo>
                    <a:pt x="586" y="2660"/>
                    <a:pt x="592" y="2660"/>
                    <a:pt x="597" y="2660"/>
                  </a:cubicBezTo>
                  <a:cubicBezTo>
                    <a:pt x="601" y="2657"/>
                    <a:pt x="603" y="2654"/>
                    <a:pt x="605" y="2651"/>
                  </a:cubicBezTo>
                  <a:cubicBezTo>
                    <a:pt x="614" y="2651"/>
                    <a:pt x="622" y="2651"/>
                    <a:pt x="630" y="2651"/>
                  </a:cubicBezTo>
                  <a:cubicBezTo>
                    <a:pt x="633" y="2648"/>
                    <a:pt x="636" y="2646"/>
                    <a:pt x="639" y="2643"/>
                  </a:cubicBezTo>
                  <a:cubicBezTo>
                    <a:pt x="644" y="2643"/>
                    <a:pt x="650" y="2643"/>
                    <a:pt x="655" y="2643"/>
                  </a:cubicBezTo>
                  <a:cubicBezTo>
                    <a:pt x="658" y="2640"/>
                    <a:pt x="661" y="2637"/>
                    <a:pt x="663" y="2635"/>
                  </a:cubicBezTo>
                  <a:cubicBezTo>
                    <a:pt x="669" y="2635"/>
                    <a:pt x="675" y="2635"/>
                    <a:pt x="680" y="2635"/>
                  </a:cubicBezTo>
                  <a:cubicBezTo>
                    <a:pt x="683" y="2632"/>
                    <a:pt x="686" y="2629"/>
                    <a:pt x="688" y="2627"/>
                  </a:cubicBezTo>
                  <a:cubicBezTo>
                    <a:pt x="699" y="2627"/>
                    <a:pt x="710" y="2627"/>
                    <a:pt x="721" y="2627"/>
                  </a:cubicBezTo>
                  <a:cubicBezTo>
                    <a:pt x="733" y="2616"/>
                    <a:pt x="744" y="2604"/>
                    <a:pt x="754" y="2593"/>
                  </a:cubicBezTo>
                  <a:cubicBezTo>
                    <a:pt x="771" y="2593"/>
                    <a:pt x="787" y="2593"/>
                    <a:pt x="804" y="2593"/>
                  </a:cubicBezTo>
                  <a:cubicBezTo>
                    <a:pt x="807" y="2590"/>
                    <a:pt x="810" y="2588"/>
                    <a:pt x="812" y="2585"/>
                  </a:cubicBezTo>
                  <a:cubicBezTo>
                    <a:pt x="818" y="2585"/>
                    <a:pt x="823" y="2585"/>
                    <a:pt x="829" y="2585"/>
                  </a:cubicBezTo>
                  <a:cubicBezTo>
                    <a:pt x="832" y="2582"/>
                    <a:pt x="835" y="2579"/>
                    <a:pt x="838" y="2577"/>
                  </a:cubicBezTo>
                  <a:cubicBezTo>
                    <a:pt x="843" y="2577"/>
                    <a:pt x="849" y="2577"/>
                    <a:pt x="853" y="2577"/>
                  </a:cubicBezTo>
                  <a:cubicBezTo>
                    <a:pt x="857" y="2573"/>
                    <a:pt x="860" y="2571"/>
                    <a:pt x="862" y="2569"/>
                  </a:cubicBezTo>
                  <a:cubicBezTo>
                    <a:pt x="882" y="2569"/>
                    <a:pt x="901" y="2569"/>
                    <a:pt x="920" y="2569"/>
                  </a:cubicBezTo>
                  <a:cubicBezTo>
                    <a:pt x="926" y="2563"/>
                    <a:pt x="931" y="2558"/>
                    <a:pt x="937" y="2552"/>
                  </a:cubicBezTo>
                  <a:cubicBezTo>
                    <a:pt x="948" y="2552"/>
                    <a:pt x="959" y="2552"/>
                    <a:pt x="970" y="2552"/>
                  </a:cubicBezTo>
                  <a:cubicBezTo>
                    <a:pt x="973" y="2549"/>
                    <a:pt x="976" y="2546"/>
                    <a:pt x="978" y="2544"/>
                  </a:cubicBezTo>
                  <a:cubicBezTo>
                    <a:pt x="984" y="2544"/>
                    <a:pt x="989" y="2544"/>
                    <a:pt x="995" y="2544"/>
                  </a:cubicBezTo>
                  <a:cubicBezTo>
                    <a:pt x="998" y="2541"/>
                    <a:pt x="1001" y="2538"/>
                    <a:pt x="1003" y="2535"/>
                  </a:cubicBezTo>
                  <a:cubicBezTo>
                    <a:pt x="1009" y="2535"/>
                    <a:pt x="1014" y="2535"/>
                    <a:pt x="1020" y="2535"/>
                  </a:cubicBezTo>
                  <a:cubicBezTo>
                    <a:pt x="1023" y="2532"/>
                    <a:pt x="1025" y="2530"/>
                    <a:pt x="1028" y="2527"/>
                  </a:cubicBezTo>
                  <a:cubicBezTo>
                    <a:pt x="1031" y="2527"/>
                    <a:pt x="1034" y="2527"/>
                    <a:pt x="1036" y="2527"/>
                  </a:cubicBezTo>
                  <a:cubicBezTo>
                    <a:pt x="1040" y="2524"/>
                    <a:pt x="1042" y="2521"/>
                    <a:pt x="1044" y="2519"/>
                  </a:cubicBezTo>
                  <a:cubicBezTo>
                    <a:pt x="1067" y="2519"/>
                    <a:pt x="1089" y="2519"/>
                    <a:pt x="1110" y="2519"/>
                  </a:cubicBezTo>
                  <a:cubicBezTo>
                    <a:pt x="1113" y="2522"/>
                    <a:pt x="1117" y="2525"/>
                    <a:pt x="1119" y="2527"/>
                  </a:cubicBezTo>
                  <a:cubicBezTo>
                    <a:pt x="1128" y="2527"/>
                    <a:pt x="1136" y="2527"/>
                    <a:pt x="1144" y="2527"/>
                  </a:cubicBezTo>
                  <a:cubicBezTo>
                    <a:pt x="1147" y="2531"/>
                    <a:pt x="1150" y="2533"/>
                    <a:pt x="1152" y="2535"/>
                  </a:cubicBezTo>
                  <a:cubicBezTo>
                    <a:pt x="1156" y="2535"/>
                    <a:pt x="1158" y="2535"/>
                    <a:pt x="1160" y="2535"/>
                  </a:cubicBezTo>
                  <a:cubicBezTo>
                    <a:pt x="1164" y="2538"/>
                    <a:pt x="1166" y="2542"/>
                    <a:pt x="1168" y="2544"/>
                  </a:cubicBezTo>
                  <a:cubicBezTo>
                    <a:pt x="1177" y="2544"/>
                    <a:pt x="1186" y="2544"/>
                    <a:pt x="1194" y="2544"/>
                  </a:cubicBezTo>
                  <a:cubicBezTo>
                    <a:pt x="1197" y="2541"/>
                    <a:pt x="1199" y="2538"/>
                    <a:pt x="1202" y="2535"/>
                  </a:cubicBezTo>
                  <a:cubicBezTo>
                    <a:pt x="1210" y="2535"/>
                    <a:pt x="1218" y="2535"/>
                    <a:pt x="1226" y="2535"/>
                  </a:cubicBezTo>
                  <a:cubicBezTo>
                    <a:pt x="1230" y="2532"/>
                    <a:pt x="1233" y="2530"/>
                    <a:pt x="1235" y="2527"/>
                  </a:cubicBezTo>
                  <a:cubicBezTo>
                    <a:pt x="1238" y="2527"/>
                    <a:pt x="1241" y="2527"/>
                    <a:pt x="1243" y="2527"/>
                  </a:cubicBezTo>
                  <a:cubicBezTo>
                    <a:pt x="1249" y="2522"/>
                    <a:pt x="1254" y="2516"/>
                    <a:pt x="1260" y="2511"/>
                  </a:cubicBezTo>
                  <a:cubicBezTo>
                    <a:pt x="1268" y="2511"/>
                    <a:pt x="1276" y="2511"/>
                    <a:pt x="1284" y="2511"/>
                  </a:cubicBezTo>
                  <a:cubicBezTo>
                    <a:pt x="1288" y="2507"/>
                    <a:pt x="1291" y="2505"/>
                    <a:pt x="1293" y="2503"/>
                  </a:cubicBezTo>
                  <a:cubicBezTo>
                    <a:pt x="1302" y="2503"/>
                    <a:pt x="1310" y="2503"/>
                    <a:pt x="1318" y="2503"/>
                  </a:cubicBezTo>
                  <a:cubicBezTo>
                    <a:pt x="1321" y="2500"/>
                    <a:pt x="1323" y="2496"/>
                    <a:pt x="1326" y="2494"/>
                  </a:cubicBezTo>
                  <a:cubicBezTo>
                    <a:pt x="1329" y="2494"/>
                    <a:pt x="1332" y="2494"/>
                    <a:pt x="1334" y="2494"/>
                  </a:cubicBezTo>
                  <a:cubicBezTo>
                    <a:pt x="1338" y="2491"/>
                    <a:pt x="1340" y="2488"/>
                    <a:pt x="1342" y="2486"/>
                  </a:cubicBezTo>
                  <a:cubicBezTo>
                    <a:pt x="1346" y="2486"/>
                    <a:pt x="1349" y="2486"/>
                    <a:pt x="1351" y="2486"/>
                  </a:cubicBezTo>
                  <a:cubicBezTo>
                    <a:pt x="1354" y="2483"/>
                    <a:pt x="1357" y="2480"/>
                    <a:pt x="1359" y="2477"/>
                  </a:cubicBezTo>
                  <a:cubicBezTo>
                    <a:pt x="1362" y="2477"/>
                    <a:pt x="1365" y="2477"/>
                    <a:pt x="1367" y="2477"/>
                  </a:cubicBezTo>
                  <a:cubicBezTo>
                    <a:pt x="1370" y="2474"/>
                    <a:pt x="1373" y="2472"/>
                    <a:pt x="1376" y="2469"/>
                  </a:cubicBezTo>
                  <a:cubicBezTo>
                    <a:pt x="1379" y="2469"/>
                    <a:pt x="1381" y="2469"/>
                    <a:pt x="1384" y="2469"/>
                  </a:cubicBezTo>
                  <a:cubicBezTo>
                    <a:pt x="1389" y="2464"/>
                    <a:pt x="1395" y="2458"/>
                    <a:pt x="1400" y="2453"/>
                  </a:cubicBezTo>
                  <a:cubicBezTo>
                    <a:pt x="1406" y="2453"/>
                    <a:pt x="1412" y="2453"/>
                    <a:pt x="1417" y="2453"/>
                  </a:cubicBezTo>
                  <a:cubicBezTo>
                    <a:pt x="1423" y="2447"/>
                    <a:pt x="1428" y="2441"/>
                    <a:pt x="1434" y="2436"/>
                  </a:cubicBezTo>
                  <a:cubicBezTo>
                    <a:pt x="1437" y="2436"/>
                    <a:pt x="1439" y="2436"/>
                    <a:pt x="1442" y="2436"/>
                  </a:cubicBezTo>
                  <a:cubicBezTo>
                    <a:pt x="1445" y="2433"/>
                    <a:pt x="1448" y="2430"/>
                    <a:pt x="1451" y="2428"/>
                  </a:cubicBezTo>
                  <a:cubicBezTo>
                    <a:pt x="1454" y="2428"/>
                    <a:pt x="1456" y="2428"/>
                    <a:pt x="1459" y="2428"/>
                  </a:cubicBezTo>
                  <a:cubicBezTo>
                    <a:pt x="1462" y="2425"/>
                    <a:pt x="1464" y="2422"/>
                    <a:pt x="1466" y="2419"/>
                  </a:cubicBezTo>
                  <a:cubicBezTo>
                    <a:pt x="1470" y="2419"/>
                    <a:pt x="1473" y="2419"/>
                    <a:pt x="1475" y="2419"/>
                  </a:cubicBezTo>
                  <a:cubicBezTo>
                    <a:pt x="1481" y="2414"/>
                    <a:pt x="1486" y="2408"/>
                    <a:pt x="1492" y="2403"/>
                  </a:cubicBezTo>
                  <a:cubicBezTo>
                    <a:pt x="1497" y="2403"/>
                    <a:pt x="1503" y="2403"/>
                    <a:pt x="1509" y="2403"/>
                  </a:cubicBezTo>
                  <a:cubicBezTo>
                    <a:pt x="1514" y="2398"/>
                    <a:pt x="1520" y="2392"/>
                    <a:pt x="1525" y="2387"/>
                  </a:cubicBezTo>
                  <a:cubicBezTo>
                    <a:pt x="1530" y="2387"/>
                    <a:pt x="1536" y="2387"/>
                    <a:pt x="1541" y="2387"/>
                  </a:cubicBezTo>
                  <a:cubicBezTo>
                    <a:pt x="1544" y="2383"/>
                    <a:pt x="1548" y="2380"/>
                    <a:pt x="1550" y="2378"/>
                  </a:cubicBezTo>
                  <a:cubicBezTo>
                    <a:pt x="1553" y="2378"/>
                    <a:pt x="1556" y="2378"/>
                    <a:pt x="1558" y="2378"/>
                  </a:cubicBezTo>
                  <a:cubicBezTo>
                    <a:pt x="1563" y="2383"/>
                    <a:pt x="1569" y="2389"/>
                    <a:pt x="1575" y="2395"/>
                  </a:cubicBezTo>
                  <a:cubicBezTo>
                    <a:pt x="1575" y="2398"/>
                    <a:pt x="1575" y="2401"/>
                    <a:pt x="1575" y="2403"/>
                  </a:cubicBezTo>
                  <a:cubicBezTo>
                    <a:pt x="1578" y="2406"/>
                    <a:pt x="1580" y="2409"/>
                    <a:pt x="1583" y="2411"/>
                  </a:cubicBezTo>
                  <a:cubicBezTo>
                    <a:pt x="1586" y="2411"/>
                    <a:pt x="1589" y="2411"/>
                    <a:pt x="1591" y="2411"/>
                  </a:cubicBezTo>
                  <a:cubicBezTo>
                    <a:pt x="1594" y="2414"/>
                    <a:pt x="1597" y="2417"/>
                    <a:pt x="1599" y="2419"/>
                  </a:cubicBezTo>
                  <a:cubicBezTo>
                    <a:pt x="1602" y="2419"/>
                    <a:pt x="1606" y="2419"/>
                    <a:pt x="1608" y="2419"/>
                  </a:cubicBezTo>
                  <a:cubicBezTo>
                    <a:pt x="1611" y="2416"/>
                    <a:pt x="1614" y="2414"/>
                    <a:pt x="1616" y="2411"/>
                  </a:cubicBezTo>
                  <a:cubicBezTo>
                    <a:pt x="1619" y="2414"/>
                    <a:pt x="1622" y="2417"/>
                    <a:pt x="1624" y="2419"/>
                  </a:cubicBezTo>
                  <a:cubicBezTo>
                    <a:pt x="1627" y="2419"/>
                    <a:pt x="1630" y="2419"/>
                    <a:pt x="1633" y="2419"/>
                  </a:cubicBezTo>
                  <a:cubicBezTo>
                    <a:pt x="1638" y="2425"/>
                    <a:pt x="1644" y="2430"/>
                    <a:pt x="1649" y="2436"/>
                  </a:cubicBezTo>
                  <a:cubicBezTo>
                    <a:pt x="1655" y="2436"/>
                    <a:pt x="1660" y="2436"/>
                    <a:pt x="1665" y="2436"/>
                  </a:cubicBezTo>
                  <a:cubicBezTo>
                    <a:pt x="1668" y="2439"/>
                    <a:pt x="1672" y="2442"/>
                    <a:pt x="1674" y="2445"/>
                  </a:cubicBezTo>
                  <a:cubicBezTo>
                    <a:pt x="1685" y="2445"/>
                    <a:pt x="1696" y="2445"/>
                    <a:pt x="1707" y="2445"/>
                  </a:cubicBezTo>
                  <a:cubicBezTo>
                    <a:pt x="1711" y="2448"/>
                    <a:pt x="1713" y="2450"/>
                    <a:pt x="1715" y="2453"/>
                  </a:cubicBezTo>
                  <a:cubicBezTo>
                    <a:pt x="1730" y="2453"/>
                    <a:pt x="1743" y="2453"/>
                    <a:pt x="1757" y="2453"/>
                  </a:cubicBezTo>
                  <a:cubicBezTo>
                    <a:pt x="1760" y="2449"/>
                    <a:pt x="1762" y="2447"/>
                    <a:pt x="1765" y="2445"/>
                  </a:cubicBezTo>
                  <a:cubicBezTo>
                    <a:pt x="1768" y="2445"/>
                    <a:pt x="1771" y="2445"/>
                    <a:pt x="1773" y="2445"/>
                  </a:cubicBezTo>
                  <a:cubicBezTo>
                    <a:pt x="1777" y="2441"/>
                    <a:pt x="1779" y="2438"/>
                    <a:pt x="1781" y="2436"/>
                  </a:cubicBezTo>
                  <a:cubicBezTo>
                    <a:pt x="1837" y="2436"/>
                    <a:pt x="1893" y="2436"/>
                    <a:pt x="1948" y="2436"/>
                  </a:cubicBezTo>
                  <a:cubicBezTo>
                    <a:pt x="1951" y="2433"/>
                    <a:pt x="1953" y="2430"/>
                    <a:pt x="1955" y="2428"/>
                  </a:cubicBezTo>
                  <a:cubicBezTo>
                    <a:pt x="1967" y="2428"/>
                    <a:pt x="1978" y="2428"/>
                    <a:pt x="1989" y="2428"/>
                  </a:cubicBezTo>
                  <a:cubicBezTo>
                    <a:pt x="1997" y="2428"/>
                    <a:pt x="2005" y="2428"/>
                    <a:pt x="2014" y="2428"/>
                  </a:cubicBezTo>
                  <a:cubicBezTo>
                    <a:pt x="2016" y="2426"/>
                    <a:pt x="2018" y="2422"/>
                    <a:pt x="2021" y="2419"/>
                  </a:cubicBezTo>
                  <a:cubicBezTo>
                    <a:pt x="2024" y="2419"/>
                    <a:pt x="2027" y="2419"/>
                    <a:pt x="2030" y="2419"/>
                  </a:cubicBezTo>
                  <a:cubicBezTo>
                    <a:pt x="2033" y="2417"/>
                    <a:pt x="2035" y="2414"/>
                    <a:pt x="2038" y="2411"/>
                  </a:cubicBezTo>
                  <a:cubicBezTo>
                    <a:pt x="2044" y="2411"/>
                    <a:pt x="2049" y="2411"/>
                    <a:pt x="2055" y="2411"/>
                  </a:cubicBezTo>
                  <a:cubicBezTo>
                    <a:pt x="2057" y="2409"/>
                    <a:pt x="2060" y="2406"/>
                    <a:pt x="2064" y="2403"/>
                  </a:cubicBezTo>
                  <a:cubicBezTo>
                    <a:pt x="2068" y="2403"/>
                    <a:pt x="2074" y="2403"/>
                    <a:pt x="2080" y="2403"/>
                  </a:cubicBezTo>
                  <a:cubicBezTo>
                    <a:pt x="2082" y="2401"/>
                    <a:pt x="2085" y="2398"/>
                    <a:pt x="2088" y="2395"/>
                  </a:cubicBezTo>
                  <a:cubicBezTo>
                    <a:pt x="2094" y="2395"/>
                    <a:pt x="2099" y="2395"/>
                    <a:pt x="2105" y="2395"/>
                  </a:cubicBezTo>
                  <a:cubicBezTo>
                    <a:pt x="2107" y="2392"/>
                    <a:pt x="2110" y="2390"/>
                    <a:pt x="2113" y="2387"/>
                  </a:cubicBezTo>
                  <a:cubicBezTo>
                    <a:pt x="2115" y="2387"/>
                    <a:pt x="2118" y="2387"/>
                    <a:pt x="2121" y="2387"/>
                  </a:cubicBezTo>
                  <a:cubicBezTo>
                    <a:pt x="2123" y="2384"/>
                    <a:pt x="2126" y="2381"/>
                    <a:pt x="2130" y="2378"/>
                  </a:cubicBezTo>
                  <a:cubicBezTo>
                    <a:pt x="2132" y="2378"/>
                    <a:pt x="2134" y="2378"/>
                    <a:pt x="2138" y="2378"/>
                  </a:cubicBezTo>
                  <a:cubicBezTo>
                    <a:pt x="2143" y="2373"/>
                    <a:pt x="2149" y="2368"/>
                    <a:pt x="2154" y="2362"/>
                  </a:cubicBezTo>
                  <a:cubicBezTo>
                    <a:pt x="2157" y="2362"/>
                    <a:pt x="2160" y="2362"/>
                    <a:pt x="2163" y="2362"/>
                  </a:cubicBezTo>
                  <a:cubicBezTo>
                    <a:pt x="2165" y="2360"/>
                    <a:pt x="2168" y="2356"/>
                    <a:pt x="2171" y="2353"/>
                  </a:cubicBezTo>
                  <a:cubicBezTo>
                    <a:pt x="2177" y="2353"/>
                    <a:pt x="2182" y="2353"/>
                    <a:pt x="2188" y="2353"/>
                  </a:cubicBezTo>
                  <a:cubicBezTo>
                    <a:pt x="2190" y="2351"/>
                    <a:pt x="2192" y="2348"/>
                    <a:pt x="2196" y="2345"/>
                  </a:cubicBezTo>
                  <a:cubicBezTo>
                    <a:pt x="2198" y="2345"/>
                    <a:pt x="2201" y="2345"/>
                    <a:pt x="2204" y="2345"/>
                  </a:cubicBezTo>
                  <a:cubicBezTo>
                    <a:pt x="2207" y="2343"/>
                    <a:pt x="2209" y="2340"/>
                    <a:pt x="2212" y="2337"/>
                  </a:cubicBezTo>
                  <a:cubicBezTo>
                    <a:pt x="2218" y="2337"/>
                    <a:pt x="2223" y="2337"/>
                    <a:pt x="2229" y="2337"/>
                  </a:cubicBezTo>
                  <a:cubicBezTo>
                    <a:pt x="2231" y="2334"/>
                    <a:pt x="2234" y="2332"/>
                    <a:pt x="2237" y="2329"/>
                  </a:cubicBezTo>
                  <a:cubicBezTo>
                    <a:pt x="2239" y="2329"/>
                    <a:pt x="2243" y="2329"/>
                    <a:pt x="2246" y="2329"/>
                  </a:cubicBezTo>
                  <a:cubicBezTo>
                    <a:pt x="2248" y="2326"/>
                    <a:pt x="2250" y="2323"/>
                    <a:pt x="2254" y="2320"/>
                  </a:cubicBezTo>
                  <a:cubicBezTo>
                    <a:pt x="2256" y="2320"/>
                    <a:pt x="2259" y="2320"/>
                    <a:pt x="2262" y="2320"/>
                  </a:cubicBezTo>
                  <a:cubicBezTo>
                    <a:pt x="2265" y="2317"/>
                    <a:pt x="2267" y="2315"/>
                    <a:pt x="2270" y="2312"/>
                  </a:cubicBezTo>
                  <a:cubicBezTo>
                    <a:pt x="2273" y="2312"/>
                    <a:pt x="2275" y="2312"/>
                    <a:pt x="2278" y="2312"/>
                  </a:cubicBezTo>
                  <a:cubicBezTo>
                    <a:pt x="2284" y="2306"/>
                    <a:pt x="2289" y="2301"/>
                    <a:pt x="2295" y="2295"/>
                  </a:cubicBezTo>
                  <a:cubicBezTo>
                    <a:pt x="2301" y="2295"/>
                    <a:pt x="2306" y="2295"/>
                    <a:pt x="2312" y="2295"/>
                  </a:cubicBezTo>
                  <a:cubicBezTo>
                    <a:pt x="2314" y="2293"/>
                    <a:pt x="2316" y="2290"/>
                    <a:pt x="2320" y="2287"/>
                  </a:cubicBezTo>
                  <a:cubicBezTo>
                    <a:pt x="2322" y="2287"/>
                    <a:pt x="2325" y="2287"/>
                    <a:pt x="2328" y="2287"/>
                  </a:cubicBezTo>
                  <a:cubicBezTo>
                    <a:pt x="2331" y="2285"/>
                    <a:pt x="2333" y="2282"/>
                    <a:pt x="2336" y="2278"/>
                  </a:cubicBezTo>
                  <a:cubicBezTo>
                    <a:pt x="2339" y="2278"/>
                    <a:pt x="2342" y="2278"/>
                    <a:pt x="2345" y="2278"/>
                  </a:cubicBezTo>
                  <a:cubicBezTo>
                    <a:pt x="2347" y="2276"/>
                    <a:pt x="2350" y="2274"/>
                    <a:pt x="2353" y="2271"/>
                  </a:cubicBezTo>
                  <a:cubicBezTo>
                    <a:pt x="2355" y="2271"/>
                    <a:pt x="2359" y="2271"/>
                    <a:pt x="2362" y="2271"/>
                  </a:cubicBezTo>
                  <a:cubicBezTo>
                    <a:pt x="2364" y="2268"/>
                    <a:pt x="2367" y="2265"/>
                    <a:pt x="2370" y="2262"/>
                  </a:cubicBezTo>
                  <a:cubicBezTo>
                    <a:pt x="2372" y="2264"/>
                    <a:pt x="2374" y="2267"/>
                    <a:pt x="2378" y="2271"/>
                  </a:cubicBezTo>
                  <a:cubicBezTo>
                    <a:pt x="2386" y="2271"/>
                    <a:pt x="2394" y="2271"/>
                    <a:pt x="2403" y="2271"/>
                  </a:cubicBezTo>
                  <a:cubicBezTo>
                    <a:pt x="2406" y="2268"/>
                    <a:pt x="2408" y="2265"/>
                    <a:pt x="2411" y="2262"/>
                  </a:cubicBezTo>
                  <a:cubicBezTo>
                    <a:pt x="2413" y="2264"/>
                    <a:pt x="2417" y="2267"/>
                    <a:pt x="2420" y="2271"/>
                  </a:cubicBezTo>
                  <a:cubicBezTo>
                    <a:pt x="2420" y="2273"/>
                    <a:pt x="2420" y="2275"/>
                    <a:pt x="2420" y="2278"/>
                  </a:cubicBezTo>
                  <a:cubicBezTo>
                    <a:pt x="2433" y="2278"/>
                    <a:pt x="2447" y="2278"/>
                    <a:pt x="2461" y="2278"/>
                  </a:cubicBezTo>
                  <a:cubicBezTo>
                    <a:pt x="2464" y="2276"/>
                    <a:pt x="2466" y="2274"/>
                    <a:pt x="2469" y="2271"/>
                  </a:cubicBezTo>
                  <a:cubicBezTo>
                    <a:pt x="2480" y="2271"/>
                    <a:pt x="2491" y="2271"/>
                    <a:pt x="2502" y="2271"/>
                  </a:cubicBezTo>
                  <a:cubicBezTo>
                    <a:pt x="2505" y="2268"/>
                    <a:pt x="2507" y="2265"/>
                    <a:pt x="2510" y="2262"/>
                  </a:cubicBezTo>
                  <a:cubicBezTo>
                    <a:pt x="2518" y="2262"/>
                    <a:pt x="2526" y="2262"/>
                    <a:pt x="2535" y="2262"/>
                  </a:cubicBezTo>
                  <a:cubicBezTo>
                    <a:pt x="2537" y="2259"/>
                    <a:pt x="2541" y="2257"/>
                    <a:pt x="2544" y="2254"/>
                  </a:cubicBezTo>
                  <a:cubicBezTo>
                    <a:pt x="2544" y="2251"/>
                    <a:pt x="2544" y="2249"/>
                    <a:pt x="2544" y="2246"/>
                  </a:cubicBezTo>
                  <a:cubicBezTo>
                    <a:pt x="2549" y="2246"/>
                    <a:pt x="2555" y="2246"/>
                    <a:pt x="2561" y="2246"/>
                  </a:cubicBezTo>
                  <a:cubicBezTo>
                    <a:pt x="2569" y="2255"/>
                    <a:pt x="2577" y="2263"/>
                    <a:pt x="2585" y="2271"/>
                  </a:cubicBezTo>
                  <a:cubicBezTo>
                    <a:pt x="2588" y="2271"/>
                    <a:pt x="2591" y="2271"/>
                    <a:pt x="2593" y="2271"/>
                  </a:cubicBezTo>
                  <a:cubicBezTo>
                    <a:pt x="2607" y="2285"/>
                    <a:pt x="2621" y="2298"/>
                    <a:pt x="2634" y="2312"/>
                  </a:cubicBezTo>
                  <a:cubicBezTo>
                    <a:pt x="2634" y="2315"/>
                    <a:pt x="2634" y="2318"/>
                    <a:pt x="2634" y="2320"/>
                  </a:cubicBezTo>
                  <a:cubicBezTo>
                    <a:pt x="2638" y="2323"/>
                    <a:pt x="2641" y="2326"/>
                    <a:pt x="2643" y="2329"/>
                  </a:cubicBezTo>
                  <a:cubicBezTo>
                    <a:pt x="2643" y="2332"/>
                    <a:pt x="2643" y="2334"/>
                    <a:pt x="2643" y="2337"/>
                  </a:cubicBezTo>
                  <a:cubicBezTo>
                    <a:pt x="2646" y="2340"/>
                    <a:pt x="2649" y="2343"/>
                    <a:pt x="2651" y="2345"/>
                  </a:cubicBezTo>
                  <a:cubicBezTo>
                    <a:pt x="2654" y="2345"/>
                    <a:pt x="2658" y="2345"/>
                    <a:pt x="2660" y="2345"/>
                  </a:cubicBezTo>
                  <a:cubicBezTo>
                    <a:pt x="2669" y="2354"/>
                    <a:pt x="2677" y="2362"/>
                    <a:pt x="2685" y="2370"/>
                  </a:cubicBezTo>
                  <a:cubicBezTo>
                    <a:pt x="2685" y="2373"/>
                    <a:pt x="2685" y="2376"/>
                    <a:pt x="2685" y="2378"/>
                  </a:cubicBezTo>
                  <a:cubicBezTo>
                    <a:pt x="2688" y="2381"/>
                    <a:pt x="2690" y="2384"/>
                    <a:pt x="2693" y="2387"/>
                  </a:cubicBezTo>
                  <a:cubicBezTo>
                    <a:pt x="2693" y="2401"/>
                    <a:pt x="2693" y="2415"/>
                    <a:pt x="2693" y="2428"/>
                  </a:cubicBezTo>
                  <a:cubicBezTo>
                    <a:pt x="2704" y="2439"/>
                    <a:pt x="2715" y="2450"/>
                    <a:pt x="2726" y="2461"/>
                  </a:cubicBezTo>
                  <a:cubicBezTo>
                    <a:pt x="2731" y="2461"/>
                    <a:pt x="2737" y="2461"/>
                    <a:pt x="2743" y="2461"/>
                  </a:cubicBezTo>
                  <a:cubicBezTo>
                    <a:pt x="2746" y="2465"/>
                    <a:pt x="2748" y="2467"/>
                    <a:pt x="2751" y="2469"/>
                  </a:cubicBezTo>
                  <a:cubicBezTo>
                    <a:pt x="2756" y="2469"/>
                    <a:pt x="2762" y="2469"/>
                    <a:pt x="2767" y="2469"/>
                  </a:cubicBezTo>
                  <a:cubicBezTo>
                    <a:pt x="2770" y="2473"/>
                    <a:pt x="2773" y="2475"/>
                    <a:pt x="2775" y="2477"/>
                  </a:cubicBezTo>
                  <a:cubicBezTo>
                    <a:pt x="2778" y="2477"/>
                    <a:pt x="2782" y="2477"/>
                    <a:pt x="2784" y="2477"/>
                  </a:cubicBezTo>
                  <a:cubicBezTo>
                    <a:pt x="2790" y="2483"/>
                    <a:pt x="2795" y="2488"/>
                    <a:pt x="2801" y="2494"/>
                  </a:cubicBezTo>
                  <a:cubicBezTo>
                    <a:pt x="2815" y="2494"/>
                    <a:pt x="2828" y="2494"/>
                    <a:pt x="2842" y="2494"/>
                  </a:cubicBezTo>
                  <a:cubicBezTo>
                    <a:pt x="2845" y="2491"/>
                    <a:pt x="2848" y="2488"/>
                    <a:pt x="2850" y="2486"/>
                  </a:cubicBezTo>
                  <a:cubicBezTo>
                    <a:pt x="2856" y="2486"/>
                    <a:pt x="2861" y="2486"/>
                    <a:pt x="2867" y="2486"/>
                  </a:cubicBezTo>
                  <a:cubicBezTo>
                    <a:pt x="2870" y="2489"/>
                    <a:pt x="2873" y="2492"/>
                    <a:pt x="2875" y="2494"/>
                  </a:cubicBezTo>
                  <a:cubicBezTo>
                    <a:pt x="2881" y="2494"/>
                    <a:pt x="2887" y="2494"/>
                    <a:pt x="2891" y="2494"/>
                  </a:cubicBezTo>
                  <a:cubicBezTo>
                    <a:pt x="2894" y="2497"/>
                    <a:pt x="2898" y="2500"/>
                    <a:pt x="2900" y="2503"/>
                  </a:cubicBezTo>
                  <a:cubicBezTo>
                    <a:pt x="2911" y="2503"/>
                    <a:pt x="2922" y="2503"/>
                    <a:pt x="2933" y="2503"/>
                  </a:cubicBezTo>
                  <a:cubicBezTo>
                    <a:pt x="2936" y="2500"/>
                    <a:pt x="2939" y="2496"/>
                    <a:pt x="2941" y="2494"/>
                  </a:cubicBezTo>
                  <a:cubicBezTo>
                    <a:pt x="2945" y="2494"/>
                    <a:pt x="2947" y="2494"/>
                    <a:pt x="2949" y="2494"/>
                  </a:cubicBezTo>
                  <a:cubicBezTo>
                    <a:pt x="2955" y="2488"/>
                    <a:pt x="2960" y="2483"/>
                    <a:pt x="2966" y="2477"/>
                  </a:cubicBezTo>
                  <a:cubicBezTo>
                    <a:pt x="2969" y="2477"/>
                    <a:pt x="2972" y="2477"/>
                    <a:pt x="2975" y="2477"/>
                  </a:cubicBezTo>
                  <a:cubicBezTo>
                    <a:pt x="2978" y="2474"/>
                    <a:pt x="2980" y="2472"/>
                    <a:pt x="2983" y="2469"/>
                  </a:cubicBezTo>
                  <a:cubicBezTo>
                    <a:pt x="2983" y="2466"/>
                    <a:pt x="2983" y="2464"/>
                    <a:pt x="2983" y="2461"/>
                  </a:cubicBezTo>
                  <a:cubicBezTo>
                    <a:pt x="2994" y="2450"/>
                    <a:pt x="3005" y="2439"/>
                    <a:pt x="3016" y="2428"/>
                  </a:cubicBezTo>
                  <a:cubicBezTo>
                    <a:pt x="3016" y="2425"/>
                    <a:pt x="3016" y="2422"/>
                    <a:pt x="3016" y="2419"/>
                  </a:cubicBezTo>
                  <a:cubicBezTo>
                    <a:pt x="3019" y="2416"/>
                    <a:pt x="3022" y="2414"/>
                    <a:pt x="3024" y="2411"/>
                  </a:cubicBezTo>
                  <a:cubicBezTo>
                    <a:pt x="3024" y="2408"/>
                    <a:pt x="3024" y="2406"/>
                    <a:pt x="3024" y="2403"/>
                  </a:cubicBezTo>
                  <a:cubicBezTo>
                    <a:pt x="3027" y="2400"/>
                    <a:pt x="3030" y="2397"/>
                    <a:pt x="3032" y="2395"/>
                  </a:cubicBezTo>
                  <a:cubicBezTo>
                    <a:pt x="3032" y="2391"/>
                    <a:pt x="3032" y="2389"/>
                    <a:pt x="3032" y="2387"/>
                  </a:cubicBezTo>
                  <a:cubicBezTo>
                    <a:pt x="3043" y="2376"/>
                    <a:pt x="3054" y="2364"/>
                    <a:pt x="3065" y="2353"/>
                  </a:cubicBezTo>
                  <a:cubicBezTo>
                    <a:pt x="3065" y="2350"/>
                    <a:pt x="3065" y="2348"/>
                    <a:pt x="3065" y="2345"/>
                  </a:cubicBezTo>
                  <a:cubicBezTo>
                    <a:pt x="3071" y="2340"/>
                    <a:pt x="3077" y="2334"/>
                    <a:pt x="3082" y="2329"/>
                  </a:cubicBezTo>
                  <a:cubicBezTo>
                    <a:pt x="3082" y="2325"/>
                    <a:pt x="3082" y="2322"/>
                    <a:pt x="3082" y="2320"/>
                  </a:cubicBezTo>
                  <a:cubicBezTo>
                    <a:pt x="3088" y="2314"/>
                    <a:pt x="3093" y="2309"/>
                    <a:pt x="3099" y="2304"/>
                  </a:cubicBezTo>
                  <a:cubicBezTo>
                    <a:pt x="3099" y="2301"/>
                    <a:pt x="3099" y="2298"/>
                    <a:pt x="3099" y="2295"/>
                  </a:cubicBezTo>
                  <a:cubicBezTo>
                    <a:pt x="3104" y="2290"/>
                    <a:pt x="3110" y="2284"/>
                    <a:pt x="3116" y="2279"/>
                  </a:cubicBezTo>
                  <a:cubicBezTo>
                    <a:pt x="3119" y="2279"/>
                    <a:pt x="3121" y="2279"/>
                    <a:pt x="3123" y="2279"/>
                  </a:cubicBezTo>
                  <a:cubicBezTo>
                    <a:pt x="3127" y="2275"/>
                    <a:pt x="3129" y="2273"/>
                    <a:pt x="3131" y="2271"/>
                  </a:cubicBezTo>
                  <a:cubicBezTo>
                    <a:pt x="3146" y="2271"/>
                    <a:pt x="3160" y="2271"/>
                    <a:pt x="3174" y="2271"/>
                  </a:cubicBezTo>
                  <a:cubicBezTo>
                    <a:pt x="3177" y="2267"/>
                    <a:pt x="3179" y="2264"/>
                    <a:pt x="3182" y="2262"/>
                  </a:cubicBezTo>
                  <a:cubicBezTo>
                    <a:pt x="3187" y="2262"/>
                    <a:pt x="3193" y="2262"/>
                    <a:pt x="3198" y="2262"/>
                  </a:cubicBezTo>
                  <a:cubicBezTo>
                    <a:pt x="3198" y="2259"/>
                    <a:pt x="3198" y="2256"/>
                    <a:pt x="3198" y="2254"/>
                  </a:cubicBezTo>
                  <a:cubicBezTo>
                    <a:pt x="3201" y="2251"/>
                    <a:pt x="3204" y="2248"/>
                    <a:pt x="3206" y="2246"/>
                  </a:cubicBezTo>
                  <a:cubicBezTo>
                    <a:pt x="3206" y="2243"/>
                    <a:pt x="3206" y="2240"/>
                    <a:pt x="3206" y="2237"/>
                  </a:cubicBezTo>
                  <a:cubicBezTo>
                    <a:pt x="3209" y="2234"/>
                    <a:pt x="3213" y="2232"/>
                    <a:pt x="3215" y="2229"/>
                  </a:cubicBezTo>
                  <a:cubicBezTo>
                    <a:pt x="3215" y="2226"/>
                    <a:pt x="3215" y="2223"/>
                    <a:pt x="3215" y="2221"/>
                  </a:cubicBezTo>
                  <a:cubicBezTo>
                    <a:pt x="3218" y="2217"/>
                    <a:pt x="3220" y="2215"/>
                    <a:pt x="3223" y="2213"/>
                  </a:cubicBezTo>
                  <a:cubicBezTo>
                    <a:pt x="3232" y="2213"/>
                    <a:pt x="3240" y="2212"/>
                    <a:pt x="3248" y="2212"/>
                  </a:cubicBezTo>
                  <a:cubicBezTo>
                    <a:pt x="3248" y="2216"/>
                    <a:pt x="3248" y="2218"/>
                    <a:pt x="3248" y="2220"/>
                  </a:cubicBezTo>
                  <a:cubicBezTo>
                    <a:pt x="3251" y="2224"/>
                    <a:pt x="3254" y="2227"/>
                    <a:pt x="3256" y="2229"/>
                  </a:cubicBezTo>
                  <a:cubicBezTo>
                    <a:pt x="3256" y="2232"/>
                    <a:pt x="3256" y="2235"/>
                    <a:pt x="3256" y="2237"/>
                  </a:cubicBezTo>
                  <a:cubicBezTo>
                    <a:pt x="3262" y="2243"/>
                    <a:pt x="3268" y="2248"/>
                    <a:pt x="3273" y="2254"/>
                  </a:cubicBezTo>
                  <a:cubicBezTo>
                    <a:pt x="3279" y="2254"/>
                    <a:pt x="3284" y="2254"/>
                    <a:pt x="3289" y="2254"/>
                  </a:cubicBezTo>
                  <a:cubicBezTo>
                    <a:pt x="3292" y="2257"/>
                    <a:pt x="3295" y="2259"/>
                    <a:pt x="3298" y="2262"/>
                  </a:cubicBezTo>
                  <a:cubicBezTo>
                    <a:pt x="3301" y="2262"/>
                    <a:pt x="3303" y="2262"/>
                    <a:pt x="3306" y="2262"/>
                  </a:cubicBezTo>
                  <a:cubicBezTo>
                    <a:pt x="3309" y="2265"/>
                    <a:pt x="3312" y="2268"/>
                    <a:pt x="3314" y="2270"/>
                  </a:cubicBezTo>
                  <a:cubicBezTo>
                    <a:pt x="3320" y="2270"/>
                    <a:pt x="3326" y="2270"/>
                    <a:pt x="3331" y="2270"/>
                  </a:cubicBezTo>
                  <a:cubicBezTo>
                    <a:pt x="3340" y="2279"/>
                    <a:pt x="3348" y="2287"/>
                    <a:pt x="3356" y="2295"/>
                  </a:cubicBezTo>
                  <a:cubicBezTo>
                    <a:pt x="3359" y="2295"/>
                    <a:pt x="3361" y="2295"/>
                    <a:pt x="3364" y="2295"/>
                  </a:cubicBezTo>
                  <a:cubicBezTo>
                    <a:pt x="3373" y="2304"/>
                    <a:pt x="3380" y="2312"/>
                    <a:pt x="3388" y="2320"/>
                  </a:cubicBezTo>
                  <a:cubicBezTo>
                    <a:pt x="3388" y="2323"/>
                    <a:pt x="3388" y="2326"/>
                    <a:pt x="3388" y="2329"/>
                  </a:cubicBezTo>
                  <a:cubicBezTo>
                    <a:pt x="3397" y="2337"/>
                    <a:pt x="3406" y="2345"/>
                    <a:pt x="3414" y="2353"/>
                  </a:cubicBezTo>
                  <a:cubicBezTo>
                    <a:pt x="3417" y="2353"/>
                    <a:pt x="3419" y="2353"/>
                    <a:pt x="3422" y="2353"/>
                  </a:cubicBezTo>
                  <a:cubicBezTo>
                    <a:pt x="3425" y="2356"/>
                    <a:pt x="3428" y="2360"/>
                    <a:pt x="3431" y="2362"/>
                  </a:cubicBezTo>
                  <a:cubicBezTo>
                    <a:pt x="3434" y="2362"/>
                    <a:pt x="3436" y="2362"/>
                    <a:pt x="3439" y="2362"/>
                  </a:cubicBezTo>
                  <a:cubicBezTo>
                    <a:pt x="3442" y="2365"/>
                    <a:pt x="3444" y="2367"/>
                    <a:pt x="3446" y="2370"/>
                  </a:cubicBezTo>
                  <a:cubicBezTo>
                    <a:pt x="3455" y="2370"/>
                    <a:pt x="3464" y="2370"/>
                    <a:pt x="3472" y="2370"/>
                  </a:cubicBezTo>
                  <a:cubicBezTo>
                    <a:pt x="3475" y="2373"/>
                    <a:pt x="3477" y="2375"/>
                    <a:pt x="3480" y="2378"/>
                  </a:cubicBezTo>
                  <a:cubicBezTo>
                    <a:pt x="3480" y="2381"/>
                    <a:pt x="3480" y="2384"/>
                    <a:pt x="3480" y="2387"/>
                  </a:cubicBezTo>
                  <a:cubicBezTo>
                    <a:pt x="3483" y="2390"/>
                    <a:pt x="3485" y="2392"/>
                    <a:pt x="3488" y="2395"/>
                  </a:cubicBezTo>
                  <a:cubicBezTo>
                    <a:pt x="3479" y="2403"/>
                    <a:pt x="3471" y="2411"/>
                    <a:pt x="3463" y="2419"/>
                  </a:cubicBezTo>
                  <a:cubicBezTo>
                    <a:pt x="3463" y="2422"/>
                    <a:pt x="3463" y="2426"/>
                    <a:pt x="3463" y="2428"/>
                  </a:cubicBezTo>
                  <a:cubicBezTo>
                    <a:pt x="3454" y="2437"/>
                    <a:pt x="3446" y="2445"/>
                    <a:pt x="3439" y="2453"/>
                  </a:cubicBezTo>
                  <a:cubicBezTo>
                    <a:pt x="3439" y="2480"/>
                    <a:pt x="3439" y="2508"/>
                    <a:pt x="3439" y="2535"/>
                  </a:cubicBezTo>
                  <a:cubicBezTo>
                    <a:pt x="3442" y="2538"/>
                    <a:pt x="3444" y="2542"/>
                    <a:pt x="3446" y="2544"/>
                  </a:cubicBezTo>
                  <a:cubicBezTo>
                    <a:pt x="3450" y="2544"/>
                    <a:pt x="3453" y="2544"/>
                    <a:pt x="3455" y="2544"/>
                  </a:cubicBezTo>
                  <a:cubicBezTo>
                    <a:pt x="3464" y="2553"/>
                    <a:pt x="3472" y="2561"/>
                    <a:pt x="3480" y="2569"/>
                  </a:cubicBezTo>
                  <a:cubicBezTo>
                    <a:pt x="3480" y="2583"/>
                    <a:pt x="3480" y="2596"/>
                    <a:pt x="3480" y="2610"/>
                  </a:cubicBezTo>
                  <a:cubicBezTo>
                    <a:pt x="3491" y="2610"/>
                    <a:pt x="3502" y="2610"/>
                    <a:pt x="3513" y="2610"/>
                  </a:cubicBezTo>
                  <a:cubicBezTo>
                    <a:pt x="3513" y="2621"/>
                    <a:pt x="3513" y="2632"/>
                    <a:pt x="3513" y="2643"/>
                  </a:cubicBezTo>
                  <a:cubicBezTo>
                    <a:pt x="3510" y="2647"/>
                    <a:pt x="3507" y="2649"/>
                    <a:pt x="3505" y="2651"/>
                  </a:cubicBezTo>
                  <a:cubicBezTo>
                    <a:pt x="3505" y="2679"/>
                    <a:pt x="3505" y="2707"/>
                    <a:pt x="3505" y="2734"/>
                  </a:cubicBezTo>
                  <a:cubicBezTo>
                    <a:pt x="3508" y="2737"/>
                    <a:pt x="3511" y="2740"/>
                    <a:pt x="3513" y="2743"/>
                  </a:cubicBezTo>
                  <a:cubicBezTo>
                    <a:pt x="3513" y="2746"/>
                    <a:pt x="3513" y="2748"/>
                    <a:pt x="3513" y="2751"/>
                  </a:cubicBezTo>
                  <a:cubicBezTo>
                    <a:pt x="3510" y="2754"/>
                    <a:pt x="3507" y="2757"/>
                    <a:pt x="3505" y="2759"/>
                  </a:cubicBezTo>
                  <a:cubicBezTo>
                    <a:pt x="3505" y="2763"/>
                    <a:pt x="3505" y="2765"/>
                    <a:pt x="3505" y="2767"/>
                  </a:cubicBezTo>
                  <a:cubicBezTo>
                    <a:pt x="3501" y="2771"/>
                    <a:pt x="3499" y="2773"/>
                    <a:pt x="3497" y="2775"/>
                  </a:cubicBezTo>
                  <a:cubicBezTo>
                    <a:pt x="3497" y="2786"/>
                    <a:pt x="3497" y="2798"/>
                    <a:pt x="3497" y="2809"/>
                  </a:cubicBezTo>
                  <a:cubicBezTo>
                    <a:pt x="3493" y="2812"/>
                    <a:pt x="3490" y="2814"/>
                    <a:pt x="3488" y="2817"/>
                  </a:cubicBezTo>
                  <a:cubicBezTo>
                    <a:pt x="3488" y="2820"/>
                    <a:pt x="3488" y="2823"/>
                    <a:pt x="3488" y="2825"/>
                  </a:cubicBezTo>
                  <a:cubicBezTo>
                    <a:pt x="3499" y="2825"/>
                    <a:pt x="3510" y="2825"/>
                    <a:pt x="3521" y="2825"/>
                  </a:cubicBezTo>
                  <a:cubicBezTo>
                    <a:pt x="3524" y="2822"/>
                    <a:pt x="3528" y="2819"/>
                    <a:pt x="3530" y="2817"/>
                  </a:cubicBezTo>
                  <a:cubicBezTo>
                    <a:pt x="3547" y="2817"/>
                    <a:pt x="3563" y="2817"/>
                    <a:pt x="3579" y="2817"/>
                  </a:cubicBezTo>
                  <a:cubicBezTo>
                    <a:pt x="3582" y="2814"/>
                    <a:pt x="3585" y="2811"/>
                    <a:pt x="3587" y="2809"/>
                  </a:cubicBezTo>
                  <a:cubicBezTo>
                    <a:pt x="3604" y="2809"/>
                    <a:pt x="3621" y="2809"/>
                    <a:pt x="3637" y="2809"/>
                  </a:cubicBezTo>
                  <a:cubicBezTo>
                    <a:pt x="3640" y="2806"/>
                    <a:pt x="3643" y="2803"/>
                    <a:pt x="3645" y="2801"/>
                  </a:cubicBezTo>
                  <a:cubicBezTo>
                    <a:pt x="3770" y="2801"/>
                    <a:pt x="3894" y="2801"/>
                    <a:pt x="4018" y="2801"/>
                  </a:cubicBezTo>
                  <a:cubicBezTo>
                    <a:pt x="4098" y="2801"/>
                    <a:pt x="4178" y="2801"/>
                    <a:pt x="4258" y="2801"/>
                  </a:cubicBezTo>
                  <a:cubicBezTo>
                    <a:pt x="4258" y="2795"/>
                    <a:pt x="4258" y="2790"/>
                    <a:pt x="4258" y="2784"/>
                  </a:cubicBezTo>
                  <a:cubicBezTo>
                    <a:pt x="4256" y="2782"/>
                    <a:pt x="4253" y="2779"/>
                    <a:pt x="4250" y="2775"/>
                  </a:cubicBezTo>
                  <a:cubicBezTo>
                    <a:pt x="4250" y="2751"/>
                    <a:pt x="4250" y="2726"/>
                    <a:pt x="4250" y="2701"/>
                  </a:cubicBezTo>
                  <a:cubicBezTo>
                    <a:pt x="4253" y="2699"/>
                    <a:pt x="4255" y="2696"/>
                    <a:pt x="4258" y="2693"/>
                  </a:cubicBezTo>
                  <a:cubicBezTo>
                    <a:pt x="4258" y="2690"/>
                    <a:pt x="4258" y="2688"/>
                    <a:pt x="4258" y="2685"/>
                  </a:cubicBezTo>
                  <a:cubicBezTo>
                    <a:pt x="4261" y="2682"/>
                    <a:pt x="4264" y="2679"/>
                    <a:pt x="4267" y="2676"/>
                  </a:cubicBezTo>
                  <a:cubicBezTo>
                    <a:pt x="4267" y="2671"/>
                    <a:pt x="4267" y="2666"/>
                    <a:pt x="4267" y="2660"/>
                  </a:cubicBezTo>
                  <a:cubicBezTo>
                    <a:pt x="4269" y="2658"/>
                    <a:pt x="4272" y="2655"/>
                    <a:pt x="4275" y="2651"/>
                  </a:cubicBezTo>
                  <a:cubicBezTo>
                    <a:pt x="4275" y="2649"/>
                    <a:pt x="4275" y="2647"/>
                    <a:pt x="4275" y="2643"/>
                  </a:cubicBezTo>
                  <a:cubicBezTo>
                    <a:pt x="4277" y="2641"/>
                    <a:pt x="4281" y="2638"/>
                    <a:pt x="4284" y="2635"/>
                  </a:cubicBezTo>
                  <a:cubicBezTo>
                    <a:pt x="4284" y="2632"/>
                    <a:pt x="4284" y="2630"/>
                    <a:pt x="4284" y="2627"/>
                  </a:cubicBezTo>
                  <a:cubicBezTo>
                    <a:pt x="4286" y="2624"/>
                    <a:pt x="4288" y="2621"/>
                    <a:pt x="4292" y="2618"/>
                  </a:cubicBezTo>
                  <a:cubicBezTo>
                    <a:pt x="4292" y="2616"/>
                    <a:pt x="4292" y="2613"/>
                    <a:pt x="4292" y="2610"/>
                  </a:cubicBezTo>
                  <a:cubicBezTo>
                    <a:pt x="4294" y="2608"/>
                    <a:pt x="4296" y="2605"/>
                    <a:pt x="4300" y="2602"/>
                  </a:cubicBezTo>
                  <a:cubicBezTo>
                    <a:pt x="4302" y="2602"/>
                    <a:pt x="4305" y="2602"/>
                    <a:pt x="4308" y="2602"/>
                  </a:cubicBezTo>
                  <a:cubicBezTo>
                    <a:pt x="4308" y="2600"/>
                    <a:pt x="4308" y="2596"/>
                    <a:pt x="4308" y="2593"/>
                  </a:cubicBezTo>
                  <a:cubicBezTo>
                    <a:pt x="4314" y="2588"/>
                    <a:pt x="4319" y="2582"/>
                    <a:pt x="4325" y="2577"/>
                  </a:cubicBezTo>
                  <a:cubicBezTo>
                    <a:pt x="4325" y="2574"/>
                    <a:pt x="4325" y="2572"/>
                    <a:pt x="4325" y="2569"/>
                  </a:cubicBezTo>
                  <a:cubicBezTo>
                    <a:pt x="4327" y="2566"/>
                    <a:pt x="4330" y="2564"/>
                    <a:pt x="4333" y="2561"/>
                  </a:cubicBezTo>
                  <a:cubicBezTo>
                    <a:pt x="4333" y="2558"/>
                    <a:pt x="4333" y="2555"/>
                    <a:pt x="4333" y="2552"/>
                  </a:cubicBezTo>
                  <a:cubicBezTo>
                    <a:pt x="4335" y="2550"/>
                    <a:pt x="4339" y="2547"/>
                    <a:pt x="4342" y="2544"/>
                  </a:cubicBezTo>
                  <a:cubicBezTo>
                    <a:pt x="4344" y="2544"/>
                    <a:pt x="4347" y="2544"/>
                    <a:pt x="4350" y="2544"/>
                  </a:cubicBezTo>
                  <a:cubicBezTo>
                    <a:pt x="4350" y="2536"/>
                    <a:pt x="4350" y="2527"/>
                    <a:pt x="4350" y="2519"/>
                  </a:cubicBezTo>
                  <a:cubicBezTo>
                    <a:pt x="4352" y="2516"/>
                    <a:pt x="4354" y="2514"/>
                    <a:pt x="4358" y="2511"/>
                  </a:cubicBezTo>
                  <a:cubicBezTo>
                    <a:pt x="4358" y="2508"/>
                    <a:pt x="4358" y="2506"/>
                    <a:pt x="4358" y="2503"/>
                  </a:cubicBezTo>
                  <a:cubicBezTo>
                    <a:pt x="4360" y="2500"/>
                    <a:pt x="4363" y="2497"/>
                    <a:pt x="4366" y="2494"/>
                  </a:cubicBezTo>
                  <a:cubicBezTo>
                    <a:pt x="4366" y="2488"/>
                    <a:pt x="4366" y="2483"/>
                    <a:pt x="4366" y="2477"/>
                  </a:cubicBezTo>
                  <a:cubicBezTo>
                    <a:pt x="4369" y="2475"/>
                    <a:pt x="4371" y="2472"/>
                    <a:pt x="4374" y="2469"/>
                  </a:cubicBezTo>
                  <a:cubicBezTo>
                    <a:pt x="4374" y="2467"/>
                    <a:pt x="4374" y="2464"/>
                    <a:pt x="4374" y="2461"/>
                  </a:cubicBezTo>
                  <a:cubicBezTo>
                    <a:pt x="4377" y="2459"/>
                    <a:pt x="4380" y="2456"/>
                    <a:pt x="4383" y="2453"/>
                  </a:cubicBezTo>
                  <a:cubicBezTo>
                    <a:pt x="4383" y="2450"/>
                    <a:pt x="4383" y="2448"/>
                    <a:pt x="4383" y="2445"/>
                  </a:cubicBezTo>
                  <a:cubicBezTo>
                    <a:pt x="4385" y="2442"/>
                    <a:pt x="4388" y="2439"/>
                    <a:pt x="4391" y="2436"/>
                  </a:cubicBezTo>
                  <a:cubicBezTo>
                    <a:pt x="4391" y="2430"/>
                    <a:pt x="4391" y="2425"/>
                    <a:pt x="4391" y="2419"/>
                  </a:cubicBezTo>
                  <a:cubicBezTo>
                    <a:pt x="4393" y="2417"/>
                    <a:pt x="4396" y="2414"/>
                    <a:pt x="4399" y="2411"/>
                  </a:cubicBezTo>
                  <a:cubicBezTo>
                    <a:pt x="4399" y="2403"/>
                    <a:pt x="4399" y="2395"/>
                    <a:pt x="4399" y="2387"/>
                  </a:cubicBezTo>
                  <a:cubicBezTo>
                    <a:pt x="4397" y="2384"/>
                    <a:pt x="4394" y="2381"/>
                    <a:pt x="4391" y="2378"/>
                  </a:cubicBezTo>
                  <a:cubicBezTo>
                    <a:pt x="4391" y="2370"/>
                    <a:pt x="4391" y="2362"/>
                    <a:pt x="4391" y="2353"/>
                  </a:cubicBezTo>
                  <a:cubicBezTo>
                    <a:pt x="4405" y="2353"/>
                    <a:pt x="4418" y="2353"/>
                    <a:pt x="4432" y="2353"/>
                  </a:cubicBezTo>
                  <a:cubicBezTo>
                    <a:pt x="4435" y="2351"/>
                    <a:pt x="4438" y="2348"/>
                    <a:pt x="4441" y="2345"/>
                  </a:cubicBezTo>
                  <a:cubicBezTo>
                    <a:pt x="4444" y="2345"/>
                    <a:pt x="4446" y="2345"/>
                    <a:pt x="4449" y="2345"/>
                  </a:cubicBezTo>
                  <a:cubicBezTo>
                    <a:pt x="4451" y="2343"/>
                    <a:pt x="4454" y="2340"/>
                    <a:pt x="4457" y="2336"/>
                  </a:cubicBezTo>
                  <a:cubicBezTo>
                    <a:pt x="4457" y="2334"/>
                    <a:pt x="4457" y="2332"/>
                    <a:pt x="4457" y="2329"/>
                  </a:cubicBezTo>
                  <a:cubicBezTo>
                    <a:pt x="4459" y="2326"/>
                    <a:pt x="4463" y="2323"/>
                    <a:pt x="4466" y="2320"/>
                  </a:cubicBezTo>
                  <a:cubicBezTo>
                    <a:pt x="4466" y="2317"/>
                    <a:pt x="4466" y="2315"/>
                    <a:pt x="4466" y="2312"/>
                  </a:cubicBezTo>
                  <a:cubicBezTo>
                    <a:pt x="4468" y="2309"/>
                    <a:pt x="4471" y="2307"/>
                    <a:pt x="4474" y="2304"/>
                  </a:cubicBezTo>
                  <a:cubicBezTo>
                    <a:pt x="4474" y="2298"/>
                    <a:pt x="4474" y="2293"/>
                    <a:pt x="4474" y="2287"/>
                  </a:cubicBezTo>
                  <a:cubicBezTo>
                    <a:pt x="4479" y="2282"/>
                    <a:pt x="4485" y="2276"/>
                    <a:pt x="4490" y="2270"/>
                  </a:cubicBezTo>
                  <a:cubicBezTo>
                    <a:pt x="4493" y="2270"/>
                    <a:pt x="4495" y="2270"/>
                    <a:pt x="4498" y="2270"/>
                  </a:cubicBezTo>
                  <a:cubicBezTo>
                    <a:pt x="4498" y="2268"/>
                    <a:pt x="4498" y="2265"/>
                    <a:pt x="4498" y="2262"/>
                  </a:cubicBezTo>
                  <a:cubicBezTo>
                    <a:pt x="4510" y="2251"/>
                    <a:pt x="4521" y="2240"/>
                    <a:pt x="4532" y="2229"/>
                  </a:cubicBezTo>
                  <a:cubicBezTo>
                    <a:pt x="4534" y="2229"/>
                    <a:pt x="4537" y="2229"/>
                    <a:pt x="4541" y="2229"/>
                  </a:cubicBezTo>
                  <a:cubicBezTo>
                    <a:pt x="4543" y="2227"/>
                    <a:pt x="4545" y="2224"/>
                    <a:pt x="4548" y="2220"/>
                  </a:cubicBezTo>
                  <a:cubicBezTo>
                    <a:pt x="4551" y="2220"/>
                    <a:pt x="4553" y="2220"/>
                    <a:pt x="4556" y="2220"/>
                  </a:cubicBezTo>
                  <a:cubicBezTo>
                    <a:pt x="4559" y="2218"/>
                    <a:pt x="4562" y="2216"/>
                    <a:pt x="4565" y="2212"/>
                  </a:cubicBezTo>
                  <a:cubicBezTo>
                    <a:pt x="4568" y="2212"/>
                    <a:pt x="4570" y="2212"/>
                    <a:pt x="4573" y="2212"/>
                  </a:cubicBezTo>
                  <a:cubicBezTo>
                    <a:pt x="4576" y="2210"/>
                    <a:pt x="4579" y="2208"/>
                    <a:pt x="4582" y="2204"/>
                  </a:cubicBezTo>
                  <a:cubicBezTo>
                    <a:pt x="4587" y="2204"/>
                    <a:pt x="4592" y="2204"/>
                    <a:pt x="4598" y="2204"/>
                  </a:cubicBezTo>
                  <a:cubicBezTo>
                    <a:pt x="4600" y="2202"/>
                    <a:pt x="4603" y="2199"/>
                    <a:pt x="4607" y="2196"/>
                  </a:cubicBezTo>
                  <a:cubicBezTo>
                    <a:pt x="4607" y="2188"/>
                    <a:pt x="4607" y="2180"/>
                    <a:pt x="4607" y="2171"/>
                  </a:cubicBezTo>
                  <a:cubicBezTo>
                    <a:pt x="4604" y="2169"/>
                    <a:pt x="4601" y="2166"/>
                    <a:pt x="4598" y="2162"/>
                  </a:cubicBezTo>
                  <a:cubicBezTo>
                    <a:pt x="4587" y="2162"/>
                    <a:pt x="4576" y="2162"/>
                    <a:pt x="4565" y="2162"/>
                  </a:cubicBezTo>
                  <a:cubicBezTo>
                    <a:pt x="4560" y="2158"/>
                    <a:pt x="4554" y="2152"/>
                    <a:pt x="4548" y="2146"/>
                  </a:cubicBezTo>
                  <a:cubicBezTo>
                    <a:pt x="4546" y="2146"/>
                    <a:pt x="4544" y="2146"/>
                    <a:pt x="4541" y="2146"/>
                  </a:cubicBezTo>
                  <a:cubicBezTo>
                    <a:pt x="4538" y="2144"/>
                    <a:pt x="4535" y="2141"/>
                    <a:pt x="4532" y="2138"/>
                  </a:cubicBezTo>
                  <a:cubicBezTo>
                    <a:pt x="4532" y="2135"/>
                    <a:pt x="4532" y="2133"/>
                    <a:pt x="4532" y="2130"/>
                  </a:cubicBezTo>
                  <a:cubicBezTo>
                    <a:pt x="4529" y="2127"/>
                    <a:pt x="4527" y="2124"/>
                    <a:pt x="4524" y="2121"/>
                  </a:cubicBezTo>
                  <a:cubicBezTo>
                    <a:pt x="4524" y="2119"/>
                    <a:pt x="4524" y="2116"/>
                    <a:pt x="4524" y="2113"/>
                  </a:cubicBezTo>
                  <a:cubicBezTo>
                    <a:pt x="4521" y="2111"/>
                    <a:pt x="4518" y="2108"/>
                    <a:pt x="4515" y="2105"/>
                  </a:cubicBezTo>
                  <a:cubicBezTo>
                    <a:pt x="4515" y="2097"/>
                    <a:pt x="4515" y="2088"/>
                    <a:pt x="4515" y="2080"/>
                  </a:cubicBezTo>
                  <a:cubicBezTo>
                    <a:pt x="4523" y="2072"/>
                    <a:pt x="4532" y="2064"/>
                    <a:pt x="4541" y="2055"/>
                  </a:cubicBezTo>
                  <a:cubicBezTo>
                    <a:pt x="4541" y="2053"/>
                    <a:pt x="4541" y="2050"/>
                    <a:pt x="4541" y="2047"/>
                  </a:cubicBezTo>
                  <a:cubicBezTo>
                    <a:pt x="4533" y="2039"/>
                    <a:pt x="4524" y="2030"/>
                    <a:pt x="4515" y="2022"/>
                  </a:cubicBezTo>
                  <a:cubicBezTo>
                    <a:pt x="4515" y="2006"/>
                    <a:pt x="4515" y="1989"/>
                    <a:pt x="4515" y="1972"/>
                  </a:cubicBezTo>
                  <a:cubicBezTo>
                    <a:pt x="4513" y="1970"/>
                    <a:pt x="4510" y="1967"/>
                    <a:pt x="4507" y="1964"/>
                  </a:cubicBezTo>
                  <a:cubicBezTo>
                    <a:pt x="4507" y="1950"/>
                    <a:pt x="4507" y="1937"/>
                    <a:pt x="4507" y="1922"/>
                  </a:cubicBezTo>
                  <a:cubicBezTo>
                    <a:pt x="4510" y="1920"/>
                    <a:pt x="4512" y="1917"/>
                    <a:pt x="4515" y="1914"/>
                  </a:cubicBezTo>
                  <a:cubicBezTo>
                    <a:pt x="4515" y="1906"/>
                    <a:pt x="4515" y="1898"/>
                    <a:pt x="4515" y="1890"/>
                  </a:cubicBezTo>
                  <a:cubicBezTo>
                    <a:pt x="4517" y="1887"/>
                    <a:pt x="4521" y="1884"/>
                    <a:pt x="4524" y="1881"/>
                  </a:cubicBezTo>
                  <a:cubicBezTo>
                    <a:pt x="4524" y="1878"/>
                    <a:pt x="4524" y="1876"/>
                    <a:pt x="4524" y="1873"/>
                  </a:cubicBezTo>
                  <a:cubicBezTo>
                    <a:pt x="4529" y="1867"/>
                    <a:pt x="4535" y="1862"/>
                    <a:pt x="4541" y="1856"/>
                  </a:cubicBezTo>
                  <a:cubicBezTo>
                    <a:pt x="4546" y="1856"/>
                    <a:pt x="4552" y="1856"/>
                    <a:pt x="4556" y="1856"/>
                  </a:cubicBezTo>
                  <a:cubicBezTo>
                    <a:pt x="4562" y="1862"/>
                    <a:pt x="4568" y="1867"/>
                    <a:pt x="4573" y="1873"/>
                  </a:cubicBezTo>
                  <a:cubicBezTo>
                    <a:pt x="4576" y="1873"/>
                    <a:pt x="4579" y="1873"/>
                    <a:pt x="4582" y="1873"/>
                  </a:cubicBezTo>
                  <a:cubicBezTo>
                    <a:pt x="4582" y="1884"/>
                    <a:pt x="4582" y="1895"/>
                    <a:pt x="4582" y="1906"/>
                  </a:cubicBezTo>
                  <a:cubicBezTo>
                    <a:pt x="4591" y="1906"/>
                    <a:pt x="4599" y="1906"/>
                    <a:pt x="4606" y="1906"/>
                  </a:cubicBezTo>
                  <a:cubicBezTo>
                    <a:pt x="4610" y="1903"/>
                    <a:pt x="4612" y="1900"/>
                    <a:pt x="4614" y="1898"/>
                  </a:cubicBezTo>
                  <a:cubicBezTo>
                    <a:pt x="4618" y="1898"/>
                    <a:pt x="4621" y="1898"/>
                    <a:pt x="4623" y="1898"/>
                  </a:cubicBezTo>
                  <a:cubicBezTo>
                    <a:pt x="4626" y="1894"/>
                    <a:pt x="4629" y="1892"/>
                    <a:pt x="4631" y="1890"/>
                  </a:cubicBezTo>
                  <a:cubicBezTo>
                    <a:pt x="4634" y="1890"/>
                    <a:pt x="4638" y="1890"/>
                    <a:pt x="4640" y="1890"/>
                  </a:cubicBezTo>
                  <a:cubicBezTo>
                    <a:pt x="4643" y="1886"/>
                    <a:pt x="4645" y="1883"/>
                    <a:pt x="4648" y="1881"/>
                  </a:cubicBezTo>
                  <a:cubicBezTo>
                    <a:pt x="4651" y="1881"/>
                    <a:pt x="4653" y="1881"/>
                    <a:pt x="4656" y="1881"/>
                  </a:cubicBezTo>
                  <a:cubicBezTo>
                    <a:pt x="4659" y="1878"/>
                    <a:pt x="4662" y="1875"/>
                    <a:pt x="4665" y="1873"/>
                  </a:cubicBezTo>
                  <a:cubicBezTo>
                    <a:pt x="4670" y="1873"/>
                    <a:pt x="4676" y="1873"/>
                    <a:pt x="4681" y="1873"/>
                  </a:cubicBezTo>
                  <a:cubicBezTo>
                    <a:pt x="4684" y="1870"/>
                    <a:pt x="4687" y="1867"/>
                    <a:pt x="4689" y="1864"/>
                  </a:cubicBezTo>
                  <a:cubicBezTo>
                    <a:pt x="4700" y="1864"/>
                    <a:pt x="4711" y="1864"/>
                    <a:pt x="4723" y="1864"/>
                  </a:cubicBezTo>
                  <a:cubicBezTo>
                    <a:pt x="4726" y="1861"/>
                    <a:pt x="4728" y="1859"/>
                    <a:pt x="4731" y="1856"/>
                  </a:cubicBezTo>
                  <a:cubicBezTo>
                    <a:pt x="4736" y="1856"/>
                    <a:pt x="4742" y="1856"/>
                    <a:pt x="4747" y="1856"/>
                  </a:cubicBezTo>
                  <a:cubicBezTo>
                    <a:pt x="4747" y="1862"/>
                    <a:pt x="4747" y="1867"/>
                    <a:pt x="4747" y="1873"/>
                  </a:cubicBezTo>
                  <a:cubicBezTo>
                    <a:pt x="4753" y="1873"/>
                    <a:pt x="4758" y="1873"/>
                    <a:pt x="4764" y="1873"/>
                  </a:cubicBezTo>
                  <a:cubicBezTo>
                    <a:pt x="4764" y="1867"/>
                    <a:pt x="4764" y="1862"/>
                    <a:pt x="4764" y="1856"/>
                  </a:cubicBezTo>
                  <a:cubicBezTo>
                    <a:pt x="4767" y="1853"/>
                    <a:pt x="4769" y="1851"/>
                    <a:pt x="4772" y="1848"/>
                  </a:cubicBezTo>
                  <a:cubicBezTo>
                    <a:pt x="4783" y="1848"/>
                    <a:pt x="4794" y="1848"/>
                    <a:pt x="4805" y="1848"/>
                  </a:cubicBezTo>
                  <a:cubicBezTo>
                    <a:pt x="4808" y="1851"/>
                    <a:pt x="4811" y="1854"/>
                    <a:pt x="4813" y="1856"/>
                  </a:cubicBezTo>
                  <a:cubicBezTo>
                    <a:pt x="4824" y="1856"/>
                    <a:pt x="4835" y="1856"/>
                    <a:pt x="4847" y="1856"/>
                  </a:cubicBezTo>
                  <a:cubicBezTo>
                    <a:pt x="4850" y="1859"/>
                    <a:pt x="4852" y="1862"/>
                    <a:pt x="4855" y="1864"/>
                  </a:cubicBezTo>
                  <a:cubicBezTo>
                    <a:pt x="4863" y="1864"/>
                    <a:pt x="4872" y="1864"/>
                    <a:pt x="4880" y="1864"/>
                  </a:cubicBezTo>
                  <a:cubicBezTo>
                    <a:pt x="4883" y="1861"/>
                    <a:pt x="4886" y="1859"/>
                    <a:pt x="4888" y="1856"/>
                  </a:cubicBezTo>
                  <a:cubicBezTo>
                    <a:pt x="4899" y="1856"/>
                    <a:pt x="4910" y="1856"/>
                    <a:pt x="4921" y="1856"/>
                  </a:cubicBezTo>
                  <a:cubicBezTo>
                    <a:pt x="4925" y="1859"/>
                    <a:pt x="4927" y="1862"/>
                    <a:pt x="4929" y="1864"/>
                  </a:cubicBezTo>
                  <a:cubicBezTo>
                    <a:pt x="4938" y="1864"/>
                    <a:pt x="4946" y="1864"/>
                    <a:pt x="4954" y="1864"/>
                  </a:cubicBezTo>
                  <a:cubicBezTo>
                    <a:pt x="4957" y="1867"/>
                    <a:pt x="4960" y="1871"/>
                    <a:pt x="4963" y="1873"/>
                  </a:cubicBezTo>
                  <a:cubicBezTo>
                    <a:pt x="4974" y="1873"/>
                    <a:pt x="4985" y="1873"/>
                    <a:pt x="4996" y="1873"/>
                  </a:cubicBezTo>
                  <a:cubicBezTo>
                    <a:pt x="4999" y="1876"/>
                    <a:pt x="5002" y="1878"/>
                    <a:pt x="5004" y="1881"/>
                  </a:cubicBezTo>
                  <a:cubicBezTo>
                    <a:pt x="5010" y="1881"/>
                    <a:pt x="5015" y="1881"/>
                    <a:pt x="5021" y="1881"/>
                  </a:cubicBezTo>
                  <a:cubicBezTo>
                    <a:pt x="5024" y="1884"/>
                    <a:pt x="5026" y="1887"/>
                    <a:pt x="5029" y="1890"/>
                  </a:cubicBezTo>
                  <a:cubicBezTo>
                    <a:pt x="5032" y="1890"/>
                    <a:pt x="5035" y="1890"/>
                    <a:pt x="5037" y="1890"/>
                  </a:cubicBezTo>
                  <a:cubicBezTo>
                    <a:pt x="5041" y="1893"/>
                    <a:pt x="5043" y="1895"/>
                    <a:pt x="5045" y="1898"/>
                  </a:cubicBezTo>
                  <a:cubicBezTo>
                    <a:pt x="5060" y="1898"/>
                    <a:pt x="5073" y="1898"/>
                    <a:pt x="5087" y="1898"/>
                  </a:cubicBezTo>
                  <a:cubicBezTo>
                    <a:pt x="5092" y="1903"/>
                    <a:pt x="5098" y="1909"/>
                    <a:pt x="5103" y="1914"/>
                  </a:cubicBezTo>
                  <a:cubicBezTo>
                    <a:pt x="5142" y="1914"/>
                    <a:pt x="5181" y="1914"/>
                    <a:pt x="5220" y="1914"/>
                  </a:cubicBezTo>
                  <a:cubicBezTo>
                    <a:pt x="5223" y="1917"/>
                    <a:pt x="5225" y="1920"/>
                    <a:pt x="5227" y="1922"/>
                  </a:cubicBezTo>
                  <a:cubicBezTo>
                    <a:pt x="5239" y="1922"/>
                    <a:pt x="5250" y="1922"/>
                    <a:pt x="5261" y="1922"/>
                  </a:cubicBezTo>
                  <a:cubicBezTo>
                    <a:pt x="5264" y="1925"/>
                    <a:pt x="5266" y="1929"/>
                    <a:pt x="5269" y="1931"/>
                  </a:cubicBezTo>
                  <a:cubicBezTo>
                    <a:pt x="5274" y="1931"/>
                    <a:pt x="5280" y="1931"/>
                    <a:pt x="5286" y="1931"/>
                  </a:cubicBezTo>
                  <a:cubicBezTo>
                    <a:pt x="5289" y="1934"/>
                    <a:pt x="5292" y="1937"/>
                    <a:pt x="5294" y="1939"/>
                  </a:cubicBezTo>
                  <a:cubicBezTo>
                    <a:pt x="5322" y="1939"/>
                    <a:pt x="5350" y="1939"/>
                    <a:pt x="5377" y="1939"/>
                  </a:cubicBezTo>
                  <a:cubicBezTo>
                    <a:pt x="5380" y="1936"/>
                    <a:pt x="5383" y="1933"/>
                    <a:pt x="5385" y="1931"/>
                  </a:cubicBezTo>
                  <a:cubicBezTo>
                    <a:pt x="5410" y="1931"/>
                    <a:pt x="5435" y="1931"/>
                    <a:pt x="5460" y="1931"/>
                  </a:cubicBezTo>
                  <a:cubicBezTo>
                    <a:pt x="5463" y="1928"/>
                    <a:pt x="5465" y="1925"/>
                    <a:pt x="5468" y="1922"/>
                  </a:cubicBezTo>
                  <a:cubicBezTo>
                    <a:pt x="5476" y="1922"/>
                    <a:pt x="5485" y="1922"/>
                    <a:pt x="5493" y="1922"/>
                  </a:cubicBezTo>
                  <a:cubicBezTo>
                    <a:pt x="5496" y="1919"/>
                    <a:pt x="5499" y="1917"/>
                    <a:pt x="5501" y="1914"/>
                  </a:cubicBezTo>
                  <a:cubicBezTo>
                    <a:pt x="5504" y="1914"/>
                    <a:pt x="5507" y="1914"/>
                    <a:pt x="5509" y="1914"/>
                  </a:cubicBezTo>
                  <a:cubicBezTo>
                    <a:pt x="5509" y="1911"/>
                    <a:pt x="5509" y="1909"/>
                    <a:pt x="5509" y="1906"/>
                  </a:cubicBezTo>
                  <a:cubicBezTo>
                    <a:pt x="5520" y="1895"/>
                    <a:pt x="5531" y="1884"/>
                    <a:pt x="5542" y="1873"/>
                  </a:cubicBezTo>
                  <a:cubicBezTo>
                    <a:pt x="5546" y="1873"/>
                    <a:pt x="5549" y="1873"/>
                    <a:pt x="5551" y="1873"/>
                  </a:cubicBezTo>
                  <a:cubicBezTo>
                    <a:pt x="5557" y="1867"/>
                    <a:pt x="5562" y="1862"/>
                    <a:pt x="5567" y="1856"/>
                  </a:cubicBezTo>
                  <a:cubicBezTo>
                    <a:pt x="5570" y="1856"/>
                    <a:pt x="5573" y="1856"/>
                    <a:pt x="5576" y="1856"/>
                  </a:cubicBezTo>
                  <a:cubicBezTo>
                    <a:pt x="5584" y="1847"/>
                    <a:pt x="5592" y="1839"/>
                    <a:pt x="5600" y="1832"/>
                  </a:cubicBezTo>
                  <a:cubicBezTo>
                    <a:pt x="5609" y="1832"/>
                    <a:pt x="5617" y="1832"/>
                    <a:pt x="5625" y="1832"/>
                  </a:cubicBezTo>
                  <a:cubicBezTo>
                    <a:pt x="5628" y="1828"/>
                    <a:pt x="5631" y="1825"/>
                    <a:pt x="5634" y="1823"/>
                  </a:cubicBezTo>
                  <a:cubicBezTo>
                    <a:pt x="5637" y="1823"/>
                    <a:pt x="5639" y="1823"/>
                    <a:pt x="5642" y="1823"/>
                  </a:cubicBezTo>
                  <a:cubicBezTo>
                    <a:pt x="5656" y="1808"/>
                    <a:pt x="5670" y="1795"/>
                    <a:pt x="5683" y="1781"/>
                  </a:cubicBezTo>
                  <a:cubicBezTo>
                    <a:pt x="5686" y="1781"/>
                    <a:pt x="5689" y="1781"/>
                    <a:pt x="5692" y="1781"/>
                  </a:cubicBezTo>
                  <a:cubicBezTo>
                    <a:pt x="5692" y="1779"/>
                    <a:pt x="5692" y="1777"/>
                    <a:pt x="5692" y="1774"/>
                  </a:cubicBezTo>
                  <a:cubicBezTo>
                    <a:pt x="5689" y="1771"/>
                    <a:pt x="5686" y="1768"/>
                    <a:pt x="5683" y="1765"/>
                  </a:cubicBezTo>
                  <a:cubicBezTo>
                    <a:pt x="5683" y="1760"/>
                    <a:pt x="5683" y="1754"/>
                    <a:pt x="5683" y="1749"/>
                  </a:cubicBezTo>
                  <a:cubicBezTo>
                    <a:pt x="5685" y="1746"/>
                    <a:pt x="5689" y="1743"/>
                    <a:pt x="5692" y="1740"/>
                  </a:cubicBezTo>
                  <a:cubicBezTo>
                    <a:pt x="5692" y="1738"/>
                    <a:pt x="5692" y="1735"/>
                    <a:pt x="5692" y="1732"/>
                  </a:cubicBezTo>
                  <a:cubicBezTo>
                    <a:pt x="5694" y="1730"/>
                    <a:pt x="5697" y="1727"/>
                    <a:pt x="5700" y="1723"/>
                  </a:cubicBezTo>
                  <a:cubicBezTo>
                    <a:pt x="5700" y="1718"/>
                    <a:pt x="5700" y="1712"/>
                    <a:pt x="5700" y="1707"/>
                  </a:cubicBezTo>
                  <a:cubicBezTo>
                    <a:pt x="5702" y="1704"/>
                    <a:pt x="5705" y="1702"/>
                    <a:pt x="5709" y="1699"/>
                  </a:cubicBezTo>
                  <a:cubicBezTo>
                    <a:pt x="5709" y="1693"/>
                    <a:pt x="5709" y="1688"/>
                    <a:pt x="5709" y="1682"/>
                  </a:cubicBezTo>
                  <a:cubicBezTo>
                    <a:pt x="5701" y="1674"/>
                    <a:pt x="5692" y="1666"/>
                    <a:pt x="5683" y="1657"/>
                  </a:cubicBezTo>
                  <a:cubicBezTo>
                    <a:pt x="5681" y="1660"/>
                    <a:pt x="5678" y="1662"/>
                    <a:pt x="5675" y="1665"/>
                  </a:cubicBezTo>
                  <a:cubicBezTo>
                    <a:pt x="5656" y="1665"/>
                    <a:pt x="5637" y="1665"/>
                    <a:pt x="5617" y="1665"/>
                  </a:cubicBezTo>
                  <a:cubicBezTo>
                    <a:pt x="5617" y="1663"/>
                    <a:pt x="5617" y="1661"/>
                    <a:pt x="5617" y="1657"/>
                  </a:cubicBezTo>
                  <a:cubicBezTo>
                    <a:pt x="5615" y="1655"/>
                    <a:pt x="5612" y="1653"/>
                    <a:pt x="5608" y="1649"/>
                  </a:cubicBezTo>
                  <a:cubicBezTo>
                    <a:pt x="5608" y="1611"/>
                    <a:pt x="5608" y="1572"/>
                    <a:pt x="5608" y="1533"/>
                  </a:cubicBezTo>
                  <a:cubicBezTo>
                    <a:pt x="5611" y="1531"/>
                    <a:pt x="5614" y="1528"/>
                    <a:pt x="5617" y="1525"/>
                  </a:cubicBezTo>
                  <a:cubicBezTo>
                    <a:pt x="5617" y="1519"/>
                    <a:pt x="5617" y="1514"/>
                    <a:pt x="5617" y="1508"/>
                  </a:cubicBezTo>
                  <a:cubicBezTo>
                    <a:pt x="5615" y="1506"/>
                    <a:pt x="5612" y="1503"/>
                    <a:pt x="5608" y="1500"/>
                  </a:cubicBezTo>
                  <a:cubicBezTo>
                    <a:pt x="5608" y="1498"/>
                    <a:pt x="5608" y="1495"/>
                    <a:pt x="5608" y="1492"/>
                  </a:cubicBezTo>
                  <a:cubicBezTo>
                    <a:pt x="5606" y="1490"/>
                    <a:pt x="5604" y="1486"/>
                    <a:pt x="5600" y="1483"/>
                  </a:cubicBezTo>
                  <a:cubicBezTo>
                    <a:pt x="5600" y="1478"/>
                    <a:pt x="5600" y="1472"/>
                    <a:pt x="5600" y="1467"/>
                  </a:cubicBezTo>
                  <a:cubicBezTo>
                    <a:pt x="5598" y="1464"/>
                    <a:pt x="5596" y="1462"/>
                    <a:pt x="5592" y="1459"/>
                  </a:cubicBezTo>
                  <a:cubicBezTo>
                    <a:pt x="5592" y="1448"/>
                    <a:pt x="5592" y="1436"/>
                    <a:pt x="5592" y="1425"/>
                  </a:cubicBezTo>
                  <a:cubicBezTo>
                    <a:pt x="5590" y="1423"/>
                    <a:pt x="5587" y="1420"/>
                    <a:pt x="5584" y="1417"/>
                  </a:cubicBezTo>
                  <a:cubicBezTo>
                    <a:pt x="5584" y="1415"/>
                    <a:pt x="5584" y="1412"/>
                    <a:pt x="5584" y="1409"/>
                  </a:cubicBezTo>
                  <a:cubicBezTo>
                    <a:pt x="5581" y="1406"/>
                    <a:pt x="5579" y="1404"/>
                    <a:pt x="5576" y="1401"/>
                  </a:cubicBezTo>
                  <a:cubicBezTo>
                    <a:pt x="5576" y="1389"/>
                    <a:pt x="5576" y="1378"/>
                    <a:pt x="5576" y="1367"/>
                  </a:cubicBezTo>
                  <a:cubicBezTo>
                    <a:pt x="5578" y="1367"/>
                    <a:pt x="5580" y="1367"/>
                    <a:pt x="5584" y="1367"/>
                  </a:cubicBezTo>
                  <a:cubicBezTo>
                    <a:pt x="5592" y="1359"/>
                    <a:pt x="5600" y="1351"/>
                    <a:pt x="5608" y="1343"/>
                  </a:cubicBezTo>
                  <a:cubicBezTo>
                    <a:pt x="5608" y="1335"/>
                    <a:pt x="5608" y="1327"/>
                    <a:pt x="5608" y="1318"/>
                  </a:cubicBezTo>
                  <a:cubicBezTo>
                    <a:pt x="5606" y="1316"/>
                    <a:pt x="5604" y="1312"/>
                    <a:pt x="5600" y="1309"/>
                  </a:cubicBezTo>
                  <a:cubicBezTo>
                    <a:pt x="5600" y="1307"/>
                    <a:pt x="5600" y="1304"/>
                    <a:pt x="5600" y="1301"/>
                  </a:cubicBezTo>
                  <a:cubicBezTo>
                    <a:pt x="5598" y="1301"/>
                    <a:pt x="5596" y="1301"/>
                    <a:pt x="5592" y="1301"/>
                  </a:cubicBezTo>
                  <a:cubicBezTo>
                    <a:pt x="5590" y="1299"/>
                    <a:pt x="5587" y="1296"/>
                    <a:pt x="5584" y="1293"/>
                  </a:cubicBezTo>
                  <a:cubicBezTo>
                    <a:pt x="5573" y="1293"/>
                    <a:pt x="5562" y="1293"/>
                    <a:pt x="5551" y="1293"/>
                  </a:cubicBezTo>
                  <a:cubicBezTo>
                    <a:pt x="5543" y="1301"/>
                    <a:pt x="5534" y="1309"/>
                    <a:pt x="5526" y="1318"/>
                  </a:cubicBezTo>
                  <a:cubicBezTo>
                    <a:pt x="5512" y="1318"/>
                    <a:pt x="5499" y="1318"/>
                    <a:pt x="5484" y="1318"/>
                  </a:cubicBezTo>
                  <a:cubicBezTo>
                    <a:pt x="5479" y="1312"/>
                    <a:pt x="5473" y="1307"/>
                    <a:pt x="5468" y="1301"/>
                  </a:cubicBezTo>
                  <a:cubicBezTo>
                    <a:pt x="5465" y="1301"/>
                    <a:pt x="5463" y="1301"/>
                    <a:pt x="5460" y="1301"/>
                  </a:cubicBezTo>
                  <a:cubicBezTo>
                    <a:pt x="5457" y="1299"/>
                    <a:pt x="5455" y="1296"/>
                    <a:pt x="5452" y="1293"/>
                  </a:cubicBezTo>
                  <a:cubicBezTo>
                    <a:pt x="5444" y="1293"/>
                    <a:pt x="5435" y="1293"/>
                    <a:pt x="5426" y="1293"/>
                  </a:cubicBezTo>
                  <a:cubicBezTo>
                    <a:pt x="5424" y="1291"/>
                    <a:pt x="5421" y="1288"/>
                    <a:pt x="5418" y="1285"/>
                  </a:cubicBezTo>
                  <a:cubicBezTo>
                    <a:pt x="5416" y="1285"/>
                    <a:pt x="5413" y="1285"/>
                    <a:pt x="5410" y="1285"/>
                  </a:cubicBezTo>
                  <a:cubicBezTo>
                    <a:pt x="5407" y="1282"/>
                    <a:pt x="5405" y="1280"/>
                    <a:pt x="5402" y="1277"/>
                  </a:cubicBezTo>
                  <a:cubicBezTo>
                    <a:pt x="5399" y="1277"/>
                    <a:pt x="5397" y="1277"/>
                    <a:pt x="5394" y="1277"/>
                  </a:cubicBezTo>
                  <a:cubicBezTo>
                    <a:pt x="5388" y="1271"/>
                    <a:pt x="5383" y="1265"/>
                    <a:pt x="5377" y="1260"/>
                  </a:cubicBezTo>
                  <a:cubicBezTo>
                    <a:pt x="5369" y="1260"/>
                    <a:pt x="5361" y="1260"/>
                    <a:pt x="5352" y="1260"/>
                  </a:cubicBezTo>
                  <a:cubicBezTo>
                    <a:pt x="5350" y="1262"/>
                    <a:pt x="5347" y="1265"/>
                    <a:pt x="5344" y="1268"/>
                  </a:cubicBezTo>
                  <a:cubicBezTo>
                    <a:pt x="5344" y="1270"/>
                    <a:pt x="5344" y="1273"/>
                    <a:pt x="5344" y="1277"/>
                  </a:cubicBezTo>
                  <a:cubicBezTo>
                    <a:pt x="5341" y="1279"/>
                    <a:pt x="5339" y="1281"/>
                    <a:pt x="5336" y="1285"/>
                  </a:cubicBezTo>
                  <a:cubicBezTo>
                    <a:pt x="5336" y="1287"/>
                    <a:pt x="5336" y="1290"/>
                    <a:pt x="5336" y="1293"/>
                  </a:cubicBezTo>
                  <a:cubicBezTo>
                    <a:pt x="5324" y="1293"/>
                    <a:pt x="5313" y="1293"/>
                    <a:pt x="5302" y="1293"/>
                  </a:cubicBezTo>
                  <a:cubicBezTo>
                    <a:pt x="5300" y="1296"/>
                    <a:pt x="5297" y="1298"/>
                    <a:pt x="5294" y="1301"/>
                  </a:cubicBezTo>
                  <a:cubicBezTo>
                    <a:pt x="5292" y="1301"/>
                    <a:pt x="5289" y="1301"/>
                    <a:pt x="5286" y="1301"/>
                  </a:cubicBezTo>
                  <a:cubicBezTo>
                    <a:pt x="5283" y="1304"/>
                    <a:pt x="5281" y="1306"/>
                    <a:pt x="5278" y="1309"/>
                  </a:cubicBezTo>
                  <a:cubicBezTo>
                    <a:pt x="5275" y="1309"/>
                    <a:pt x="5272" y="1309"/>
                    <a:pt x="5269" y="1309"/>
                  </a:cubicBezTo>
                  <a:cubicBezTo>
                    <a:pt x="5258" y="1320"/>
                    <a:pt x="5247" y="1331"/>
                    <a:pt x="5236" y="1343"/>
                  </a:cubicBezTo>
                  <a:cubicBezTo>
                    <a:pt x="5236" y="1345"/>
                    <a:pt x="5236" y="1347"/>
                    <a:pt x="5236" y="1351"/>
                  </a:cubicBezTo>
                  <a:cubicBezTo>
                    <a:pt x="5231" y="1351"/>
                    <a:pt x="5225" y="1351"/>
                    <a:pt x="5220" y="1351"/>
                  </a:cubicBezTo>
                  <a:cubicBezTo>
                    <a:pt x="5217" y="1353"/>
                    <a:pt x="5214" y="1356"/>
                    <a:pt x="5211" y="1359"/>
                  </a:cubicBezTo>
                  <a:cubicBezTo>
                    <a:pt x="5208" y="1359"/>
                    <a:pt x="5206" y="1359"/>
                    <a:pt x="5203" y="1359"/>
                  </a:cubicBezTo>
                  <a:cubicBezTo>
                    <a:pt x="5200" y="1362"/>
                    <a:pt x="5198" y="1364"/>
                    <a:pt x="5195" y="1367"/>
                  </a:cubicBezTo>
                  <a:cubicBezTo>
                    <a:pt x="5195" y="1375"/>
                    <a:pt x="5195" y="1384"/>
                    <a:pt x="5195" y="1393"/>
                  </a:cubicBezTo>
                  <a:cubicBezTo>
                    <a:pt x="5187" y="1393"/>
                    <a:pt x="5178" y="1393"/>
                    <a:pt x="5169" y="1393"/>
                  </a:cubicBezTo>
                  <a:cubicBezTo>
                    <a:pt x="5167" y="1395"/>
                    <a:pt x="5165" y="1397"/>
                    <a:pt x="5161" y="1401"/>
                  </a:cubicBezTo>
                  <a:cubicBezTo>
                    <a:pt x="5159" y="1401"/>
                    <a:pt x="5156" y="1401"/>
                    <a:pt x="5153" y="1401"/>
                  </a:cubicBezTo>
                  <a:cubicBezTo>
                    <a:pt x="5150" y="1403"/>
                    <a:pt x="5148" y="1405"/>
                    <a:pt x="5145" y="1409"/>
                  </a:cubicBezTo>
                  <a:cubicBezTo>
                    <a:pt x="5139" y="1409"/>
                    <a:pt x="5134" y="1409"/>
                    <a:pt x="5128" y="1409"/>
                  </a:cubicBezTo>
                  <a:cubicBezTo>
                    <a:pt x="5126" y="1406"/>
                    <a:pt x="5123" y="1404"/>
                    <a:pt x="5120" y="1401"/>
                  </a:cubicBezTo>
                  <a:cubicBezTo>
                    <a:pt x="5109" y="1401"/>
                    <a:pt x="5098" y="1401"/>
                    <a:pt x="5087" y="1401"/>
                  </a:cubicBezTo>
                  <a:cubicBezTo>
                    <a:pt x="5087" y="1398"/>
                    <a:pt x="5087" y="1396"/>
                    <a:pt x="5087" y="1393"/>
                  </a:cubicBezTo>
                  <a:cubicBezTo>
                    <a:pt x="5084" y="1390"/>
                    <a:pt x="5082" y="1387"/>
                    <a:pt x="5079" y="1384"/>
                  </a:cubicBezTo>
                  <a:cubicBezTo>
                    <a:pt x="5079" y="1382"/>
                    <a:pt x="5079" y="1379"/>
                    <a:pt x="5079" y="1376"/>
                  </a:cubicBezTo>
                  <a:cubicBezTo>
                    <a:pt x="5073" y="1370"/>
                    <a:pt x="5068" y="1365"/>
                    <a:pt x="5062" y="1359"/>
                  </a:cubicBezTo>
                  <a:cubicBezTo>
                    <a:pt x="5062" y="1354"/>
                    <a:pt x="5062" y="1348"/>
                    <a:pt x="5062" y="1343"/>
                  </a:cubicBezTo>
                  <a:cubicBezTo>
                    <a:pt x="5057" y="1337"/>
                    <a:pt x="5051" y="1331"/>
                    <a:pt x="5045" y="1326"/>
                  </a:cubicBezTo>
                  <a:cubicBezTo>
                    <a:pt x="5043" y="1326"/>
                    <a:pt x="5041" y="1326"/>
                    <a:pt x="5037" y="1326"/>
                  </a:cubicBezTo>
                  <a:cubicBezTo>
                    <a:pt x="5035" y="1323"/>
                    <a:pt x="5032" y="1321"/>
                    <a:pt x="5029" y="1318"/>
                  </a:cubicBezTo>
                  <a:cubicBezTo>
                    <a:pt x="5026" y="1318"/>
                    <a:pt x="5024" y="1318"/>
                    <a:pt x="5021" y="1318"/>
                  </a:cubicBezTo>
                  <a:cubicBezTo>
                    <a:pt x="5013" y="1310"/>
                    <a:pt x="5005" y="1302"/>
                    <a:pt x="4996" y="1293"/>
                  </a:cubicBezTo>
                  <a:cubicBezTo>
                    <a:pt x="4996" y="1291"/>
                    <a:pt x="4996" y="1288"/>
                    <a:pt x="4996" y="1285"/>
                  </a:cubicBezTo>
                  <a:cubicBezTo>
                    <a:pt x="4991" y="1279"/>
                    <a:pt x="4985" y="1273"/>
                    <a:pt x="4979" y="1268"/>
                  </a:cubicBezTo>
                  <a:cubicBezTo>
                    <a:pt x="4979" y="1265"/>
                    <a:pt x="4979" y="1263"/>
                    <a:pt x="4979" y="1260"/>
                  </a:cubicBezTo>
                  <a:cubicBezTo>
                    <a:pt x="4974" y="1254"/>
                    <a:pt x="4968" y="1249"/>
                    <a:pt x="4963" y="1243"/>
                  </a:cubicBezTo>
                  <a:cubicBezTo>
                    <a:pt x="4963" y="1241"/>
                    <a:pt x="4963" y="1238"/>
                    <a:pt x="4963" y="1235"/>
                  </a:cubicBezTo>
                  <a:cubicBezTo>
                    <a:pt x="4957" y="1230"/>
                    <a:pt x="4952" y="1224"/>
                    <a:pt x="4946" y="1219"/>
                  </a:cubicBezTo>
                  <a:cubicBezTo>
                    <a:pt x="4946" y="1216"/>
                    <a:pt x="4946" y="1213"/>
                    <a:pt x="4946" y="1210"/>
                  </a:cubicBezTo>
                  <a:cubicBezTo>
                    <a:pt x="4938" y="1202"/>
                    <a:pt x="4930" y="1194"/>
                    <a:pt x="4921" y="1185"/>
                  </a:cubicBezTo>
                  <a:cubicBezTo>
                    <a:pt x="4916" y="1185"/>
                    <a:pt x="4910" y="1185"/>
                    <a:pt x="4905" y="1185"/>
                  </a:cubicBezTo>
                  <a:cubicBezTo>
                    <a:pt x="4899" y="1191"/>
                    <a:pt x="4894" y="1196"/>
                    <a:pt x="4888" y="1202"/>
                  </a:cubicBezTo>
                  <a:cubicBezTo>
                    <a:pt x="4888" y="1204"/>
                    <a:pt x="4888" y="1207"/>
                    <a:pt x="4888" y="1210"/>
                  </a:cubicBezTo>
                  <a:cubicBezTo>
                    <a:pt x="4882" y="1215"/>
                    <a:pt x="4877" y="1221"/>
                    <a:pt x="4871" y="1226"/>
                  </a:cubicBezTo>
                  <a:cubicBezTo>
                    <a:pt x="4869" y="1224"/>
                    <a:pt x="4867" y="1222"/>
                    <a:pt x="4863" y="1219"/>
                  </a:cubicBezTo>
                  <a:cubicBezTo>
                    <a:pt x="4863" y="1216"/>
                    <a:pt x="4863" y="1213"/>
                    <a:pt x="4863" y="1210"/>
                  </a:cubicBezTo>
                  <a:cubicBezTo>
                    <a:pt x="4869" y="1205"/>
                    <a:pt x="4874" y="1199"/>
                    <a:pt x="4880" y="1194"/>
                  </a:cubicBezTo>
                  <a:cubicBezTo>
                    <a:pt x="4880" y="1191"/>
                    <a:pt x="4880" y="1188"/>
                    <a:pt x="4880" y="1185"/>
                  </a:cubicBezTo>
                  <a:cubicBezTo>
                    <a:pt x="4878" y="1183"/>
                    <a:pt x="4874" y="1180"/>
                    <a:pt x="4871" y="1177"/>
                  </a:cubicBezTo>
                  <a:cubicBezTo>
                    <a:pt x="4871" y="1175"/>
                    <a:pt x="4871" y="1172"/>
                    <a:pt x="4871" y="1168"/>
                  </a:cubicBezTo>
                  <a:cubicBezTo>
                    <a:pt x="4869" y="1166"/>
                    <a:pt x="4867" y="1164"/>
                    <a:pt x="4863" y="1160"/>
                  </a:cubicBezTo>
                  <a:cubicBezTo>
                    <a:pt x="4863" y="1158"/>
                    <a:pt x="4863" y="1155"/>
                    <a:pt x="4863" y="1152"/>
                  </a:cubicBezTo>
                  <a:cubicBezTo>
                    <a:pt x="4869" y="1152"/>
                    <a:pt x="4874" y="1152"/>
                    <a:pt x="4880" y="1152"/>
                  </a:cubicBezTo>
                  <a:cubicBezTo>
                    <a:pt x="4882" y="1149"/>
                    <a:pt x="4885" y="1147"/>
                    <a:pt x="4888" y="1144"/>
                  </a:cubicBezTo>
                  <a:cubicBezTo>
                    <a:pt x="4894" y="1144"/>
                    <a:pt x="4899" y="1144"/>
                    <a:pt x="4905" y="1144"/>
                  </a:cubicBezTo>
                  <a:cubicBezTo>
                    <a:pt x="4916" y="1133"/>
                    <a:pt x="4927" y="1122"/>
                    <a:pt x="4938" y="1110"/>
                  </a:cubicBezTo>
                  <a:cubicBezTo>
                    <a:pt x="4938" y="1106"/>
                    <a:pt x="4938" y="1100"/>
                    <a:pt x="4938" y="1094"/>
                  </a:cubicBezTo>
                  <a:cubicBezTo>
                    <a:pt x="4940" y="1092"/>
                    <a:pt x="4943" y="1089"/>
                    <a:pt x="4946" y="1086"/>
                  </a:cubicBezTo>
                  <a:cubicBezTo>
                    <a:pt x="4948" y="1086"/>
                    <a:pt x="4951" y="1086"/>
                    <a:pt x="4954" y="1086"/>
                  </a:cubicBezTo>
                  <a:cubicBezTo>
                    <a:pt x="4956" y="1083"/>
                    <a:pt x="4960" y="1081"/>
                    <a:pt x="4963" y="1078"/>
                  </a:cubicBezTo>
                  <a:cubicBezTo>
                    <a:pt x="4968" y="1078"/>
                    <a:pt x="4974" y="1078"/>
                    <a:pt x="4979" y="1078"/>
                  </a:cubicBezTo>
                  <a:cubicBezTo>
                    <a:pt x="4982" y="1075"/>
                    <a:pt x="4984" y="1072"/>
                    <a:pt x="4987" y="1069"/>
                  </a:cubicBezTo>
                  <a:cubicBezTo>
                    <a:pt x="4987" y="1063"/>
                    <a:pt x="4987" y="1058"/>
                    <a:pt x="4987" y="1052"/>
                  </a:cubicBezTo>
                  <a:cubicBezTo>
                    <a:pt x="4982" y="1048"/>
                    <a:pt x="4976" y="1042"/>
                    <a:pt x="4971" y="1036"/>
                  </a:cubicBezTo>
                  <a:cubicBezTo>
                    <a:pt x="4965" y="1036"/>
                    <a:pt x="4960" y="1036"/>
                    <a:pt x="4954" y="1036"/>
                  </a:cubicBezTo>
                  <a:cubicBezTo>
                    <a:pt x="4952" y="1034"/>
                    <a:pt x="4949" y="1031"/>
                    <a:pt x="4946" y="1028"/>
                  </a:cubicBezTo>
                  <a:cubicBezTo>
                    <a:pt x="4944" y="1028"/>
                    <a:pt x="4941" y="1028"/>
                    <a:pt x="4938" y="1028"/>
                  </a:cubicBezTo>
                  <a:cubicBezTo>
                    <a:pt x="4938" y="1022"/>
                    <a:pt x="4938" y="1017"/>
                    <a:pt x="4938" y="1011"/>
                  </a:cubicBezTo>
                  <a:cubicBezTo>
                    <a:pt x="4932" y="1011"/>
                    <a:pt x="4927" y="1011"/>
                    <a:pt x="4921" y="1011"/>
                  </a:cubicBezTo>
                  <a:cubicBezTo>
                    <a:pt x="4921" y="1009"/>
                    <a:pt x="4921" y="1006"/>
                    <a:pt x="4921" y="1003"/>
                  </a:cubicBezTo>
                  <a:cubicBezTo>
                    <a:pt x="4916" y="997"/>
                    <a:pt x="4910" y="992"/>
                    <a:pt x="4905" y="986"/>
                  </a:cubicBezTo>
                  <a:cubicBezTo>
                    <a:pt x="4902" y="986"/>
                    <a:pt x="4900" y="986"/>
                    <a:pt x="4897" y="986"/>
                  </a:cubicBezTo>
                  <a:cubicBezTo>
                    <a:pt x="4894" y="984"/>
                    <a:pt x="4891" y="982"/>
                    <a:pt x="4888" y="978"/>
                  </a:cubicBezTo>
                  <a:cubicBezTo>
                    <a:pt x="4888" y="976"/>
                    <a:pt x="4888" y="973"/>
                    <a:pt x="4888" y="970"/>
                  </a:cubicBezTo>
                  <a:cubicBezTo>
                    <a:pt x="4880" y="962"/>
                    <a:pt x="4872" y="954"/>
                    <a:pt x="4863" y="945"/>
                  </a:cubicBezTo>
                  <a:cubicBezTo>
                    <a:pt x="4863" y="943"/>
                    <a:pt x="4863" y="940"/>
                    <a:pt x="4863" y="937"/>
                  </a:cubicBezTo>
                  <a:cubicBezTo>
                    <a:pt x="4858" y="931"/>
                    <a:pt x="4852" y="926"/>
                    <a:pt x="4847" y="920"/>
                  </a:cubicBezTo>
                  <a:cubicBezTo>
                    <a:pt x="4844" y="920"/>
                    <a:pt x="4842" y="920"/>
                    <a:pt x="4839" y="920"/>
                  </a:cubicBezTo>
                  <a:cubicBezTo>
                    <a:pt x="4839" y="915"/>
                    <a:pt x="4839" y="909"/>
                    <a:pt x="4839" y="904"/>
                  </a:cubicBezTo>
                  <a:cubicBezTo>
                    <a:pt x="4836" y="904"/>
                    <a:pt x="4833" y="904"/>
                    <a:pt x="4830" y="904"/>
                  </a:cubicBezTo>
                  <a:cubicBezTo>
                    <a:pt x="4822" y="896"/>
                    <a:pt x="4814" y="888"/>
                    <a:pt x="4805" y="879"/>
                  </a:cubicBezTo>
                  <a:cubicBezTo>
                    <a:pt x="4803" y="879"/>
                    <a:pt x="4801" y="879"/>
                    <a:pt x="4797" y="879"/>
                  </a:cubicBezTo>
                  <a:cubicBezTo>
                    <a:pt x="4795" y="877"/>
                    <a:pt x="4792" y="873"/>
                    <a:pt x="4789" y="870"/>
                  </a:cubicBezTo>
                  <a:cubicBezTo>
                    <a:pt x="4781" y="870"/>
                    <a:pt x="4773" y="870"/>
                    <a:pt x="4764" y="870"/>
                  </a:cubicBezTo>
                  <a:cubicBezTo>
                    <a:pt x="4762" y="868"/>
                    <a:pt x="4758" y="865"/>
                    <a:pt x="4755" y="862"/>
                  </a:cubicBezTo>
                  <a:cubicBezTo>
                    <a:pt x="4750" y="862"/>
                    <a:pt x="4745" y="862"/>
                    <a:pt x="4739" y="862"/>
                  </a:cubicBezTo>
                  <a:cubicBezTo>
                    <a:pt x="4737" y="865"/>
                    <a:pt x="4734" y="867"/>
                    <a:pt x="4731" y="870"/>
                  </a:cubicBezTo>
                  <a:cubicBezTo>
                    <a:pt x="4728" y="870"/>
                    <a:pt x="4726" y="870"/>
                    <a:pt x="4723" y="870"/>
                  </a:cubicBezTo>
                  <a:cubicBezTo>
                    <a:pt x="4720" y="868"/>
                    <a:pt x="4717" y="865"/>
                    <a:pt x="4714" y="862"/>
                  </a:cubicBezTo>
                  <a:cubicBezTo>
                    <a:pt x="4708" y="862"/>
                    <a:pt x="4703" y="862"/>
                    <a:pt x="4697" y="862"/>
                  </a:cubicBezTo>
                  <a:cubicBezTo>
                    <a:pt x="4692" y="857"/>
                    <a:pt x="4687" y="851"/>
                    <a:pt x="4681" y="846"/>
                  </a:cubicBezTo>
                  <a:cubicBezTo>
                    <a:pt x="4681" y="840"/>
                    <a:pt x="4681" y="834"/>
                    <a:pt x="4681" y="829"/>
                  </a:cubicBezTo>
                  <a:cubicBezTo>
                    <a:pt x="4703" y="829"/>
                    <a:pt x="4726" y="829"/>
                    <a:pt x="4747" y="829"/>
                  </a:cubicBezTo>
                  <a:cubicBezTo>
                    <a:pt x="4750" y="832"/>
                    <a:pt x="4753" y="835"/>
                    <a:pt x="4755" y="838"/>
                  </a:cubicBezTo>
                  <a:cubicBezTo>
                    <a:pt x="4769" y="838"/>
                    <a:pt x="4784" y="838"/>
                    <a:pt x="4797" y="838"/>
                  </a:cubicBezTo>
                  <a:cubicBezTo>
                    <a:pt x="4801" y="834"/>
                    <a:pt x="4803" y="831"/>
                    <a:pt x="4805" y="829"/>
                  </a:cubicBezTo>
                  <a:cubicBezTo>
                    <a:pt x="4805" y="818"/>
                    <a:pt x="4805" y="807"/>
                    <a:pt x="4805" y="795"/>
                  </a:cubicBezTo>
                  <a:cubicBezTo>
                    <a:pt x="4802" y="792"/>
                    <a:pt x="4800" y="790"/>
                    <a:pt x="4797" y="788"/>
                  </a:cubicBezTo>
                  <a:cubicBezTo>
                    <a:pt x="4797" y="784"/>
                    <a:pt x="4797" y="782"/>
                    <a:pt x="4797" y="780"/>
                  </a:cubicBezTo>
                  <a:cubicBezTo>
                    <a:pt x="4794" y="776"/>
                    <a:pt x="4791" y="773"/>
                    <a:pt x="4789" y="771"/>
                  </a:cubicBezTo>
                  <a:cubicBezTo>
                    <a:pt x="4789" y="768"/>
                    <a:pt x="4789" y="765"/>
                    <a:pt x="4789" y="763"/>
                  </a:cubicBezTo>
                  <a:cubicBezTo>
                    <a:pt x="4780" y="754"/>
                    <a:pt x="4772" y="746"/>
                    <a:pt x="4764" y="738"/>
                  </a:cubicBezTo>
                  <a:cubicBezTo>
                    <a:pt x="4764" y="735"/>
                    <a:pt x="4764" y="732"/>
                    <a:pt x="4764" y="729"/>
                  </a:cubicBezTo>
                  <a:cubicBezTo>
                    <a:pt x="4761" y="726"/>
                    <a:pt x="4758" y="724"/>
                    <a:pt x="4755" y="722"/>
                  </a:cubicBezTo>
                  <a:cubicBezTo>
                    <a:pt x="4755" y="705"/>
                    <a:pt x="4755" y="688"/>
                    <a:pt x="4755" y="671"/>
                  </a:cubicBezTo>
                  <a:cubicBezTo>
                    <a:pt x="4752" y="668"/>
                    <a:pt x="4750" y="666"/>
                    <a:pt x="4747" y="663"/>
                  </a:cubicBezTo>
                  <a:cubicBezTo>
                    <a:pt x="4747" y="660"/>
                    <a:pt x="4747" y="657"/>
                    <a:pt x="4747" y="655"/>
                  </a:cubicBezTo>
                  <a:cubicBezTo>
                    <a:pt x="4750" y="652"/>
                    <a:pt x="4753" y="649"/>
                    <a:pt x="4755" y="647"/>
                  </a:cubicBezTo>
                  <a:cubicBezTo>
                    <a:pt x="4755" y="644"/>
                    <a:pt x="4755" y="641"/>
                    <a:pt x="4755" y="639"/>
                  </a:cubicBezTo>
                  <a:cubicBezTo>
                    <a:pt x="4758" y="636"/>
                    <a:pt x="4762" y="632"/>
                    <a:pt x="4764" y="630"/>
                  </a:cubicBezTo>
                  <a:cubicBezTo>
                    <a:pt x="4764" y="627"/>
                    <a:pt x="4764" y="625"/>
                    <a:pt x="4764" y="622"/>
                  </a:cubicBezTo>
                  <a:cubicBezTo>
                    <a:pt x="4769" y="617"/>
                    <a:pt x="4775" y="611"/>
                    <a:pt x="4781" y="605"/>
                  </a:cubicBezTo>
                  <a:cubicBezTo>
                    <a:pt x="4801" y="605"/>
                    <a:pt x="4820" y="605"/>
                    <a:pt x="4839" y="605"/>
                  </a:cubicBezTo>
                  <a:cubicBezTo>
                    <a:pt x="4842" y="602"/>
                    <a:pt x="4844" y="599"/>
                    <a:pt x="4847" y="597"/>
                  </a:cubicBezTo>
                  <a:cubicBezTo>
                    <a:pt x="4855" y="597"/>
                    <a:pt x="4863" y="597"/>
                    <a:pt x="4871" y="597"/>
                  </a:cubicBezTo>
                  <a:cubicBezTo>
                    <a:pt x="4874" y="594"/>
                    <a:pt x="4878" y="591"/>
                    <a:pt x="4880" y="589"/>
                  </a:cubicBezTo>
                  <a:cubicBezTo>
                    <a:pt x="4880" y="583"/>
                    <a:pt x="4880" y="578"/>
                    <a:pt x="4880" y="572"/>
                  </a:cubicBezTo>
                  <a:cubicBezTo>
                    <a:pt x="4877" y="569"/>
                    <a:pt x="4874" y="566"/>
                    <a:pt x="4871" y="564"/>
                  </a:cubicBezTo>
                  <a:cubicBezTo>
                    <a:pt x="4871" y="561"/>
                    <a:pt x="4871" y="558"/>
                    <a:pt x="4871" y="555"/>
                  </a:cubicBezTo>
                  <a:cubicBezTo>
                    <a:pt x="4868" y="552"/>
                    <a:pt x="4866" y="550"/>
                    <a:pt x="4863" y="547"/>
                  </a:cubicBezTo>
                  <a:cubicBezTo>
                    <a:pt x="4863" y="539"/>
                    <a:pt x="4863" y="531"/>
                    <a:pt x="4863" y="523"/>
                  </a:cubicBezTo>
                  <a:cubicBezTo>
                    <a:pt x="4867" y="520"/>
                    <a:pt x="4869" y="516"/>
                    <a:pt x="4871" y="514"/>
                  </a:cubicBezTo>
                  <a:cubicBezTo>
                    <a:pt x="4871" y="508"/>
                    <a:pt x="4871" y="503"/>
                    <a:pt x="4871" y="497"/>
                  </a:cubicBezTo>
                  <a:cubicBezTo>
                    <a:pt x="4874" y="494"/>
                    <a:pt x="4878" y="492"/>
                    <a:pt x="4880" y="489"/>
                  </a:cubicBezTo>
                  <a:cubicBezTo>
                    <a:pt x="4880" y="475"/>
                    <a:pt x="4880" y="462"/>
                    <a:pt x="4880" y="448"/>
                  </a:cubicBezTo>
                  <a:cubicBezTo>
                    <a:pt x="4886" y="442"/>
                    <a:pt x="4891" y="437"/>
                    <a:pt x="4897" y="431"/>
                  </a:cubicBezTo>
                  <a:cubicBezTo>
                    <a:pt x="4897" y="426"/>
                    <a:pt x="4897" y="420"/>
                    <a:pt x="4897" y="415"/>
                  </a:cubicBezTo>
                  <a:cubicBezTo>
                    <a:pt x="4891" y="409"/>
                    <a:pt x="4886" y="403"/>
                    <a:pt x="4880" y="398"/>
                  </a:cubicBezTo>
                  <a:cubicBezTo>
                    <a:pt x="4880" y="395"/>
                    <a:pt x="4880" y="392"/>
                    <a:pt x="4880" y="390"/>
                  </a:cubicBezTo>
                  <a:cubicBezTo>
                    <a:pt x="4877" y="387"/>
                    <a:pt x="4874" y="384"/>
                    <a:pt x="4871" y="382"/>
                  </a:cubicBezTo>
                  <a:cubicBezTo>
                    <a:pt x="4871" y="360"/>
                    <a:pt x="4871" y="337"/>
                    <a:pt x="4871" y="315"/>
                  </a:cubicBezTo>
                  <a:cubicBezTo>
                    <a:pt x="4868" y="312"/>
                    <a:pt x="4866" y="310"/>
                    <a:pt x="4863" y="307"/>
                  </a:cubicBezTo>
                  <a:cubicBezTo>
                    <a:pt x="4863" y="296"/>
                    <a:pt x="4863" y="285"/>
                    <a:pt x="4863" y="274"/>
                  </a:cubicBezTo>
                  <a:cubicBezTo>
                    <a:pt x="4860" y="271"/>
                    <a:pt x="4857" y="268"/>
                    <a:pt x="4855" y="266"/>
                  </a:cubicBezTo>
                  <a:cubicBezTo>
                    <a:pt x="4855" y="263"/>
                    <a:pt x="4855" y="260"/>
                    <a:pt x="4855" y="257"/>
                  </a:cubicBezTo>
                  <a:cubicBezTo>
                    <a:pt x="4851" y="254"/>
                    <a:pt x="4849" y="252"/>
                    <a:pt x="4847" y="249"/>
                  </a:cubicBezTo>
                  <a:cubicBezTo>
                    <a:pt x="4841" y="249"/>
                    <a:pt x="4835" y="249"/>
                    <a:pt x="4830" y="249"/>
                  </a:cubicBezTo>
                  <a:cubicBezTo>
                    <a:pt x="4830" y="244"/>
                    <a:pt x="4830" y="238"/>
                    <a:pt x="4830" y="233"/>
                  </a:cubicBezTo>
                  <a:cubicBezTo>
                    <a:pt x="4824" y="227"/>
                    <a:pt x="4819" y="221"/>
                    <a:pt x="4813" y="216"/>
                  </a:cubicBezTo>
                  <a:cubicBezTo>
                    <a:pt x="4813" y="213"/>
                    <a:pt x="4813" y="210"/>
                    <a:pt x="4813" y="208"/>
                  </a:cubicBezTo>
                  <a:cubicBezTo>
                    <a:pt x="4808" y="208"/>
                    <a:pt x="4802" y="208"/>
                    <a:pt x="4797" y="208"/>
                  </a:cubicBezTo>
                  <a:cubicBezTo>
                    <a:pt x="4797" y="202"/>
                    <a:pt x="4797" y="197"/>
                    <a:pt x="4797" y="191"/>
                  </a:cubicBezTo>
                  <a:cubicBezTo>
                    <a:pt x="4792" y="191"/>
                    <a:pt x="4786" y="191"/>
                    <a:pt x="4781" y="191"/>
                  </a:cubicBezTo>
                  <a:cubicBezTo>
                    <a:pt x="4777" y="194"/>
                    <a:pt x="4774" y="197"/>
                    <a:pt x="4772" y="199"/>
                  </a:cubicBezTo>
                  <a:cubicBezTo>
                    <a:pt x="4769" y="199"/>
                    <a:pt x="4766" y="199"/>
                    <a:pt x="4764" y="199"/>
                  </a:cubicBezTo>
                  <a:cubicBezTo>
                    <a:pt x="4761" y="196"/>
                    <a:pt x="4758" y="194"/>
                    <a:pt x="4755" y="191"/>
                  </a:cubicBezTo>
                  <a:cubicBezTo>
                    <a:pt x="4714" y="191"/>
                    <a:pt x="4672" y="191"/>
                    <a:pt x="4631" y="191"/>
                  </a:cubicBezTo>
                  <a:cubicBezTo>
                    <a:pt x="4628" y="188"/>
                    <a:pt x="4626" y="186"/>
                    <a:pt x="4623" y="183"/>
                  </a:cubicBezTo>
                  <a:cubicBezTo>
                    <a:pt x="4606" y="183"/>
                    <a:pt x="4590" y="183"/>
                    <a:pt x="4573" y="183"/>
                  </a:cubicBezTo>
                  <a:cubicBezTo>
                    <a:pt x="4570" y="180"/>
                    <a:pt x="4568" y="177"/>
                    <a:pt x="4565" y="174"/>
                  </a:cubicBezTo>
                  <a:cubicBezTo>
                    <a:pt x="4560" y="174"/>
                    <a:pt x="4554" y="174"/>
                    <a:pt x="4548" y="174"/>
                  </a:cubicBezTo>
                  <a:cubicBezTo>
                    <a:pt x="4545" y="171"/>
                    <a:pt x="4543" y="169"/>
                    <a:pt x="4541" y="167"/>
                  </a:cubicBezTo>
                  <a:cubicBezTo>
                    <a:pt x="4535" y="167"/>
                    <a:pt x="4529" y="167"/>
                    <a:pt x="4524" y="167"/>
                  </a:cubicBezTo>
                  <a:cubicBezTo>
                    <a:pt x="4518" y="161"/>
                    <a:pt x="4513" y="155"/>
                    <a:pt x="4507" y="150"/>
                  </a:cubicBezTo>
                  <a:cubicBezTo>
                    <a:pt x="4507" y="147"/>
                    <a:pt x="4507" y="143"/>
                    <a:pt x="4507" y="141"/>
                  </a:cubicBezTo>
                  <a:cubicBezTo>
                    <a:pt x="4496" y="130"/>
                    <a:pt x="4485" y="119"/>
                    <a:pt x="4474" y="108"/>
                  </a:cubicBezTo>
                  <a:cubicBezTo>
                    <a:pt x="4477" y="105"/>
                    <a:pt x="4480" y="102"/>
                    <a:pt x="4482" y="100"/>
                  </a:cubicBezTo>
                  <a:cubicBezTo>
                    <a:pt x="4482" y="78"/>
                    <a:pt x="4482" y="55"/>
                    <a:pt x="4482" y="34"/>
                  </a:cubicBezTo>
                  <a:cubicBezTo>
                    <a:pt x="4479" y="34"/>
                    <a:pt x="4476" y="34"/>
                    <a:pt x="4474" y="34"/>
                  </a:cubicBezTo>
                  <a:cubicBezTo>
                    <a:pt x="4471" y="31"/>
                    <a:pt x="4468" y="28"/>
                    <a:pt x="4466" y="26"/>
                  </a:cubicBezTo>
                  <a:cubicBezTo>
                    <a:pt x="4460" y="26"/>
                    <a:pt x="4455" y="26"/>
                    <a:pt x="4449" y="26"/>
                  </a:cubicBezTo>
                  <a:cubicBezTo>
                    <a:pt x="4446" y="23"/>
                    <a:pt x="4443" y="19"/>
                    <a:pt x="4441" y="17"/>
                  </a:cubicBezTo>
                  <a:cubicBezTo>
                    <a:pt x="4424" y="17"/>
                    <a:pt x="4408" y="17"/>
                    <a:pt x="4391" y="17"/>
                  </a:cubicBezTo>
                  <a:cubicBezTo>
                    <a:pt x="4388" y="14"/>
                    <a:pt x="4385" y="12"/>
                    <a:pt x="4383" y="9"/>
                  </a:cubicBezTo>
                  <a:cubicBezTo>
                    <a:pt x="4374" y="9"/>
                    <a:pt x="4366" y="9"/>
                    <a:pt x="4358" y="9"/>
                  </a:cubicBezTo>
                  <a:cubicBezTo>
                    <a:pt x="4354" y="6"/>
                    <a:pt x="4352" y="3"/>
                    <a:pt x="4350" y="0"/>
                  </a:cubicBezTo>
                  <a:cubicBezTo>
                    <a:pt x="4335" y="0"/>
                    <a:pt x="4322" y="0"/>
                    <a:pt x="4308" y="0"/>
                  </a:cubicBezTo>
                  <a:cubicBezTo>
                    <a:pt x="4305" y="4"/>
                    <a:pt x="4302" y="7"/>
                    <a:pt x="4300" y="9"/>
                  </a:cubicBezTo>
                  <a:cubicBezTo>
                    <a:pt x="4300" y="23"/>
                    <a:pt x="4300" y="36"/>
                    <a:pt x="4300" y="50"/>
                  </a:cubicBezTo>
                  <a:cubicBezTo>
                    <a:pt x="4295" y="56"/>
                    <a:pt x="4289" y="62"/>
                    <a:pt x="4284" y="67"/>
                  </a:cubicBezTo>
                  <a:cubicBezTo>
                    <a:pt x="4284" y="70"/>
                    <a:pt x="4284" y="72"/>
                    <a:pt x="4284" y="75"/>
                  </a:cubicBezTo>
                  <a:cubicBezTo>
                    <a:pt x="4281" y="78"/>
                    <a:pt x="4278" y="81"/>
                    <a:pt x="4275" y="84"/>
                  </a:cubicBezTo>
                  <a:cubicBezTo>
                    <a:pt x="4265" y="84"/>
                    <a:pt x="4253" y="84"/>
                    <a:pt x="4242" y="84"/>
                  </a:cubicBezTo>
                  <a:cubicBezTo>
                    <a:pt x="4240" y="81"/>
                    <a:pt x="4237" y="78"/>
                    <a:pt x="4234" y="75"/>
                  </a:cubicBezTo>
                  <a:cubicBezTo>
                    <a:pt x="4231" y="78"/>
                    <a:pt x="4229" y="81"/>
                    <a:pt x="4226" y="84"/>
                  </a:cubicBezTo>
                  <a:cubicBezTo>
                    <a:pt x="4223" y="84"/>
                    <a:pt x="4220" y="84"/>
                    <a:pt x="4217" y="84"/>
                  </a:cubicBezTo>
                  <a:cubicBezTo>
                    <a:pt x="4215" y="86"/>
                    <a:pt x="4212" y="89"/>
                    <a:pt x="4209" y="92"/>
                  </a:cubicBezTo>
                  <a:cubicBezTo>
                    <a:pt x="4207" y="92"/>
                    <a:pt x="4203" y="92"/>
                    <a:pt x="4200" y="92"/>
                  </a:cubicBezTo>
                  <a:cubicBezTo>
                    <a:pt x="4198" y="94"/>
                    <a:pt x="4195" y="97"/>
                    <a:pt x="4192" y="100"/>
                  </a:cubicBezTo>
                  <a:cubicBezTo>
                    <a:pt x="4187" y="100"/>
                    <a:pt x="4181" y="100"/>
                    <a:pt x="4176" y="100"/>
                  </a:cubicBezTo>
                  <a:cubicBezTo>
                    <a:pt x="4173" y="102"/>
                    <a:pt x="4171" y="105"/>
                    <a:pt x="4168" y="108"/>
                  </a:cubicBezTo>
                  <a:cubicBezTo>
                    <a:pt x="4162" y="108"/>
                    <a:pt x="4156" y="108"/>
                    <a:pt x="4151" y="108"/>
                  </a:cubicBezTo>
                  <a:cubicBezTo>
                    <a:pt x="4149" y="111"/>
                    <a:pt x="4145" y="113"/>
                    <a:pt x="4142" y="116"/>
                  </a:cubicBezTo>
                  <a:cubicBezTo>
                    <a:pt x="4137" y="116"/>
                    <a:pt x="4132" y="116"/>
                    <a:pt x="4126" y="116"/>
                  </a:cubicBezTo>
                  <a:cubicBezTo>
                    <a:pt x="4124" y="119"/>
                    <a:pt x="4121" y="122"/>
                    <a:pt x="4118" y="125"/>
                  </a:cubicBezTo>
                  <a:cubicBezTo>
                    <a:pt x="4115" y="125"/>
                    <a:pt x="4113" y="125"/>
                    <a:pt x="4110" y="125"/>
                  </a:cubicBezTo>
                  <a:cubicBezTo>
                    <a:pt x="4107" y="128"/>
                    <a:pt x="4104" y="130"/>
                    <a:pt x="4101" y="133"/>
                  </a:cubicBezTo>
                  <a:cubicBezTo>
                    <a:pt x="4093" y="133"/>
                    <a:pt x="4085" y="133"/>
                    <a:pt x="4076" y="133"/>
                  </a:cubicBezTo>
                  <a:cubicBezTo>
                    <a:pt x="4074" y="136"/>
                    <a:pt x="4071" y="138"/>
                    <a:pt x="4068" y="141"/>
                  </a:cubicBezTo>
                  <a:cubicBezTo>
                    <a:pt x="4066" y="141"/>
                    <a:pt x="4063" y="141"/>
                    <a:pt x="4059" y="141"/>
                  </a:cubicBezTo>
                  <a:cubicBezTo>
                    <a:pt x="4057" y="143"/>
                    <a:pt x="4055" y="147"/>
                    <a:pt x="4052" y="150"/>
                  </a:cubicBezTo>
                  <a:cubicBezTo>
                    <a:pt x="4049" y="150"/>
                    <a:pt x="4046" y="150"/>
                    <a:pt x="4043" y="150"/>
                  </a:cubicBezTo>
                  <a:cubicBezTo>
                    <a:pt x="4043" y="155"/>
                    <a:pt x="4043" y="161"/>
                    <a:pt x="4043" y="167"/>
                  </a:cubicBezTo>
                  <a:cubicBezTo>
                    <a:pt x="4045" y="169"/>
                    <a:pt x="4048" y="171"/>
                    <a:pt x="4052" y="174"/>
                  </a:cubicBezTo>
                  <a:cubicBezTo>
                    <a:pt x="4052" y="182"/>
                    <a:pt x="4052" y="190"/>
                    <a:pt x="4052" y="199"/>
                  </a:cubicBezTo>
                  <a:cubicBezTo>
                    <a:pt x="4046" y="199"/>
                    <a:pt x="4040" y="199"/>
                    <a:pt x="4035" y="199"/>
                  </a:cubicBezTo>
                  <a:cubicBezTo>
                    <a:pt x="4035" y="197"/>
                    <a:pt x="4035" y="194"/>
                    <a:pt x="4035" y="191"/>
                  </a:cubicBezTo>
                  <a:cubicBezTo>
                    <a:pt x="4032" y="189"/>
                    <a:pt x="4030" y="186"/>
                    <a:pt x="4027" y="183"/>
                  </a:cubicBezTo>
                  <a:cubicBezTo>
                    <a:pt x="4027" y="178"/>
                    <a:pt x="4027" y="172"/>
                    <a:pt x="4027" y="167"/>
                  </a:cubicBezTo>
                  <a:cubicBezTo>
                    <a:pt x="4019" y="167"/>
                    <a:pt x="4010" y="167"/>
                    <a:pt x="4001" y="167"/>
                  </a:cubicBezTo>
                  <a:cubicBezTo>
                    <a:pt x="3997" y="172"/>
                    <a:pt x="3991" y="178"/>
                    <a:pt x="3986" y="183"/>
                  </a:cubicBezTo>
                  <a:cubicBezTo>
                    <a:pt x="3978" y="183"/>
                    <a:pt x="3969" y="183"/>
                    <a:pt x="3960" y="183"/>
                  </a:cubicBezTo>
                  <a:cubicBezTo>
                    <a:pt x="3958" y="186"/>
                    <a:pt x="3955" y="188"/>
                    <a:pt x="3952" y="191"/>
                  </a:cubicBezTo>
                  <a:cubicBezTo>
                    <a:pt x="3944" y="191"/>
                    <a:pt x="3936" y="191"/>
                    <a:pt x="3927" y="191"/>
                  </a:cubicBezTo>
                  <a:cubicBezTo>
                    <a:pt x="3925" y="194"/>
                    <a:pt x="3922" y="196"/>
                    <a:pt x="3919" y="199"/>
                  </a:cubicBezTo>
                  <a:cubicBezTo>
                    <a:pt x="3916" y="199"/>
                    <a:pt x="3914" y="199"/>
                    <a:pt x="3911" y="199"/>
                  </a:cubicBezTo>
                  <a:cubicBezTo>
                    <a:pt x="3908" y="202"/>
                    <a:pt x="3905" y="205"/>
                    <a:pt x="3902" y="208"/>
                  </a:cubicBezTo>
                  <a:cubicBezTo>
                    <a:pt x="3897" y="208"/>
                    <a:pt x="3892" y="208"/>
                    <a:pt x="3886" y="208"/>
                  </a:cubicBezTo>
                  <a:cubicBezTo>
                    <a:pt x="3884" y="210"/>
                    <a:pt x="3881" y="213"/>
                    <a:pt x="3877" y="216"/>
                  </a:cubicBezTo>
                  <a:cubicBezTo>
                    <a:pt x="3872" y="216"/>
                    <a:pt x="3866" y="216"/>
                    <a:pt x="3861" y="216"/>
                  </a:cubicBezTo>
                  <a:cubicBezTo>
                    <a:pt x="3858" y="218"/>
                    <a:pt x="3856" y="221"/>
                    <a:pt x="3853" y="225"/>
                  </a:cubicBezTo>
                  <a:cubicBezTo>
                    <a:pt x="3850" y="225"/>
                    <a:pt x="3847" y="225"/>
                    <a:pt x="3844" y="225"/>
                  </a:cubicBezTo>
                  <a:cubicBezTo>
                    <a:pt x="3842" y="227"/>
                    <a:pt x="3839" y="229"/>
                    <a:pt x="3836" y="233"/>
                  </a:cubicBezTo>
                  <a:cubicBezTo>
                    <a:pt x="3834" y="233"/>
                    <a:pt x="3831" y="233"/>
                    <a:pt x="3828" y="233"/>
                  </a:cubicBezTo>
                  <a:cubicBezTo>
                    <a:pt x="3826" y="235"/>
                    <a:pt x="3823" y="237"/>
                    <a:pt x="3819" y="240"/>
                  </a:cubicBezTo>
                  <a:cubicBezTo>
                    <a:pt x="3811" y="240"/>
                    <a:pt x="3803" y="240"/>
                    <a:pt x="3795" y="240"/>
                  </a:cubicBezTo>
                  <a:cubicBezTo>
                    <a:pt x="3792" y="243"/>
                    <a:pt x="3790" y="246"/>
                    <a:pt x="3787" y="249"/>
                  </a:cubicBezTo>
                  <a:cubicBezTo>
                    <a:pt x="3781" y="249"/>
                    <a:pt x="3776" y="249"/>
                    <a:pt x="3770" y="249"/>
                  </a:cubicBezTo>
                  <a:cubicBezTo>
                    <a:pt x="3768" y="252"/>
                    <a:pt x="3764" y="254"/>
                    <a:pt x="3761" y="257"/>
                  </a:cubicBezTo>
                  <a:cubicBezTo>
                    <a:pt x="3756" y="257"/>
                    <a:pt x="3750" y="257"/>
                    <a:pt x="3745" y="257"/>
                  </a:cubicBezTo>
                  <a:cubicBezTo>
                    <a:pt x="3742" y="260"/>
                    <a:pt x="3740" y="263"/>
                    <a:pt x="3737" y="266"/>
                  </a:cubicBezTo>
                  <a:cubicBezTo>
                    <a:pt x="3734" y="266"/>
                    <a:pt x="3732" y="266"/>
                    <a:pt x="3729" y="266"/>
                  </a:cubicBezTo>
                  <a:cubicBezTo>
                    <a:pt x="3726" y="268"/>
                    <a:pt x="3723" y="271"/>
                    <a:pt x="3720" y="274"/>
                  </a:cubicBezTo>
                  <a:cubicBezTo>
                    <a:pt x="3714" y="274"/>
                    <a:pt x="3709" y="274"/>
                    <a:pt x="3703" y="274"/>
                  </a:cubicBezTo>
                  <a:cubicBezTo>
                    <a:pt x="3701" y="276"/>
                    <a:pt x="3698" y="279"/>
                    <a:pt x="3695" y="283"/>
                  </a:cubicBezTo>
                  <a:cubicBezTo>
                    <a:pt x="3693" y="283"/>
                    <a:pt x="3690" y="283"/>
                    <a:pt x="3687" y="283"/>
                  </a:cubicBezTo>
                  <a:cubicBezTo>
                    <a:pt x="3684" y="285"/>
                    <a:pt x="3682" y="287"/>
                    <a:pt x="3679" y="291"/>
                  </a:cubicBezTo>
                  <a:cubicBezTo>
                    <a:pt x="3671" y="291"/>
                    <a:pt x="3663" y="291"/>
                    <a:pt x="3654" y="291"/>
                  </a:cubicBezTo>
                  <a:cubicBezTo>
                    <a:pt x="3652" y="293"/>
                    <a:pt x="3648" y="295"/>
                    <a:pt x="3645" y="299"/>
                  </a:cubicBezTo>
                  <a:cubicBezTo>
                    <a:pt x="3643" y="299"/>
                    <a:pt x="3640" y="299"/>
                    <a:pt x="3637" y="299"/>
                  </a:cubicBezTo>
                  <a:cubicBezTo>
                    <a:pt x="3635" y="301"/>
                    <a:pt x="3632" y="304"/>
                    <a:pt x="3629" y="307"/>
                  </a:cubicBezTo>
                  <a:cubicBezTo>
                    <a:pt x="3627" y="307"/>
                    <a:pt x="3624" y="307"/>
                    <a:pt x="3621" y="307"/>
                  </a:cubicBezTo>
                  <a:cubicBezTo>
                    <a:pt x="3618" y="310"/>
                    <a:pt x="3616" y="312"/>
                    <a:pt x="3613" y="315"/>
                  </a:cubicBezTo>
                  <a:cubicBezTo>
                    <a:pt x="3605" y="315"/>
                    <a:pt x="3596" y="315"/>
                    <a:pt x="3587" y="315"/>
                  </a:cubicBezTo>
                  <a:cubicBezTo>
                    <a:pt x="3585" y="318"/>
                    <a:pt x="3582" y="321"/>
                    <a:pt x="3579" y="324"/>
                  </a:cubicBezTo>
                  <a:cubicBezTo>
                    <a:pt x="3574" y="324"/>
                    <a:pt x="3568" y="324"/>
                    <a:pt x="3563" y="324"/>
                  </a:cubicBezTo>
                  <a:cubicBezTo>
                    <a:pt x="3560" y="326"/>
                    <a:pt x="3558" y="329"/>
                    <a:pt x="3555" y="332"/>
                  </a:cubicBezTo>
                  <a:cubicBezTo>
                    <a:pt x="3549" y="332"/>
                    <a:pt x="3543" y="332"/>
                    <a:pt x="3538" y="332"/>
                  </a:cubicBezTo>
                  <a:cubicBezTo>
                    <a:pt x="3535" y="334"/>
                    <a:pt x="3533" y="337"/>
                    <a:pt x="3530" y="340"/>
                  </a:cubicBezTo>
                  <a:cubicBezTo>
                    <a:pt x="3524" y="340"/>
                    <a:pt x="3519" y="340"/>
                    <a:pt x="3513" y="340"/>
                  </a:cubicBezTo>
                  <a:cubicBezTo>
                    <a:pt x="3511" y="342"/>
                    <a:pt x="3508" y="345"/>
                    <a:pt x="3504" y="349"/>
                  </a:cubicBezTo>
                  <a:cubicBezTo>
                    <a:pt x="3502" y="349"/>
                    <a:pt x="3500" y="349"/>
                    <a:pt x="3497" y="349"/>
                  </a:cubicBezTo>
                  <a:cubicBezTo>
                    <a:pt x="3494" y="351"/>
                    <a:pt x="3491" y="353"/>
                    <a:pt x="3488" y="357"/>
                  </a:cubicBezTo>
                  <a:cubicBezTo>
                    <a:pt x="3485" y="357"/>
                    <a:pt x="3483" y="357"/>
                    <a:pt x="3480" y="357"/>
                  </a:cubicBezTo>
                  <a:cubicBezTo>
                    <a:pt x="3477" y="359"/>
                    <a:pt x="3475" y="362"/>
                    <a:pt x="3472" y="365"/>
                  </a:cubicBezTo>
                  <a:cubicBezTo>
                    <a:pt x="3464" y="365"/>
                    <a:pt x="3455" y="365"/>
                    <a:pt x="3446" y="365"/>
                  </a:cubicBezTo>
                  <a:cubicBezTo>
                    <a:pt x="3444" y="368"/>
                    <a:pt x="3442" y="370"/>
                    <a:pt x="3438" y="373"/>
                  </a:cubicBezTo>
                  <a:cubicBezTo>
                    <a:pt x="3433" y="373"/>
                    <a:pt x="3427" y="373"/>
                    <a:pt x="3422" y="373"/>
                  </a:cubicBezTo>
                  <a:cubicBezTo>
                    <a:pt x="3419" y="376"/>
                    <a:pt x="3417" y="379"/>
                    <a:pt x="3414" y="382"/>
                  </a:cubicBezTo>
                  <a:cubicBezTo>
                    <a:pt x="3411" y="382"/>
                    <a:pt x="3408" y="382"/>
                    <a:pt x="3405" y="382"/>
                  </a:cubicBezTo>
                  <a:cubicBezTo>
                    <a:pt x="3400" y="387"/>
                    <a:pt x="3394" y="392"/>
                    <a:pt x="3388" y="398"/>
                  </a:cubicBezTo>
                  <a:cubicBezTo>
                    <a:pt x="3386" y="398"/>
                    <a:pt x="3384" y="398"/>
                    <a:pt x="3380" y="398"/>
                  </a:cubicBezTo>
                  <a:cubicBezTo>
                    <a:pt x="3378" y="400"/>
                    <a:pt x="3376" y="403"/>
                    <a:pt x="3372" y="407"/>
                  </a:cubicBezTo>
                  <a:cubicBezTo>
                    <a:pt x="3367" y="401"/>
                    <a:pt x="3361" y="396"/>
                    <a:pt x="3356" y="390"/>
                  </a:cubicBezTo>
                  <a:cubicBezTo>
                    <a:pt x="3353" y="390"/>
                    <a:pt x="3350" y="390"/>
                    <a:pt x="3347" y="390"/>
                  </a:cubicBezTo>
                  <a:cubicBezTo>
                    <a:pt x="3347" y="392"/>
                    <a:pt x="3347" y="395"/>
                    <a:pt x="3347" y="398"/>
                  </a:cubicBezTo>
                  <a:cubicBezTo>
                    <a:pt x="3345" y="400"/>
                    <a:pt x="3342" y="403"/>
                    <a:pt x="3339" y="407"/>
                  </a:cubicBezTo>
                  <a:cubicBezTo>
                    <a:pt x="3339" y="409"/>
                    <a:pt x="3339" y="411"/>
                    <a:pt x="3339" y="415"/>
                  </a:cubicBezTo>
                  <a:cubicBezTo>
                    <a:pt x="3331" y="415"/>
                    <a:pt x="3323" y="415"/>
                    <a:pt x="3314" y="415"/>
                  </a:cubicBezTo>
                  <a:cubicBezTo>
                    <a:pt x="3312" y="417"/>
                    <a:pt x="3309" y="420"/>
                    <a:pt x="3306" y="423"/>
                  </a:cubicBezTo>
                  <a:cubicBezTo>
                    <a:pt x="3303" y="423"/>
                    <a:pt x="3301" y="423"/>
                    <a:pt x="3298" y="423"/>
                  </a:cubicBezTo>
                  <a:cubicBezTo>
                    <a:pt x="3295" y="426"/>
                    <a:pt x="3292" y="428"/>
                    <a:pt x="3289" y="431"/>
                  </a:cubicBezTo>
                  <a:cubicBezTo>
                    <a:pt x="3281" y="431"/>
                    <a:pt x="3273" y="431"/>
                    <a:pt x="3264" y="431"/>
                  </a:cubicBezTo>
                  <a:cubicBezTo>
                    <a:pt x="3259" y="437"/>
                    <a:pt x="3253" y="442"/>
                    <a:pt x="3248" y="448"/>
                  </a:cubicBezTo>
                  <a:cubicBezTo>
                    <a:pt x="3242" y="448"/>
                    <a:pt x="3237" y="448"/>
                    <a:pt x="3231" y="448"/>
                  </a:cubicBezTo>
                  <a:cubicBezTo>
                    <a:pt x="3229" y="450"/>
                    <a:pt x="3226" y="453"/>
                    <a:pt x="3223" y="456"/>
                  </a:cubicBezTo>
                  <a:cubicBezTo>
                    <a:pt x="3221" y="456"/>
                    <a:pt x="3218" y="456"/>
                    <a:pt x="3215" y="456"/>
                  </a:cubicBezTo>
                  <a:cubicBezTo>
                    <a:pt x="3213" y="458"/>
                    <a:pt x="3209" y="462"/>
                    <a:pt x="3206" y="465"/>
                  </a:cubicBezTo>
                  <a:cubicBezTo>
                    <a:pt x="3204" y="465"/>
                    <a:pt x="3202" y="465"/>
                    <a:pt x="3198" y="465"/>
                  </a:cubicBezTo>
                  <a:cubicBezTo>
                    <a:pt x="3196" y="467"/>
                    <a:pt x="3193" y="469"/>
                    <a:pt x="3190" y="473"/>
                  </a:cubicBezTo>
                  <a:cubicBezTo>
                    <a:pt x="3182" y="473"/>
                    <a:pt x="3174" y="473"/>
                    <a:pt x="3165" y="473"/>
                  </a:cubicBezTo>
                  <a:cubicBezTo>
                    <a:pt x="3163" y="475"/>
                    <a:pt x="3160" y="478"/>
                    <a:pt x="3157" y="481"/>
                  </a:cubicBezTo>
                  <a:cubicBezTo>
                    <a:pt x="3155" y="481"/>
                    <a:pt x="3151" y="481"/>
                    <a:pt x="3148" y="481"/>
                  </a:cubicBezTo>
                  <a:cubicBezTo>
                    <a:pt x="3146" y="484"/>
                    <a:pt x="3144" y="486"/>
                    <a:pt x="3140" y="489"/>
                  </a:cubicBezTo>
                  <a:cubicBezTo>
                    <a:pt x="3135" y="489"/>
                    <a:pt x="3129" y="489"/>
                    <a:pt x="3124" y="489"/>
                  </a:cubicBezTo>
                  <a:cubicBezTo>
                    <a:pt x="3121" y="492"/>
                    <a:pt x="3119" y="494"/>
                    <a:pt x="3116" y="497"/>
                  </a:cubicBezTo>
                  <a:cubicBezTo>
                    <a:pt x="3108" y="497"/>
                    <a:pt x="3099" y="497"/>
                    <a:pt x="3090" y="497"/>
                  </a:cubicBezTo>
                  <a:cubicBezTo>
                    <a:pt x="3088" y="500"/>
                    <a:pt x="3085" y="503"/>
                    <a:pt x="3082" y="506"/>
                  </a:cubicBezTo>
                  <a:cubicBezTo>
                    <a:pt x="3080" y="506"/>
                    <a:pt x="3078" y="506"/>
                    <a:pt x="3074" y="506"/>
                  </a:cubicBezTo>
                  <a:cubicBezTo>
                    <a:pt x="3072" y="508"/>
                    <a:pt x="3069" y="511"/>
                    <a:pt x="3066" y="514"/>
                  </a:cubicBezTo>
                  <a:cubicBezTo>
                    <a:pt x="3060" y="514"/>
                    <a:pt x="3054" y="514"/>
                    <a:pt x="3049" y="514"/>
                  </a:cubicBezTo>
                  <a:cubicBezTo>
                    <a:pt x="3047" y="516"/>
                    <a:pt x="3044" y="520"/>
                    <a:pt x="3041" y="523"/>
                  </a:cubicBezTo>
                  <a:cubicBezTo>
                    <a:pt x="3035" y="523"/>
                    <a:pt x="3030" y="523"/>
                    <a:pt x="3024" y="523"/>
                  </a:cubicBezTo>
                  <a:cubicBezTo>
                    <a:pt x="3022" y="525"/>
                    <a:pt x="3019" y="528"/>
                    <a:pt x="3016" y="531"/>
                  </a:cubicBezTo>
                  <a:cubicBezTo>
                    <a:pt x="3014" y="531"/>
                    <a:pt x="3011" y="531"/>
                    <a:pt x="3008" y="531"/>
                  </a:cubicBezTo>
                  <a:cubicBezTo>
                    <a:pt x="3005" y="533"/>
                    <a:pt x="3003" y="536"/>
                    <a:pt x="3000" y="539"/>
                  </a:cubicBezTo>
                  <a:cubicBezTo>
                    <a:pt x="2997" y="539"/>
                    <a:pt x="2994" y="539"/>
                    <a:pt x="2991" y="539"/>
                  </a:cubicBezTo>
                  <a:cubicBezTo>
                    <a:pt x="2988" y="542"/>
                    <a:pt x="2986" y="544"/>
                    <a:pt x="2983" y="547"/>
                  </a:cubicBezTo>
                  <a:cubicBezTo>
                    <a:pt x="2977" y="547"/>
                    <a:pt x="2972" y="547"/>
                    <a:pt x="2966" y="547"/>
                  </a:cubicBezTo>
                  <a:cubicBezTo>
                    <a:pt x="2964" y="550"/>
                    <a:pt x="2961" y="552"/>
                    <a:pt x="2958" y="555"/>
                  </a:cubicBezTo>
                  <a:cubicBezTo>
                    <a:pt x="2953" y="555"/>
                    <a:pt x="2947" y="555"/>
                    <a:pt x="2942" y="555"/>
                  </a:cubicBezTo>
                  <a:cubicBezTo>
                    <a:pt x="2939" y="558"/>
                    <a:pt x="2936" y="561"/>
                    <a:pt x="2933" y="564"/>
                  </a:cubicBezTo>
                  <a:cubicBezTo>
                    <a:pt x="2930" y="564"/>
                    <a:pt x="2928" y="564"/>
                    <a:pt x="2925" y="564"/>
                  </a:cubicBezTo>
                  <a:cubicBezTo>
                    <a:pt x="2922" y="566"/>
                    <a:pt x="2920" y="569"/>
                    <a:pt x="2917" y="572"/>
                  </a:cubicBezTo>
                  <a:cubicBezTo>
                    <a:pt x="2909" y="572"/>
                    <a:pt x="2900" y="572"/>
                    <a:pt x="2891" y="572"/>
                  </a:cubicBezTo>
                  <a:cubicBezTo>
                    <a:pt x="2889" y="574"/>
                    <a:pt x="2887" y="578"/>
                    <a:pt x="2884" y="581"/>
                  </a:cubicBezTo>
                  <a:cubicBezTo>
                    <a:pt x="2878" y="581"/>
                    <a:pt x="2872" y="581"/>
                    <a:pt x="2867" y="581"/>
                  </a:cubicBezTo>
                  <a:cubicBezTo>
                    <a:pt x="2864" y="583"/>
                    <a:pt x="2862" y="586"/>
                    <a:pt x="2859" y="589"/>
                  </a:cubicBezTo>
                  <a:cubicBezTo>
                    <a:pt x="2856" y="589"/>
                    <a:pt x="2853" y="589"/>
                    <a:pt x="2850" y="589"/>
                  </a:cubicBezTo>
                  <a:cubicBezTo>
                    <a:pt x="2850" y="583"/>
                    <a:pt x="2850" y="578"/>
                    <a:pt x="2850" y="572"/>
                  </a:cubicBezTo>
                  <a:cubicBezTo>
                    <a:pt x="2848" y="570"/>
                    <a:pt x="2845" y="567"/>
                    <a:pt x="2842" y="564"/>
                  </a:cubicBezTo>
                  <a:cubicBezTo>
                    <a:pt x="2842" y="553"/>
                    <a:pt x="2842" y="542"/>
                    <a:pt x="2842" y="531"/>
                  </a:cubicBezTo>
                  <a:cubicBezTo>
                    <a:pt x="2837" y="525"/>
                    <a:pt x="2831" y="520"/>
                    <a:pt x="2825" y="514"/>
                  </a:cubicBezTo>
                  <a:cubicBezTo>
                    <a:pt x="2825" y="512"/>
                    <a:pt x="2825" y="509"/>
                    <a:pt x="2825" y="506"/>
                  </a:cubicBezTo>
                  <a:cubicBezTo>
                    <a:pt x="2823" y="504"/>
                    <a:pt x="2821" y="501"/>
                    <a:pt x="2817" y="497"/>
                  </a:cubicBezTo>
                  <a:cubicBezTo>
                    <a:pt x="2815" y="497"/>
                    <a:pt x="2812" y="497"/>
                    <a:pt x="2809" y="497"/>
                  </a:cubicBezTo>
                  <a:cubicBezTo>
                    <a:pt x="2798" y="487"/>
                    <a:pt x="2786" y="476"/>
                    <a:pt x="2775" y="465"/>
                  </a:cubicBezTo>
                  <a:cubicBezTo>
                    <a:pt x="2765" y="465"/>
                    <a:pt x="2754" y="465"/>
                    <a:pt x="2743" y="465"/>
                  </a:cubicBezTo>
                  <a:cubicBezTo>
                    <a:pt x="2743" y="459"/>
                    <a:pt x="2743" y="454"/>
                    <a:pt x="2743" y="448"/>
                  </a:cubicBezTo>
                  <a:cubicBezTo>
                    <a:pt x="2740" y="446"/>
                    <a:pt x="2737" y="442"/>
                    <a:pt x="2734" y="439"/>
                  </a:cubicBezTo>
                  <a:cubicBezTo>
                    <a:pt x="2734" y="437"/>
                    <a:pt x="2734" y="435"/>
                    <a:pt x="2734" y="431"/>
                  </a:cubicBezTo>
                  <a:cubicBezTo>
                    <a:pt x="2732" y="429"/>
                    <a:pt x="2729" y="427"/>
                    <a:pt x="2726" y="423"/>
                  </a:cubicBezTo>
                  <a:cubicBezTo>
                    <a:pt x="2726" y="407"/>
                    <a:pt x="2726" y="390"/>
                    <a:pt x="2726" y="373"/>
                  </a:cubicBezTo>
                  <a:cubicBezTo>
                    <a:pt x="2724" y="371"/>
                    <a:pt x="2721" y="369"/>
                    <a:pt x="2718" y="365"/>
                  </a:cubicBezTo>
                  <a:cubicBezTo>
                    <a:pt x="2718" y="363"/>
                    <a:pt x="2718" y="360"/>
                    <a:pt x="2718" y="357"/>
                  </a:cubicBezTo>
                  <a:cubicBezTo>
                    <a:pt x="2716" y="354"/>
                    <a:pt x="2713" y="352"/>
                    <a:pt x="2709" y="349"/>
                  </a:cubicBezTo>
                  <a:cubicBezTo>
                    <a:pt x="2709" y="343"/>
                    <a:pt x="2709" y="338"/>
                    <a:pt x="2709" y="332"/>
                  </a:cubicBezTo>
                  <a:cubicBezTo>
                    <a:pt x="2707" y="330"/>
                    <a:pt x="2705" y="327"/>
                    <a:pt x="2701" y="324"/>
                  </a:cubicBezTo>
                  <a:cubicBezTo>
                    <a:pt x="2701" y="318"/>
                    <a:pt x="2701" y="313"/>
                    <a:pt x="2701" y="307"/>
                  </a:cubicBezTo>
                  <a:cubicBezTo>
                    <a:pt x="2690" y="307"/>
                    <a:pt x="2679" y="307"/>
                    <a:pt x="2668" y="307"/>
                  </a:cubicBezTo>
                  <a:cubicBezTo>
                    <a:pt x="2666" y="310"/>
                    <a:pt x="2663" y="312"/>
                    <a:pt x="2660" y="315"/>
                  </a:cubicBezTo>
                  <a:cubicBezTo>
                    <a:pt x="2658" y="315"/>
                    <a:pt x="2654" y="315"/>
                    <a:pt x="2651" y="315"/>
                  </a:cubicBezTo>
                  <a:cubicBezTo>
                    <a:pt x="2646" y="321"/>
                    <a:pt x="2640" y="326"/>
                    <a:pt x="2635" y="332"/>
                  </a:cubicBezTo>
                  <a:cubicBezTo>
                    <a:pt x="2635" y="334"/>
                    <a:pt x="2635" y="337"/>
                    <a:pt x="2635" y="340"/>
                  </a:cubicBezTo>
                  <a:cubicBezTo>
                    <a:pt x="2627" y="340"/>
                    <a:pt x="2619" y="340"/>
                    <a:pt x="2610" y="340"/>
                  </a:cubicBezTo>
                  <a:cubicBezTo>
                    <a:pt x="2608" y="338"/>
                    <a:pt x="2605" y="335"/>
                    <a:pt x="2602" y="332"/>
                  </a:cubicBezTo>
                  <a:cubicBezTo>
                    <a:pt x="2591" y="332"/>
                    <a:pt x="2580" y="332"/>
                    <a:pt x="2569" y="332"/>
                  </a:cubicBezTo>
                  <a:cubicBezTo>
                    <a:pt x="2566" y="334"/>
                    <a:pt x="2564" y="337"/>
                    <a:pt x="2561" y="340"/>
                  </a:cubicBezTo>
                  <a:cubicBezTo>
                    <a:pt x="2561" y="342"/>
                    <a:pt x="2561" y="345"/>
                    <a:pt x="2561" y="349"/>
                  </a:cubicBezTo>
                  <a:cubicBezTo>
                    <a:pt x="2550" y="349"/>
                    <a:pt x="2538" y="349"/>
                    <a:pt x="2527" y="349"/>
                  </a:cubicBezTo>
                  <a:cubicBezTo>
                    <a:pt x="2525" y="351"/>
                    <a:pt x="2522" y="353"/>
                    <a:pt x="2519" y="357"/>
                  </a:cubicBezTo>
                  <a:cubicBezTo>
                    <a:pt x="2519" y="359"/>
                    <a:pt x="2519" y="362"/>
                    <a:pt x="2519" y="365"/>
                  </a:cubicBezTo>
                  <a:cubicBezTo>
                    <a:pt x="2522" y="368"/>
                    <a:pt x="2524" y="370"/>
                    <a:pt x="2527" y="373"/>
                  </a:cubicBezTo>
                  <a:cubicBezTo>
                    <a:pt x="2527" y="381"/>
                    <a:pt x="2527" y="389"/>
                    <a:pt x="2527" y="398"/>
                  </a:cubicBezTo>
                  <a:cubicBezTo>
                    <a:pt x="2530" y="400"/>
                    <a:pt x="2532" y="404"/>
                    <a:pt x="2535" y="407"/>
                  </a:cubicBezTo>
                  <a:cubicBezTo>
                    <a:pt x="2533" y="409"/>
                    <a:pt x="2530" y="411"/>
                    <a:pt x="2527" y="415"/>
                  </a:cubicBezTo>
                  <a:cubicBezTo>
                    <a:pt x="2516" y="415"/>
                    <a:pt x="2505" y="415"/>
                    <a:pt x="2494" y="415"/>
                  </a:cubicBezTo>
                  <a:cubicBezTo>
                    <a:pt x="2484" y="426"/>
                    <a:pt x="2472" y="437"/>
                    <a:pt x="2461" y="448"/>
                  </a:cubicBezTo>
                  <a:cubicBezTo>
                    <a:pt x="2453" y="448"/>
                    <a:pt x="2445" y="448"/>
                    <a:pt x="2436" y="448"/>
                  </a:cubicBezTo>
                  <a:cubicBezTo>
                    <a:pt x="2433" y="450"/>
                    <a:pt x="2431" y="453"/>
                    <a:pt x="2428" y="456"/>
                  </a:cubicBezTo>
                  <a:cubicBezTo>
                    <a:pt x="2425" y="454"/>
                    <a:pt x="2423" y="451"/>
                    <a:pt x="2420" y="448"/>
                  </a:cubicBezTo>
                  <a:cubicBezTo>
                    <a:pt x="2420" y="429"/>
                    <a:pt x="2420" y="410"/>
                    <a:pt x="2420" y="390"/>
                  </a:cubicBezTo>
                  <a:cubicBezTo>
                    <a:pt x="2418" y="388"/>
                    <a:pt x="2414" y="385"/>
                    <a:pt x="2411" y="382"/>
                  </a:cubicBezTo>
                  <a:cubicBezTo>
                    <a:pt x="2409" y="384"/>
                    <a:pt x="2406" y="387"/>
                    <a:pt x="2403" y="390"/>
                  </a:cubicBezTo>
                  <a:cubicBezTo>
                    <a:pt x="2395" y="390"/>
                    <a:pt x="2387" y="390"/>
                    <a:pt x="2378" y="390"/>
                  </a:cubicBezTo>
                  <a:cubicBezTo>
                    <a:pt x="2378" y="384"/>
                    <a:pt x="2378" y="379"/>
                    <a:pt x="2378" y="373"/>
                  </a:cubicBezTo>
                  <a:cubicBezTo>
                    <a:pt x="2375" y="371"/>
                    <a:pt x="2373" y="369"/>
                    <a:pt x="2370" y="365"/>
                  </a:cubicBezTo>
                  <a:cubicBezTo>
                    <a:pt x="2370" y="360"/>
                    <a:pt x="2370" y="354"/>
                    <a:pt x="2370" y="349"/>
                  </a:cubicBezTo>
                  <a:cubicBezTo>
                    <a:pt x="2372" y="346"/>
                    <a:pt x="2375" y="343"/>
                    <a:pt x="2378" y="340"/>
                  </a:cubicBezTo>
                  <a:cubicBezTo>
                    <a:pt x="2378" y="326"/>
                    <a:pt x="2378" y="313"/>
                    <a:pt x="2378" y="299"/>
                  </a:cubicBezTo>
                  <a:cubicBezTo>
                    <a:pt x="2380" y="296"/>
                    <a:pt x="2383" y="294"/>
                    <a:pt x="2387" y="291"/>
                  </a:cubicBezTo>
                  <a:cubicBezTo>
                    <a:pt x="2387" y="283"/>
                    <a:pt x="2387" y="275"/>
                    <a:pt x="2387" y="266"/>
                  </a:cubicBezTo>
                  <a:cubicBezTo>
                    <a:pt x="2384" y="264"/>
                    <a:pt x="2381" y="260"/>
                    <a:pt x="2378" y="257"/>
                  </a:cubicBezTo>
                  <a:cubicBezTo>
                    <a:pt x="2378" y="255"/>
                    <a:pt x="2378" y="252"/>
                    <a:pt x="2378" y="249"/>
                  </a:cubicBezTo>
                  <a:cubicBezTo>
                    <a:pt x="2373" y="244"/>
                    <a:pt x="2367" y="238"/>
                    <a:pt x="2362" y="233"/>
                  </a:cubicBezTo>
                  <a:cubicBezTo>
                    <a:pt x="2359" y="233"/>
                    <a:pt x="2356" y="233"/>
                    <a:pt x="2353" y="233"/>
                  </a:cubicBezTo>
                  <a:cubicBezTo>
                    <a:pt x="2351" y="230"/>
                    <a:pt x="2348" y="228"/>
                    <a:pt x="2345" y="225"/>
                  </a:cubicBezTo>
                  <a:cubicBezTo>
                    <a:pt x="2343" y="225"/>
                    <a:pt x="2340" y="225"/>
                    <a:pt x="2336" y="225"/>
                  </a:cubicBezTo>
                  <a:cubicBezTo>
                    <a:pt x="2331" y="219"/>
                    <a:pt x="2325" y="213"/>
                    <a:pt x="2320" y="208"/>
                  </a:cubicBezTo>
                  <a:cubicBezTo>
                    <a:pt x="2317" y="208"/>
                    <a:pt x="2315" y="208"/>
                    <a:pt x="2312" y="208"/>
                  </a:cubicBezTo>
                  <a:cubicBezTo>
                    <a:pt x="2309" y="210"/>
                    <a:pt x="2307" y="213"/>
                    <a:pt x="2304" y="216"/>
                  </a:cubicBezTo>
                  <a:cubicBezTo>
                    <a:pt x="2296" y="216"/>
                    <a:pt x="2287" y="216"/>
                    <a:pt x="2278" y="216"/>
                  </a:cubicBezTo>
                  <a:cubicBezTo>
                    <a:pt x="2276" y="213"/>
                    <a:pt x="2274" y="211"/>
                    <a:pt x="2270" y="208"/>
                  </a:cubicBezTo>
                  <a:cubicBezTo>
                    <a:pt x="2268" y="208"/>
                    <a:pt x="2266" y="208"/>
                    <a:pt x="2262" y="208"/>
                  </a:cubicBezTo>
                  <a:cubicBezTo>
                    <a:pt x="2257" y="202"/>
                    <a:pt x="2251" y="197"/>
                    <a:pt x="2246" y="191"/>
                  </a:cubicBezTo>
                  <a:cubicBezTo>
                    <a:pt x="2243" y="191"/>
                    <a:pt x="2240" y="191"/>
                    <a:pt x="2237" y="191"/>
                  </a:cubicBezTo>
                  <a:cubicBezTo>
                    <a:pt x="2235" y="191"/>
                    <a:pt x="2232" y="191"/>
                    <a:pt x="2229" y="191"/>
                  </a:cubicBezTo>
                  <a:cubicBezTo>
                    <a:pt x="2227" y="189"/>
                    <a:pt x="2224" y="186"/>
                    <a:pt x="2220" y="183"/>
                  </a:cubicBezTo>
                  <a:cubicBezTo>
                    <a:pt x="2223" y="181"/>
                    <a:pt x="2226" y="178"/>
                    <a:pt x="2229" y="175"/>
                  </a:cubicBezTo>
                  <a:cubicBezTo>
                    <a:pt x="2235" y="169"/>
                    <a:pt x="2240" y="163"/>
                    <a:pt x="2246" y="158"/>
                  </a:cubicBezTo>
                  <a:cubicBezTo>
                    <a:pt x="2243" y="155"/>
                    <a:pt x="2239" y="152"/>
                    <a:pt x="2237" y="150"/>
                  </a:cubicBezTo>
                  <a:cubicBezTo>
                    <a:pt x="2237" y="147"/>
                    <a:pt x="2237" y="144"/>
                    <a:pt x="2237" y="141"/>
                  </a:cubicBezTo>
                  <a:cubicBezTo>
                    <a:pt x="2231" y="136"/>
                    <a:pt x="2226" y="130"/>
                    <a:pt x="2220" y="125"/>
                  </a:cubicBezTo>
                  <a:cubicBezTo>
                    <a:pt x="2217" y="125"/>
                    <a:pt x="2215" y="125"/>
                    <a:pt x="2212" y="125"/>
                  </a:cubicBezTo>
                  <a:cubicBezTo>
                    <a:pt x="2209" y="128"/>
                    <a:pt x="2207" y="131"/>
                    <a:pt x="2204" y="133"/>
                  </a:cubicBezTo>
                  <a:cubicBezTo>
                    <a:pt x="2199" y="133"/>
                    <a:pt x="2193" y="133"/>
                    <a:pt x="2188" y="133"/>
                  </a:cubicBezTo>
                  <a:cubicBezTo>
                    <a:pt x="2185" y="130"/>
                    <a:pt x="2181" y="128"/>
                    <a:pt x="2179" y="125"/>
                  </a:cubicBezTo>
                  <a:cubicBezTo>
                    <a:pt x="2176" y="125"/>
                    <a:pt x="2173" y="125"/>
                    <a:pt x="2171" y="125"/>
                  </a:cubicBezTo>
                  <a:cubicBezTo>
                    <a:pt x="2162" y="116"/>
                    <a:pt x="2154" y="108"/>
                    <a:pt x="2146" y="100"/>
                  </a:cubicBezTo>
                  <a:cubicBezTo>
                    <a:pt x="2143" y="100"/>
                    <a:pt x="2140" y="100"/>
                    <a:pt x="2138" y="100"/>
                  </a:cubicBezTo>
                  <a:cubicBezTo>
                    <a:pt x="2134" y="97"/>
                    <a:pt x="2132" y="94"/>
                    <a:pt x="2130" y="92"/>
                  </a:cubicBezTo>
                  <a:cubicBezTo>
                    <a:pt x="2130" y="89"/>
                    <a:pt x="2130" y="86"/>
                    <a:pt x="2130" y="84"/>
                  </a:cubicBezTo>
                  <a:cubicBezTo>
                    <a:pt x="2133" y="81"/>
                    <a:pt x="2135" y="78"/>
                    <a:pt x="2138" y="75"/>
                  </a:cubicBezTo>
                  <a:cubicBezTo>
                    <a:pt x="2138" y="70"/>
                    <a:pt x="2138" y="64"/>
                    <a:pt x="2138" y="58"/>
                  </a:cubicBezTo>
                  <a:cubicBezTo>
                    <a:pt x="2129" y="58"/>
                    <a:pt x="2121" y="58"/>
                    <a:pt x="2113" y="58"/>
                  </a:cubicBezTo>
                  <a:cubicBezTo>
                    <a:pt x="2110" y="62"/>
                    <a:pt x="2107" y="65"/>
                    <a:pt x="2105" y="67"/>
                  </a:cubicBezTo>
                  <a:cubicBezTo>
                    <a:pt x="2099" y="67"/>
                    <a:pt x="2094" y="67"/>
                    <a:pt x="2088" y="67"/>
                  </a:cubicBezTo>
                  <a:cubicBezTo>
                    <a:pt x="2088" y="62"/>
                    <a:pt x="2088" y="56"/>
                    <a:pt x="2088" y="50"/>
                  </a:cubicBezTo>
                  <a:cubicBezTo>
                    <a:pt x="2092" y="47"/>
                    <a:pt x="2094" y="44"/>
                    <a:pt x="2096" y="42"/>
                  </a:cubicBezTo>
                  <a:cubicBezTo>
                    <a:pt x="2096" y="33"/>
                    <a:pt x="2096" y="25"/>
                    <a:pt x="2096" y="17"/>
                  </a:cubicBezTo>
                  <a:cubicBezTo>
                    <a:pt x="2085" y="17"/>
                    <a:pt x="2074" y="17"/>
                    <a:pt x="2064" y="17"/>
                  </a:cubicBezTo>
                  <a:cubicBezTo>
                    <a:pt x="2061" y="20"/>
                    <a:pt x="2057" y="23"/>
                    <a:pt x="2055" y="26"/>
                  </a:cubicBezTo>
                  <a:cubicBezTo>
                    <a:pt x="2044" y="26"/>
                    <a:pt x="2033" y="26"/>
                    <a:pt x="2022" y="26"/>
                  </a:cubicBezTo>
                  <a:cubicBezTo>
                    <a:pt x="2018" y="29"/>
                    <a:pt x="2016" y="31"/>
                    <a:pt x="2014" y="34"/>
                  </a:cubicBezTo>
                  <a:cubicBezTo>
                    <a:pt x="2010" y="34"/>
                    <a:pt x="2008" y="34"/>
                    <a:pt x="2006" y="34"/>
                  </a:cubicBezTo>
                  <a:cubicBezTo>
                    <a:pt x="2006" y="37"/>
                    <a:pt x="2006" y="39"/>
                    <a:pt x="2006" y="42"/>
                  </a:cubicBezTo>
                  <a:cubicBezTo>
                    <a:pt x="2002" y="45"/>
                    <a:pt x="1999" y="48"/>
                    <a:pt x="1997" y="50"/>
                  </a:cubicBezTo>
                  <a:cubicBezTo>
                    <a:pt x="1994" y="50"/>
                    <a:pt x="1991" y="50"/>
                    <a:pt x="1989" y="50"/>
                  </a:cubicBezTo>
                  <a:cubicBezTo>
                    <a:pt x="1989" y="54"/>
                    <a:pt x="1989" y="56"/>
                    <a:pt x="1989" y="58"/>
                  </a:cubicBezTo>
                  <a:cubicBezTo>
                    <a:pt x="1986" y="62"/>
                    <a:pt x="1983" y="65"/>
                    <a:pt x="1980" y="67"/>
                  </a:cubicBezTo>
                  <a:cubicBezTo>
                    <a:pt x="1980" y="73"/>
                    <a:pt x="1980" y="78"/>
                    <a:pt x="1980" y="84"/>
                  </a:cubicBezTo>
                  <a:cubicBezTo>
                    <a:pt x="1977" y="87"/>
                    <a:pt x="1975" y="89"/>
                    <a:pt x="1972" y="92"/>
                  </a:cubicBezTo>
                  <a:cubicBezTo>
                    <a:pt x="1972" y="97"/>
                    <a:pt x="1972" y="103"/>
                    <a:pt x="1972" y="109"/>
                  </a:cubicBezTo>
                  <a:cubicBezTo>
                    <a:pt x="1969" y="112"/>
                    <a:pt x="1967" y="114"/>
                    <a:pt x="1964" y="116"/>
                  </a:cubicBezTo>
                  <a:cubicBezTo>
                    <a:pt x="1964" y="122"/>
                    <a:pt x="1964" y="128"/>
                    <a:pt x="1964" y="133"/>
                  </a:cubicBezTo>
                  <a:cubicBezTo>
                    <a:pt x="1953" y="144"/>
                    <a:pt x="1942" y="155"/>
                    <a:pt x="1931" y="167"/>
                  </a:cubicBezTo>
                  <a:cubicBezTo>
                    <a:pt x="1931" y="170"/>
                    <a:pt x="1931" y="172"/>
                    <a:pt x="1931" y="175"/>
                  </a:cubicBezTo>
                  <a:cubicBezTo>
                    <a:pt x="1928" y="178"/>
                    <a:pt x="1925" y="181"/>
                    <a:pt x="1922" y="183"/>
                  </a:cubicBezTo>
                  <a:cubicBezTo>
                    <a:pt x="1922" y="189"/>
                    <a:pt x="1922" y="194"/>
                    <a:pt x="1922" y="199"/>
                  </a:cubicBezTo>
                  <a:cubicBezTo>
                    <a:pt x="1919" y="202"/>
                    <a:pt x="1917" y="206"/>
                    <a:pt x="1914" y="208"/>
                  </a:cubicBezTo>
                  <a:cubicBezTo>
                    <a:pt x="1914" y="222"/>
                    <a:pt x="1914" y="236"/>
                    <a:pt x="1914" y="249"/>
                  </a:cubicBezTo>
                  <a:cubicBezTo>
                    <a:pt x="1911" y="249"/>
                    <a:pt x="1909" y="249"/>
                    <a:pt x="1906" y="249"/>
                  </a:cubicBezTo>
                  <a:cubicBezTo>
                    <a:pt x="1903" y="252"/>
                    <a:pt x="1900" y="255"/>
                    <a:pt x="1898" y="257"/>
                  </a:cubicBezTo>
                  <a:cubicBezTo>
                    <a:pt x="1898" y="263"/>
                    <a:pt x="1898" y="268"/>
                    <a:pt x="1898" y="274"/>
                  </a:cubicBezTo>
                  <a:cubicBezTo>
                    <a:pt x="1903" y="279"/>
                    <a:pt x="1909" y="285"/>
                    <a:pt x="1914" y="291"/>
                  </a:cubicBezTo>
                  <a:cubicBezTo>
                    <a:pt x="1914" y="296"/>
                    <a:pt x="1914" y="302"/>
                    <a:pt x="1914" y="307"/>
                  </a:cubicBezTo>
                  <a:cubicBezTo>
                    <a:pt x="1925" y="307"/>
                    <a:pt x="1936" y="307"/>
                    <a:pt x="1948" y="307"/>
                  </a:cubicBezTo>
                  <a:cubicBezTo>
                    <a:pt x="1951" y="310"/>
                    <a:pt x="1953" y="313"/>
                    <a:pt x="1956" y="315"/>
                  </a:cubicBezTo>
                  <a:cubicBezTo>
                    <a:pt x="1959" y="315"/>
                    <a:pt x="1962" y="315"/>
                    <a:pt x="1964" y="315"/>
                  </a:cubicBezTo>
                  <a:cubicBezTo>
                    <a:pt x="1967" y="318"/>
                    <a:pt x="1970" y="322"/>
                    <a:pt x="1972" y="324"/>
                  </a:cubicBezTo>
                  <a:cubicBezTo>
                    <a:pt x="1981" y="324"/>
                    <a:pt x="1989" y="324"/>
                    <a:pt x="1997" y="324"/>
                  </a:cubicBezTo>
                  <a:cubicBezTo>
                    <a:pt x="2002" y="330"/>
                    <a:pt x="2008" y="335"/>
                    <a:pt x="2014" y="340"/>
                  </a:cubicBezTo>
                  <a:cubicBezTo>
                    <a:pt x="2014" y="345"/>
                    <a:pt x="2014" y="351"/>
                    <a:pt x="2014" y="357"/>
                  </a:cubicBezTo>
                  <a:cubicBezTo>
                    <a:pt x="2019" y="362"/>
                    <a:pt x="2025" y="368"/>
                    <a:pt x="2030" y="373"/>
                  </a:cubicBezTo>
                  <a:cubicBezTo>
                    <a:pt x="2033" y="373"/>
                    <a:pt x="2036" y="373"/>
                    <a:pt x="2038" y="373"/>
                  </a:cubicBezTo>
                  <a:cubicBezTo>
                    <a:pt x="2038" y="379"/>
                    <a:pt x="2038" y="384"/>
                    <a:pt x="2038" y="390"/>
                  </a:cubicBezTo>
                  <a:cubicBezTo>
                    <a:pt x="2041" y="393"/>
                    <a:pt x="2045" y="396"/>
                    <a:pt x="2047" y="398"/>
                  </a:cubicBezTo>
                  <a:cubicBezTo>
                    <a:pt x="2047" y="401"/>
                    <a:pt x="2047" y="404"/>
                    <a:pt x="2047" y="407"/>
                  </a:cubicBezTo>
                  <a:cubicBezTo>
                    <a:pt x="2044" y="410"/>
                    <a:pt x="2041" y="412"/>
                    <a:pt x="2038" y="415"/>
                  </a:cubicBezTo>
                  <a:cubicBezTo>
                    <a:pt x="2038" y="418"/>
                    <a:pt x="2038" y="421"/>
                    <a:pt x="2038" y="423"/>
                  </a:cubicBezTo>
                  <a:cubicBezTo>
                    <a:pt x="2033" y="429"/>
                    <a:pt x="2027" y="435"/>
                    <a:pt x="2022" y="439"/>
                  </a:cubicBezTo>
                  <a:cubicBezTo>
                    <a:pt x="2022" y="442"/>
                    <a:pt x="2022" y="446"/>
                    <a:pt x="2022" y="448"/>
                  </a:cubicBezTo>
                  <a:cubicBezTo>
                    <a:pt x="2016" y="454"/>
                    <a:pt x="2010" y="459"/>
                    <a:pt x="2006" y="465"/>
                  </a:cubicBezTo>
                  <a:cubicBezTo>
                    <a:pt x="2000" y="465"/>
                    <a:pt x="1995" y="465"/>
                    <a:pt x="1989" y="465"/>
                  </a:cubicBezTo>
                  <a:cubicBezTo>
                    <a:pt x="1986" y="468"/>
                    <a:pt x="1983" y="470"/>
                    <a:pt x="1980" y="473"/>
                  </a:cubicBezTo>
                  <a:cubicBezTo>
                    <a:pt x="1971" y="473"/>
                    <a:pt x="1964" y="473"/>
                    <a:pt x="1956" y="473"/>
                  </a:cubicBezTo>
                  <a:cubicBezTo>
                    <a:pt x="1952" y="476"/>
                    <a:pt x="1950" y="479"/>
                    <a:pt x="1948" y="481"/>
                  </a:cubicBezTo>
                  <a:cubicBezTo>
                    <a:pt x="1944" y="481"/>
                    <a:pt x="1941" y="481"/>
                    <a:pt x="1939" y="481"/>
                  </a:cubicBezTo>
                  <a:cubicBezTo>
                    <a:pt x="1936" y="485"/>
                    <a:pt x="1933" y="487"/>
                    <a:pt x="1931" y="489"/>
                  </a:cubicBezTo>
                  <a:cubicBezTo>
                    <a:pt x="1931" y="493"/>
                    <a:pt x="1931" y="495"/>
                    <a:pt x="1931" y="497"/>
                  </a:cubicBezTo>
                  <a:cubicBezTo>
                    <a:pt x="1928" y="501"/>
                    <a:pt x="1925" y="504"/>
                    <a:pt x="1922" y="506"/>
                  </a:cubicBezTo>
                  <a:cubicBezTo>
                    <a:pt x="1917" y="506"/>
                    <a:pt x="1911" y="506"/>
                    <a:pt x="1906" y="506"/>
                  </a:cubicBezTo>
                  <a:cubicBezTo>
                    <a:pt x="1906" y="484"/>
                    <a:pt x="1906" y="462"/>
                    <a:pt x="1906" y="439"/>
                  </a:cubicBezTo>
                  <a:cubicBezTo>
                    <a:pt x="1903" y="436"/>
                    <a:pt x="1900" y="434"/>
                    <a:pt x="1898" y="431"/>
                  </a:cubicBezTo>
                  <a:cubicBezTo>
                    <a:pt x="1898" y="428"/>
                    <a:pt x="1898" y="426"/>
                    <a:pt x="1898" y="423"/>
                  </a:cubicBezTo>
                  <a:cubicBezTo>
                    <a:pt x="1889" y="415"/>
                    <a:pt x="1881" y="406"/>
                    <a:pt x="1873" y="398"/>
                  </a:cubicBezTo>
                  <a:cubicBezTo>
                    <a:pt x="1873" y="395"/>
                    <a:pt x="1873" y="392"/>
                    <a:pt x="1873" y="390"/>
                  </a:cubicBezTo>
                  <a:cubicBezTo>
                    <a:pt x="1851" y="390"/>
                    <a:pt x="1828" y="390"/>
                    <a:pt x="1807" y="390"/>
                  </a:cubicBezTo>
                  <a:cubicBezTo>
                    <a:pt x="1804" y="387"/>
                    <a:pt x="1801" y="384"/>
                    <a:pt x="1798" y="382"/>
                  </a:cubicBezTo>
                  <a:cubicBezTo>
                    <a:pt x="1789" y="382"/>
                    <a:pt x="1781" y="382"/>
                    <a:pt x="1773" y="382"/>
                  </a:cubicBezTo>
                  <a:cubicBezTo>
                    <a:pt x="1770" y="379"/>
                    <a:pt x="1767" y="376"/>
                    <a:pt x="1765" y="373"/>
                  </a:cubicBezTo>
                  <a:cubicBezTo>
                    <a:pt x="1762" y="373"/>
                    <a:pt x="1759" y="373"/>
                    <a:pt x="1757" y="373"/>
                  </a:cubicBezTo>
                  <a:cubicBezTo>
                    <a:pt x="1754" y="376"/>
                    <a:pt x="1751" y="380"/>
                    <a:pt x="1749" y="382"/>
                  </a:cubicBezTo>
                  <a:cubicBezTo>
                    <a:pt x="1749" y="385"/>
                    <a:pt x="1749" y="388"/>
                    <a:pt x="1749" y="390"/>
                  </a:cubicBezTo>
                  <a:cubicBezTo>
                    <a:pt x="1746" y="393"/>
                    <a:pt x="1742" y="396"/>
                    <a:pt x="1740" y="398"/>
                  </a:cubicBezTo>
                  <a:cubicBezTo>
                    <a:pt x="1740" y="401"/>
                    <a:pt x="1740" y="404"/>
                    <a:pt x="1740" y="407"/>
                  </a:cubicBezTo>
                  <a:cubicBezTo>
                    <a:pt x="1743" y="410"/>
                    <a:pt x="1746" y="412"/>
                    <a:pt x="1749" y="415"/>
                  </a:cubicBezTo>
                  <a:cubicBezTo>
                    <a:pt x="1749" y="420"/>
                    <a:pt x="1749" y="426"/>
                    <a:pt x="1749" y="431"/>
                  </a:cubicBezTo>
                  <a:cubicBezTo>
                    <a:pt x="1752" y="435"/>
                    <a:pt x="1754" y="437"/>
                    <a:pt x="1757" y="439"/>
                  </a:cubicBezTo>
                  <a:cubicBezTo>
                    <a:pt x="1757" y="442"/>
                    <a:pt x="1757" y="446"/>
                    <a:pt x="1757" y="448"/>
                  </a:cubicBezTo>
                  <a:cubicBezTo>
                    <a:pt x="1760" y="451"/>
                    <a:pt x="1762" y="454"/>
                    <a:pt x="1765" y="456"/>
                  </a:cubicBezTo>
                  <a:cubicBezTo>
                    <a:pt x="1765" y="459"/>
                    <a:pt x="1765" y="462"/>
                    <a:pt x="1765" y="465"/>
                  </a:cubicBezTo>
                  <a:cubicBezTo>
                    <a:pt x="1768" y="468"/>
                    <a:pt x="1771" y="470"/>
                    <a:pt x="1773" y="473"/>
                  </a:cubicBezTo>
                  <a:cubicBezTo>
                    <a:pt x="1773" y="476"/>
                    <a:pt x="1773" y="479"/>
                    <a:pt x="1773" y="481"/>
                  </a:cubicBezTo>
                  <a:cubicBezTo>
                    <a:pt x="1777" y="485"/>
                    <a:pt x="1779" y="487"/>
                    <a:pt x="1781" y="489"/>
                  </a:cubicBezTo>
                  <a:cubicBezTo>
                    <a:pt x="1781" y="495"/>
                    <a:pt x="1781" y="501"/>
                    <a:pt x="1781" y="506"/>
                  </a:cubicBezTo>
                  <a:cubicBezTo>
                    <a:pt x="1778" y="506"/>
                    <a:pt x="1776" y="506"/>
                    <a:pt x="1773" y="506"/>
                  </a:cubicBezTo>
                  <a:cubicBezTo>
                    <a:pt x="1770" y="509"/>
                    <a:pt x="1767" y="512"/>
                    <a:pt x="1765" y="514"/>
                  </a:cubicBezTo>
                  <a:cubicBezTo>
                    <a:pt x="1762" y="514"/>
                    <a:pt x="1759" y="514"/>
                    <a:pt x="1757" y="514"/>
                  </a:cubicBezTo>
                  <a:cubicBezTo>
                    <a:pt x="1751" y="520"/>
                    <a:pt x="1746" y="525"/>
                    <a:pt x="1740" y="531"/>
                  </a:cubicBezTo>
                  <a:cubicBezTo>
                    <a:pt x="1737" y="531"/>
                    <a:pt x="1735" y="531"/>
                    <a:pt x="1732" y="531"/>
                  </a:cubicBezTo>
                  <a:cubicBezTo>
                    <a:pt x="1729" y="534"/>
                    <a:pt x="1726" y="537"/>
                    <a:pt x="1723" y="539"/>
                  </a:cubicBezTo>
                  <a:cubicBezTo>
                    <a:pt x="1718" y="539"/>
                    <a:pt x="1712" y="539"/>
                    <a:pt x="1707" y="539"/>
                  </a:cubicBezTo>
                  <a:cubicBezTo>
                    <a:pt x="1704" y="536"/>
                    <a:pt x="1701" y="533"/>
                    <a:pt x="1699" y="531"/>
                  </a:cubicBezTo>
                  <a:cubicBezTo>
                    <a:pt x="1699" y="528"/>
                    <a:pt x="1699" y="525"/>
                    <a:pt x="1699" y="523"/>
                  </a:cubicBezTo>
                  <a:cubicBezTo>
                    <a:pt x="1696" y="523"/>
                    <a:pt x="1693" y="523"/>
                    <a:pt x="1691" y="523"/>
                  </a:cubicBezTo>
                  <a:cubicBezTo>
                    <a:pt x="1688" y="526"/>
                    <a:pt x="1684" y="528"/>
                    <a:pt x="1682" y="531"/>
                  </a:cubicBezTo>
                  <a:cubicBezTo>
                    <a:pt x="1679" y="531"/>
                    <a:pt x="1676" y="531"/>
                    <a:pt x="1674" y="531"/>
                  </a:cubicBezTo>
                  <a:cubicBezTo>
                    <a:pt x="1671" y="534"/>
                    <a:pt x="1668" y="537"/>
                    <a:pt x="1665" y="539"/>
                  </a:cubicBezTo>
                  <a:cubicBezTo>
                    <a:pt x="1665" y="545"/>
                    <a:pt x="1665" y="551"/>
                    <a:pt x="1665" y="555"/>
                  </a:cubicBezTo>
                  <a:cubicBezTo>
                    <a:pt x="1671" y="561"/>
                    <a:pt x="1676" y="566"/>
                    <a:pt x="1682" y="572"/>
                  </a:cubicBezTo>
                  <a:cubicBezTo>
                    <a:pt x="1682" y="575"/>
                    <a:pt x="1682" y="578"/>
                    <a:pt x="1682" y="581"/>
                  </a:cubicBezTo>
                  <a:cubicBezTo>
                    <a:pt x="1679" y="584"/>
                    <a:pt x="1676" y="586"/>
                    <a:pt x="1674" y="589"/>
                  </a:cubicBezTo>
                  <a:cubicBezTo>
                    <a:pt x="1674" y="592"/>
                    <a:pt x="1674" y="594"/>
                    <a:pt x="1674" y="597"/>
                  </a:cubicBezTo>
                  <a:cubicBezTo>
                    <a:pt x="1680" y="597"/>
                    <a:pt x="1685" y="597"/>
                    <a:pt x="1691" y="597"/>
                  </a:cubicBezTo>
                  <a:cubicBezTo>
                    <a:pt x="1691" y="611"/>
                    <a:pt x="1691" y="625"/>
                    <a:pt x="1691" y="639"/>
                  </a:cubicBezTo>
                  <a:cubicBezTo>
                    <a:pt x="1688" y="639"/>
                    <a:pt x="1684" y="639"/>
                    <a:pt x="1682" y="639"/>
                  </a:cubicBezTo>
                  <a:cubicBezTo>
                    <a:pt x="1679" y="642"/>
                    <a:pt x="1676" y="644"/>
                    <a:pt x="1674" y="647"/>
                  </a:cubicBezTo>
                  <a:cubicBezTo>
                    <a:pt x="1680" y="652"/>
                    <a:pt x="1685" y="658"/>
                    <a:pt x="1691" y="664"/>
                  </a:cubicBezTo>
                  <a:cubicBezTo>
                    <a:pt x="1691" y="672"/>
                    <a:pt x="1691" y="680"/>
                    <a:pt x="1691" y="688"/>
                  </a:cubicBezTo>
                  <a:cubicBezTo>
                    <a:pt x="1700" y="688"/>
                    <a:pt x="1707" y="688"/>
                    <a:pt x="1715" y="688"/>
                  </a:cubicBezTo>
                  <a:cubicBezTo>
                    <a:pt x="1719" y="691"/>
                    <a:pt x="1721" y="694"/>
                    <a:pt x="1723" y="696"/>
                  </a:cubicBezTo>
                  <a:cubicBezTo>
                    <a:pt x="1727" y="696"/>
                    <a:pt x="1730" y="696"/>
                    <a:pt x="1732" y="696"/>
                  </a:cubicBezTo>
                  <a:cubicBezTo>
                    <a:pt x="1732" y="707"/>
                    <a:pt x="1732" y="718"/>
                    <a:pt x="1732" y="729"/>
                  </a:cubicBezTo>
                  <a:cubicBezTo>
                    <a:pt x="1729" y="733"/>
                    <a:pt x="1726" y="736"/>
                    <a:pt x="1723" y="738"/>
                  </a:cubicBezTo>
                  <a:cubicBezTo>
                    <a:pt x="1723" y="747"/>
                    <a:pt x="1723" y="755"/>
                    <a:pt x="1723" y="763"/>
                  </a:cubicBezTo>
                  <a:cubicBezTo>
                    <a:pt x="1720" y="766"/>
                    <a:pt x="1718" y="768"/>
                    <a:pt x="1715" y="771"/>
                  </a:cubicBezTo>
                  <a:cubicBezTo>
                    <a:pt x="1715" y="791"/>
                    <a:pt x="1715" y="810"/>
                    <a:pt x="1715" y="829"/>
                  </a:cubicBezTo>
                  <a:cubicBezTo>
                    <a:pt x="1719" y="832"/>
                    <a:pt x="1721" y="835"/>
                    <a:pt x="1723" y="838"/>
                  </a:cubicBezTo>
                  <a:cubicBezTo>
                    <a:pt x="1723" y="849"/>
                    <a:pt x="1723" y="860"/>
                    <a:pt x="1723" y="870"/>
                  </a:cubicBezTo>
                  <a:cubicBezTo>
                    <a:pt x="1720" y="873"/>
                    <a:pt x="1718" y="877"/>
                    <a:pt x="1715" y="879"/>
                  </a:cubicBezTo>
                  <a:cubicBezTo>
                    <a:pt x="1710" y="879"/>
                    <a:pt x="1704" y="879"/>
                    <a:pt x="1699" y="879"/>
                  </a:cubicBezTo>
                  <a:cubicBezTo>
                    <a:pt x="1696" y="876"/>
                    <a:pt x="1693" y="873"/>
                    <a:pt x="1691" y="870"/>
                  </a:cubicBezTo>
                  <a:cubicBezTo>
                    <a:pt x="1682" y="870"/>
                    <a:pt x="1673" y="870"/>
                    <a:pt x="1665" y="870"/>
                  </a:cubicBezTo>
                  <a:cubicBezTo>
                    <a:pt x="1662" y="867"/>
                    <a:pt x="1660" y="865"/>
                    <a:pt x="1657" y="862"/>
                  </a:cubicBezTo>
                  <a:cubicBezTo>
                    <a:pt x="1654" y="865"/>
                    <a:pt x="1652" y="868"/>
                    <a:pt x="1649" y="870"/>
                  </a:cubicBezTo>
                  <a:cubicBezTo>
                    <a:pt x="1638" y="870"/>
                    <a:pt x="1627" y="870"/>
                    <a:pt x="1616" y="870"/>
                  </a:cubicBezTo>
                  <a:cubicBezTo>
                    <a:pt x="1616" y="879"/>
                    <a:pt x="1616" y="887"/>
                    <a:pt x="1616" y="895"/>
                  </a:cubicBezTo>
                  <a:cubicBezTo>
                    <a:pt x="1619" y="898"/>
                    <a:pt x="1622" y="901"/>
                    <a:pt x="1624" y="904"/>
                  </a:cubicBezTo>
                  <a:cubicBezTo>
                    <a:pt x="1624" y="909"/>
                    <a:pt x="1624" y="915"/>
                    <a:pt x="1624" y="920"/>
                  </a:cubicBezTo>
                  <a:cubicBezTo>
                    <a:pt x="1627" y="920"/>
                    <a:pt x="1630" y="920"/>
                    <a:pt x="1633" y="920"/>
                  </a:cubicBezTo>
                  <a:cubicBezTo>
                    <a:pt x="1636" y="923"/>
                    <a:pt x="1638" y="926"/>
                    <a:pt x="1641" y="928"/>
                  </a:cubicBezTo>
                  <a:cubicBezTo>
                    <a:pt x="1641" y="934"/>
                    <a:pt x="1641" y="939"/>
                    <a:pt x="1641" y="945"/>
                  </a:cubicBezTo>
                  <a:cubicBezTo>
                    <a:pt x="1638" y="948"/>
                    <a:pt x="1635" y="951"/>
                    <a:pt x="1633" y="953"/>
                  </a:cubicBezTo>
                  <a:cubicBezTo>
                    <a:pt x="1633" y="958"/>
                    <a:pt x="1633" y="964"/>
                    <a:pt x="1633" y="970"/>
                  </a:cubicBezTo>
                  <a:cubicBezTo>
                    <a:pt x="1630" y="973"/>
                    <a:pt x="1626" y="976"/>
                    <a:pt x="1624" y="978"/>
                  </a:cubicBezTo>
                  <a:cubicBezTo>
                    <a:pt x="1624" y="984"/>
                    <a:pt x="1624" y="990"/>
                    <a:pt x="1624" y="995"/>
                  </a:cubicBezTo>
                  <a:cubicBezTo>
                    <a:pt x="1613" y="995"/>
                    <a:pt x="1602" y="995"/>
                    <a:pt x="1591" y="995"/>
                  </a:cubicBezTo>
                  <a:cubicBezTo>
                    <a:pt x="1588" y="992"/>
                    <a:pt x="1585" y="989"/>
                    <a:pt x="1583" y="986"/>
                  </a:cubicBezTo>
                  <a:cubicBezTo>
                    <a:pt x="1577" y="986"/>
                    <a:pt x="1572" y="986"/>
                    <a:pt x="1566" y="986"/>
                  </a:cubicBezTo>
                  <a:cubicBezTo>
                    <a:pt x="1566" y="995"/>
                    <a:pt x="1566" y="1003"/>
                    <a:pt x="1566" y="1011"/>
                  </a:cubicBezTo>
                  <a:cubicBezTo>
                    <a:pt x="1557" y="1011"/>
                    <a:pt x="1549" y="1011"/>
                    <a:pt x="1541" y="1011"/>
                  </a:cubicBezTo>
                  <a:cubicBezTo>
                    <a:pt x="1538" y="1014"/>
                    <a:pt x="1536" y="1017"/>
                    <a:pt x="1533" y="1020"/>
                  </a:cubicBezTo>
                  <a:cubicBezTo>
                    <a:pt x="1517" y="1020"/>
                    <a:pt x="1500" y="1020"/>
                    <a:pt x="1483" y="1020"/>
                  </a:cubicBezTo>
                  <a:cubicBezTo>
                    <a:pt x="1478" y="1014"/>
                    <a:pt x="1472" y="1009"/>
                    <a:pt x="1467" y="1003"/>
                  </a:cubicBezTo>
                  <a:cubicBezTo>
                    <a:pt x="1461" y="1003"/>
                    <a:pt x="1455" y="1003"/>
                    <a:pt x="1451" y="1003"/>
                  </a:cubicBezTo>
                  <a:cubicBezTo>
                    <a:pt x="1445" y="1009"/>
                    <a:pt x="1440" y="1014"/>
                    <a:pt x="1434" y="1020"/>
                  </a:cubicBezTo>
                  <a:cubicBezTo>
                    <a:pt x="1434" y="1025"/>
                    <a:pt x="1434" y="1031"/>
                    <a:pt x="1434" y="1036"/>
                  </a:cubicBezTo>
                  <a:cubicBezTo>
                    <a:pt x="1431" y="1040"/>
                    <a:pt x="1428" y="1042"/>
                    <a:pt x="1425" y="1044"/>
                  </a:cubicBezTo>
                  <a:cubicBezTo>
                    <a:pt x="1422" y="1044"/>
                    <a:pt x="1420" y="1044"/>
                    <a:pt x="1417" y="1044"/>
                  </a:cubicBezTo>
                  <a:cubicBezTo>
                    <a:pt x="1417" y="1055"/>
                    <a:pt x="1417" y="1067"/>
                    <a:pt x="1417" y="1078"/>
                  </a:cubicBezTo>
                  <a:cubicBezTo>
                    <a:pt x="1412" y="1083"/>
                    <a:pt x="1406" y="1089"/>
                    <a:pt x="1400" y="1095"/>
                  </a:cubicBezTo>
                  <a:cubicBezTo>
                    <a:pt x="1400" y="1098"/>
                    <a:pt x="1400" y="1100"/>
                    <a:pt x="1400" y="1103"/>
                  </a:cubicBezTo>
                  <a:cubicBezTo>
                    <a:pt x="1397" y="1103"/>
                    <a:pt x="1395" y="1103"/>
                    <a:pt x="1393" y="1103"/>
                  </a:cubicBezTo>
                  <a:cubicBezTo>
                    <a:pt x="1389" y="1106"/>
                    <a:pt x="1386" y="1108"/>
                    <a:pt x="1384" y="1110"/>
                  </a:cubicBezTo>
                  <a:cubicBezTo>
                    <a:pt x="1381" y="1110"/>
                    <a:pt x="1378" y="1110"/>
                    <a:pt x="1376" y="1110"/>
                  </a:cubicBezTo>
                  <a:cubicBezTo>
                    <a:pt x="1376" y="1114"/>
                    <a:pt x="1376" y="1117"/>
                    <a:pt x="1376" y="1119"/>
                  </a:cubicBezTo>
                  <a:cubicBezTo>
                    <a:pt x="1370" y="1125"/>
                    <a:pt x="1365" y="1130"/>
                    <a:pt x="1359" y="1136"/>
                  </a:cubicBezTo>
                  <a:cubicBezTo>
                    <a:pt x="1359" y="1139"/>
                    <a:pt x="1359" y="1141"/>
                    <a:pt x="1359" y="1144"/>
                  </a:cubicBezTo>
                  <a:cubicBezTo>
                    <a:pt x="1350" y="1144"/>
                    <a:pt x="1342" y="1144"/>
                    <a:pt x="1334" y="1144"/>
                  </a:cubicBezTo>
                  <a:cubicBezTo>
                    <a:pt x="1331" y="1147"/>
                    <a:pt x="1328" y="1149"/>
                    <a:pt x="1326" y="1152"/>
                  </a:cubicBezTo>
                  <a:cubicBezTo>
                    <a:pt x="1320" y="1152"/>
                    <a:pt x="1315" y="1152"/>
                    <a:pt x="1309" y="1152"/>
                  </a:cubicBezTo>
                  <a:cubicBezTo>
                    <a:pt x="1306" y="1155"/>
                    <a:pt x="1303" y="1158"/>
                    <a:pt x="1301" y="1161"/>
                  </a:cubicBezTo>
                  <a:cubicBezTo>
                    <a:pt x="1301" y="1164"/>
                    <a:pt x="1301" y="1166"/>
                    <a:pt x="1301" y="1168"/>
                  </a:cubicBezTo>
                  <a:cubicBezTo>
                    <a:pt x="1304" y="1172"/>
                    <a:pt x="1307" y="1175"/>
                    <a:pt x="1309" y="1177"/>
                  </a:cubicBezTo>
                  <a:cubicBezTo>
                    <a:pt x="1309" y="1180"/>
                    <a:pt x="1309" y="1183"/>
                    <a:pt x="1309" y="1185"/>
                  </a:cubicBezTo>
                  <a:cubicBezTo>
                    <a:pt x="1303" y="1191"/>
                    <a:pt x="1298" y="1196"/>
                    <a:pt x="1293" y="1202"/>
                  </a:cubicBezTo>
                  <a:cubicBezTo>
                    <a:pt x="1293" y="1207"/>
                    <a:pt x="1293" y="1213"/>
                    <a:pt x="1293" y="1219"/>
                  </a:cubicBezTo>
                  <a:cubicBezTo>
                    <a:pt x="1296" y="1222"/>
                    <a:pt x="1299" y="1224"/>
                    <a:pt x="1301" y="1227"/>
                  </a:cubicBezTo>
                  <a:cubicBezTo>
                    <a:pt x="1301" y="1230"/>
                    <a:pt x="1301" y="1233"/>
                    <a:pt x="1301" y="1235"/>
                  </a:cubicBezTo>
                  <a:cubicBezTo>
                    <a:pt x="1304" y="1238"/>
                    <a:pt x="1307" y="1241"/>
                    <a:pt x="1309" y="1243"/>
                  </a:cubicBezTo>
                  <a:cubicBezTo>
                    <a:pt x="1309" y="1252"/>
                    <a:pt x="1309" y="1260"/>
                    <a:pt x="1309" y="1268"/>
                  </a:cubicBezTo>
                  <a:cubicBezTo>
                    <a:pt x="1315" y="1273"/>
                    <a:pt x="1320" y="1279"/>
                    <a:pt x="1326" y="1285"/>
                  </a:cubicBezTo>
                  <a:cubicBezTo>
                    <a:pt x="1326" y="1290"/>
                    <a:pt x="1326" y="1296"/>
                    <a:pt x="1326" y="1301"/>
                  </a:cubicBezTo>
                  <a:cubicBezTo>
                    <a:pt x="1329" y="1304"/>
                    <a:pt x="1332" y="1307"/>
                    <a:pt x="1334" y="1309"/>
                  </a:cubicBezTo>
                  <a:cubicBezTo>
                    <a:pt x="1334" y="1320"/>
                    <a:pt x="1334" y="1331"/>
                    <a:pt x="1334" y="1343"/>
                  </a:cubicBezTo>
                  <a:cubicBezTo>
                    <a:pt x="1329" y="1343"/>
                    <a:pt x="1323" y="1343"/>
                    <a:pt x="1318" y="1343"/>
                  </a:cubicBezTo>
                  <a:cubicBezTo>
                    <a:pt x="1318" y="1365"/>
                    <a:pt x="1318" y="1387"/>
                    <a:pt x="1318" y="1409"/>
                  </a:cubicBezTo>
                  <a:cubicBezTo>
                    <a:pt x="1321" y="1412"/>
                    <a:pt x="1323" y="1415"/>
                    <a:pt x="1326" y="1417"/>
                  </a:cubicBezTo>
                  <a:cubicBezTo>
                    <a:pt x="1326" y="1429"/>
                    <a:pt x="1326" y="1440"/>
                    <a:pt x="1326" y="1451"/>
                  </a:cubicBezTo>
                  <a:cubicBezTo>
                    <a:pt x="1323" y="1454"/>
                    <a:pt x="1320" y="1456"/>
                    <a:pt x="1318" y="1459"/>
                  </a:cubicBezTo>
                  <a:cubicBezTo>
                    <a:pt x="1318" y="1467"/>
                    <a:pt x="1318" y="1475"/>
                    <a:pt x="1318" y="1483"/>
                  </a:cubicBezTo>
                  <a:cubicBezTo>
                    <a:pt x="1315" y="1487"/>
                    <a:pt x="1311" y="1490"/>
                    <a:pt x="1309" y="1492"/>
                  </a:cubicBezTo>
                  <a:cubicBezTo>
                    <a:pt x="1309" y="1501"/>
                    <a:pt x="1309" y="1509"/>
                    <a:pt x="1309" y="1517"/>
                  </a:cubicBezTo>
                  <a:cubicBezTo>
                    <a:pt x="1306" y="1520"/>
                    <a:pt x="1303" y="1522"/>
                    <a:pt x="1301" y="1525"/>
                  </a:cubicBezTo>
                  <a:cubicBezTo>
                    <a:pt x="1301" y="1530"/>
                    <a:pt x="1301" y="1536"/>
                    <a:pt x="1301" y="1541"/>
                  </a:cubicBezTo>
                  <a:cubicBezTo>
                    <a:pt x="1298" y="1545"/>
                    <a:pt x="1296" y="1548"/>
                    <a:pt x="1293" y="1550"/>
                  </a:cubicBezTo>
                  <a:cubicBezTo>
                    <a:pt x="1293" y="1556"/>
                    <a:pt x="1293" y="1561"/>
                    <a:pt x="1293" y="1566"/>
                  </a:cubicBezTo>
                  <a:cubicBezTo>
                    <a:pt x="1290" y="1569"/>
                    <a:pt x="1287" y="1572"/>
                    <a:pt x="1284" y="1575"/>
                  </a:cubicBezTo>
                  <a:cubicBezTo>
                    <a:pt x="1284" y="1586"/>
                    <a:pt x="1284" y="1597"/>
                    <a:pt x="1284" y="1607"/>
                  </a:cubicBezTo>
                  <a:cubicBezTo>
                    <a:pt x="1281" y="1611"/>
                    <a:pt x="1279" y="1614"/>
                    <a:pt x="1276" y="1616"/>
                  </a:cubicBezTo>
                  <a:cubicBezTo>
                    <a:pt x="1276" y="1638"/>
                    <a:pt x="1276" y="1661"/>
                    <a:pt x="1276" y="1682"/>
                  </a:cubicBezTo>
                  <a:cubicBezTo>
                    <a:pt x="1273" y="1685"/>
                    <a:pt x="1270" y="1689"/>
                    <a:pt x="1268" y="1691"/>
                  </a:cubicBezTo>
                  <a:cubicBezTo>
                    <a:pt x="1268" y="1696"/>
                    <a:pt x="1268" y="1702"/>
                    <a:pt x="1268" y="1707"/>
                  </a:cubicBezTo>
                  <a:cubicBezTo>
                    <a:pt x="1265" y="1710"/>
                    <a:pt x="1262" y="1713"/>
                    <a:pt x="1260" y="1716"/>
                  </a:cubicBezTo>
                  <a:cubicBezTo>
                    <a:pt x="1260" y="1719"/>
                    <a:pt x="1260" y="1721"/>
                    <a:pt x="1260" y="1723"/>
                  </a:cubicBezTo>
                  <a:cubicBezTo>
                    <a:pt x="1251" y="1732"/>
                    <a:pt x="1243" y="1741"/>
                    <a:pt x="1235" y="1749"/>
                  </a:cubicBezTo>
                  <a:cubicBezTo>
                    <a:pt x="1235" y="1752"/>
                    <a:pt x="1235" y="1755"/>
                    <a:pt x="1235" y="1757"/>
                  </a:cubicBezTo>
                  <a:cubicBezTo>
                    <a:pt x="1230" y="1762"/>
                    <a:pt x="1224" y="1768"/>
                    <a:pt x="1218" y="1774"/>
                  </a:cubicBezTo>
                  <a:cubicBezTo>
                    <a:pt x="1218" y="1777"/>
                    <a:pt x="1218" y="1779"/>
                    <a:pt x="1218" y="1782"/>
                  </a:cubicBezTo>
                  <a:cubicBezTo>
                    <a:pt x="1213" y="1787"/>
                    <a:pt x="1207" y="1793"/>
                    <a:pt x="1202" y="1798"/>
                  </a:cubicBezTo>
                  <a:cubicBezTo>
                    <a:pt x="1202" y="1801"/>
                    <a:pt x="1202" y="1804"/>
                    <a:pt x="1202" y="1806"/>
                  </a:cubicBezTo>
                  <a:cubicBezTo>
                    <a:pt x="1199" y="1809"/>
                    <a:pt x="1196" y="1813"/>
                    <a:pt x="1194" y="1815"/>
                  </a:cubicBezTo>
                  <a:cubicBezTo>
                    <a:pt x="1194" y="1818"/>
                    <a:pt x="1194" y="1820"/>
                    <a:pt x="1194" y="1823"/>
                  </a:cubicBezTo>
                  <a:cubicBezTo>
                    <a:pt x="1168" y="1848"/>
                    <a:pt x="1144" y="1873"/>
                    <a:pt x="1119" y="1898"/>
                  </a:cubicBezTo>
                  <a:cubicBezTo>
                    <a:pt x="1119" y="1901"/>
                    <a:pt x="1119" y="1904"/>
                    <a:pt x="1119" y="1906"/>
                  </a:cubicBezTo>
                  <a:cubicBezTo>
                    <a:pt x="1113" y="1912"/>
                    <a:pt x="1108" y="1918"/>
                    <a:pt x="1102" y="1922"/>
                  </a:cubicBezTo>
                  <a:cubicBezTo>
                    <a:pt x="1097" y="1922"/>
                    <a:pt x="1091" y="1922"/>
                    <a:pt x="1086" y="1922"/>
                  </a:cubicBezTo>
                  <a:cubicBezTo>
                    <a:pt x="1082" y="1919"/>
                    <a:pt x="1080" y="1917"/>
                    <a:pt x="1078" y="1914"/>
                  </a:cubicBezTo>
                  <a:cubicBezTo>
                    <a:pt x="1074" y="1914"/>
                    <a:pt x="1071" y="1914"/>
                    <a:pt x="1069" y="1914"/>
                  </a:cubicBezTo>
                  <a:cubicBezTo>
                    <a:pt x="1066" y="1918"/>
                    <a:pt x="1063" y="1920"/>
                    <a:pt x="1061" y="1922"/>
                  </a:cubicBezTo>
                  <a:cubicBezTo>
                    <a:pt x="1058" y="1922"/>
                    <a:pt x="1055" y="1922"/>
                    <a:pt x="1053" y="1922"/>
                  </a:cubicBezTo>
                  <a:cubicBezTo>
                    <a:pt x="1050" y="1925"/>
                    <a:pt x="1047" y="1929"/>
                    <a:pt x="1044" y="1931"/>
                  </a:cubicBezTo>
                  <a:cubicBezTo>
                    <a:pt x="1044" y="1937"/>
                    <a:pt x="1044" y="1942"/>
                    <a:pt x="1044" y="1948"/>
                  </a:cubicBezTo>
                  <a:cubicBezTo>
                    <a:pt x="1039" y="1953"/>
                    <a:pt x="1033" y="1959"/>
                    <a:pt x="1028" y="1964"/>
                  </a:cubicBezTo>
                  <a:cubicBezTo>
                    <a:pt x="1028" y="1983"/>
                    <a:pt x="1028" y="2003"/>
                    <a:pt x="1028" y="2022"/>
                  </a:cubicBezTo>
                  <a:cubicBezTo>
                    <a:pt x="1024" y="2025"/>
                    <a:pt x="1022" y="2028"/>
                    <a:pt x="1020" y="2030"/>
                  </a:cubicBezTo>
                  <a:cubicBezTo>
                    <a:pt x="1020" y="2050"/>
                    <a:pt x="1020" y="2069"/>
                    <a:pt x="1020" y="2088"/>
                  </a:cubicBezTo>
                  <a:cubicBezTo>
                    <a:pt x="1016" y="2092"/>
                    <a:pt x="1013" y="2094"/>
                    <a:pt x="1011" y="2096"/>
                  </a:cubicBezTo>
                  <a:cubicBezTo>
                    <a:pt x="1011" y="2113"/>
                    <a:pt x="1011" y="2130"/>
                    <a:pt x="1011" y="2146"/>
                  </a:cubicBezTo>
                  <a:cubicBezTo>
                    <a:pt x="1008" y="2150"/>
                    <a:pt x="1005" y="2152"/>
                    <a:pt x="1003" y="2154"/>
                  </a:cubicBezTo>
                  <a:cubicBezTo>
                    <a:pt x="994" y="2154"/>
                    <a:pt x="986" y="2154"/>
                    <a:pt x="978" y="2154"/>
                  </a:cubicBezTo>
                  <a:cubicBezTo>
                    <a:pt x="978" y="2160"/>
                    <a:pt x="978" y="2166"/>
                    <a:pt x="978" y="2171"/>
                  </a:cubicBezTo>
                  <a:cubicBezTo>
                    <a:pt x="964" y="2171"/>
                    <a:pt x="950" y="2171"/>
                    <a:pt x="937" y="2171"/>
                  </a:cubicBezTo>
                  <a:cubicBezTo>
                    <a:pt x="934" y="2168"/>
                    <a:pt x="931" y="2165"/>
                    <a:pt x="928" y="2162"/>
                  </a:cubicBezTo>
                  <a:cubicBezTo>
                    <a:pt x="925" y="2162"/>
                    <a:pt x="923" y="2162"/>
                    <a:pt x="920" y="2162"/>
                  </a:cubicBezTo>
                  <a:cubicBezTo>
                    <a:pt x="920" y="2168"/>
                    <a:pt x="920" y="2174"/>
                    <a:pt x="920" y="2179"/>
                  </a:cubicBezTo>
                  <a:cubicBezTo>
                    <a:pt x="918" y="2181"/>
                    <a:pt x="915" y="2185"/>
                    <a:pt x="911" y="2188"/>
                  </a:cubicBezTo>
                  <a:cubicBezTo>
                    <a:pt x="911" y="2193"/>
                    <a:pt x="911" y="2199"/>
                    <a:pt x="911" y="2205"/>
                  </a:cubicBezTo>
                  <a:cubicBezTo>
                    <a:pt x="909" y="2205"/>
                    <a:pt x="907" y="2205"/>
                    <a:pt x="904" y="2205"/>
                  </a:cubicBezTo>
                  <a:cubicBezTo>
                    <a:pt x="901" y="2207"/>
                    <a:pt x="899" y="2209"/>
                    <a:pt x="896" y="2212"/>
                  </a:cubicBezTo>
                  <a:cubicBezTo>
                    <a:pt x="890" y="2212"/>
                    <a:pt x="884" y="2212"/>
                    <a:pt x="879" y="2212"/>
                  </a:cubicBezTo>
                  <a:cubicBezTo>
                    <a:pt x="879" y="2215"/>
                    <a:pt x="879" y="2217"/>
                    <a:pt x="879" y="2220"/>
                  </a:cubicBezTo>
                  <a:cubicBezTo>
                    <a:pt x="881" y="2223"/>
                    <a:pt x="884" y="2226"/>
                    <a:pt x="887" y="2229"/>
                  </a:cubicBezTo>
                  <a:cubicBezTo>
                    <a:pt x="887" y="2232"/>
                    <a:pt x="887" y="2234"/>
                    <a:pt x="887" y="2237"/>
                  </a:cubicBezTo>
                  <a:cubicBezTo>
                    <a:pt x="884" y="2237"/>
                    <a:pt x="882" y="2237"/>
                    <a:pt x="879" y="2237"/>
                  </a:cubicBezTo>
                  <a:cubicBezTo>
                    <a:pt x="873" y="2243"/>
                    <a:pt x="868" y="2248"/>
                    <a:pt x="862" y="2254"/>
                  </a:cubicBezTo>
                  <a:cubicBezTo>
                    <a:pt x="857" y="2254"/>
                    <a:pt x="851" y="2254"/>
                    <a:pt x="846" y="2254"/>
                  </a:cubicBezTo>
                  <a:cubicBezTo>
                    <a:pt x="843" y="2251"/>
                    <a:pt x="841" y="2249"/>
                    <a:pt x="838" y="2246"/>
                  </a:cubicBezTo>
                  <a:cubicBezTo>
                    <a:pt x="813" y="2246"/>
                    <a:pt x="788" y="2246"/>
                    <a:pt x="763" y="2246"/>
                  </a:cubicBezTo>
                  <a:cubicBezTo>
                    <a:pt x="760" y="2243"/>
                    <a:pt x="757" y="2240"/>
                    <a:pt x="754" y="2237"/>
                  </a:cubicBezTo>
                  <a:cubicBezTo>
                    <a:pt x="752" y="2237"/>
                    <a:pt x="749" y="2237"/>
                    <a:pt x="746" y="2237"/>
                  </a:cubicBezTo>
                  <a:cubicBezTo>
                    <a:pt x="744" y="2235"/>
                    <a:pt x="741" y="2232"/>
                    <a:pt x="738" y="2229"/>
                  </a:cubicBezTo>
                  <a:cubicBezTo>
                    <a:pt x="721" y="2229"/>
                    <a:pt x="705" y="2229"/>
                    <a:pt x="688" y="2229"/>
                  </a:cubicBezTo>
                  <a:cubicBezTo>
                    <a:pt x="688" y="2221"/>
                    <a:pt x="688" y="2213"/>
                    <a:pt x="688" y="2205"/>
                  </a:cubicBezTo>
                  <a:cubicBezTo>
                    <a:pt x="683" y="2205"/>
                    <a:pt x="677" y="2205"/>
                    <a:pt x="671" y="2205"/>
                  </a:cubicBezTo>
                  <a:cubicBezTo>
                    <a:pt x="669" y="2202"/>
                    <a:pt x="667" y="2199"/>
                    <a:pt x="663" y="2196"/>
                  </a:cubicBezTo>
                  <a:cubicBezTo>
                    <a:pt x="650" y="2196"/>
                    <a:pt x="636" y="2196"/>
                    <a:pt x="622" y="2196"/>
                  </a:cubicBezTo>
                  <a:cubicBezTo>
                    <a:pt x="620" y="2193"/>
                    <a:pt x="617" y="2191"/>
                    <a:pt x="613" y="2188"/>
                  </a:cubicBezTo>
                  <a:cubicBezTo>
                    <a:pt x="603" y="2188"/>
                    <a:pt x="592" y="2188"/>
                    <a:pt x="581" y="2188"/>
                  </a:cubicBezTo>
                  <a:close/>
                  <a:moveTo>
                    <a:pt x="3165" y="1095"/>
                  </a:moveTo>
                  <a:cubicBezTo>
                    <a:pt x="3168" y="1095"/>
                    <a:pt x="3171" y="1095"/>
                    <a:pt x="3174" y="1095"/>
                  </a:cubicBezTo>
                  <a:cubicBezTo>
                    <a:pt x="3177" y="1092"/>
                    <a:pt x="3179" y="1089"/>
                    <a:pt x="3182" y="1087"/>
                  </a:cubicBezTo>
                  <a:cubicBezTo>
                    <a:pt x="3185" y="1087"/>
                    <a:pt x="3187" y="1087"/>
                    <a:pt x="3190" y="1087"/>
                  </a:cubicBezTo>
                  <a:cubicBezTo>
                    <a:pt x="3193" y="1090"/>
                    <a:pt x="3196" y="1093"/>
                    <a:pt x="3199" y="1095"/>
                  </a:cubicBezTo>
                  <a:cubicBezTo>
                    <a:pt x="3202" y="1095"/>
                    <a:pt x="3204" y="1095"/>
                    <a:pt x="3206" y="1095"/>
                  </a:cubicBezTo>
                  <a:cubicBezTo>
                    <a:pt x="3218" y="1106"/>
                    <a:pt x="3229" y="1118"/>
                    <a:pt x="3240" y="1128"/>
                  </a:cubicBezTo>
                  <a:cubicBezTo>
                    <a:pt x="3243" y="1128"/>
                    <a:pt x="3245" y="1128"/>
                    <a:pt x="3248" y="1128"/>
                  </a:cubicBezTo>
                  <a:cubicBezTo>
                    <a:pt x="3251" y="1131"/>
                    <a:pt x="3254" y="1134"/>
                    <a:pt x="3257" y="1137"/>
                  </a:cubicBezTo>
                  <a:cubicBezTo>
                    <a:pt x="3260" y="1137"/>
                    <a:pt x="3262" y="1137"/>
                    <a:pt x="3265" y="1137"/>
                  </a:cubicBezTo>
                  <a:cubicBezTo>
                    <a:pt x="3268" y="1140"/>
                    <a:pt x="3271" y="1142"/>
                    <a:pt x="3273" y="1145"/>
                  </a:cubicBezTo>
                  <a:cubicBezTo>
                    <a:pt x="3279" y="1145"/>
                    <a:pt x="3284" y="1145"/>
                    <a:pt x="3289" y="1145"/>
                  </a:cubicBezTo>
                  <a:cubicBezTo>
                    <a:pt x="3292" y="1148"/>
                    <a:pt x="3296" y="1150"/>
                    <a:pt x="3298" y="1153"/>
                  </a:cubicBezTo>
                  <a:cubicBezTo>
                    <a:pt x="3309" y="1153"/>
                    <a:pt x="3320" y="1153"/>
                    <a:pt x="3331" y="1153"/>
                  </a:cubicBezTo>
                  <a:cubicBezTo>
                    <a:pt x="3334" y="1156"/>
                    <a:pt x="3337" y="1159"/>
                    <a:pt x="3339" y="1161"/>
                  </a:cubicBezTo>
                  <a:cubicBezTo>
                    <a:pt x="3345" y="1161"/>
                    <a:pt x="3350" y="1161"/>
                    <a:pt x="3356" y="1161"/>
                  </a:cubicBezTo>
                  <a:cubicBezTo>
                    <a:pt x="3359" y="1164"/>
                    <a:pt x="3362" y="1167"/>
                    <a:pt x="3364" y="1169"/>
                  </a:cubicBezTo>
                  <a:cubicBezTo>
                    <a:pt x="3369" y="1169"/>
                    <a:pt x="3375" y="1169"/>
                    <a:pt x="3381" y="1169"/>
                  </a:cubicBezTo>
                  <a:cubicBezTo>
                    <a:pt x="3386" y="1175"/>
                    <a:pt x="3392" y="1180"/>
                    <a:pt x="3397" y="1186"/>
                  </a:cubicBezTo>
                  <a:cubicBezTo>
                    <a:pt x="3403" y="1186"/>
                    <a:pt x="3408" y="1186"/>
                    <a:pt x="3414" y="1186"/>
                  </a:cubicBezTo>
                  <a:cubicBezTo>
                    <a:pt x="3417" y="1189"/>
                    <a:pt x="3420" y="1192"/>
                    <a:pt x="3422" y="1195"/>
                  </a:cubicBezTo>
                  <a:cubicBezTo>
                    <a:pt x="3422" y="1198"/>
                    <a:pt x="3422" y="1200"/>
                    <a:pt x="3422" y="1203"/>
                  </a:cubicBezTo>
                  <a:cubicBezTo>
                    <a:pt x="3425" y="1203"/>
                    <a:pt x="3428" y="1203"/>
                    <a:pt x="3431" y="1203"/>
                  </a:cubicBezTo>
                  <a:cubicBezTo>
                    <a:pt x="3436" y="1208"/>
                    <a:pt x="3442" y="1214"/>
                    <a:pt x="3447" y="1219"/>
                  </a:cubicBezTo>
                  <a:cubicBezTo>
                    <a:pt x="3450" y="1219"/>
                    <a:pt x="3453" y="1219"/>
                    <a:pt x="3455" y="1219"/>
                  </a:cubicBezTo>
                  <a:cubicBezTo>
                    <a:pt x="3455" y="1222"/>
                    <a:pt x="3455" y="1225"/>
                    <a:pt x="3455" y="1227"/>
                  </a:cubicBezTo>
                  <a:cubicBezTo>
                    <a:pt x="3459" y="1230"/>
                    <a:pt x="3461" y="1234"/>
                    <a:pt x="3463" y="1236"/>
                  </a:cubicBezTo>
                  <a:cubicBezTo>
                    <a:pt x="3463" y="1242"/>
                    <a:pt x="3463" y="1247"/>
                    <a:pt x="3463" y="1252"/>
                  </a:cubicBezTo>
                  <a:cubicBezTo>
                    <a:pt x="3466" y="1255"/>
                    <a:pt x="3470" y="1258"/>
                    <a:pt x="3472" y="1261"/>
                  </a:cubicBezTo>
                  <a:cubicBezTo>
                    <a:pt x="3475" y="1257"/>
                    <a:pt x="3478" y="1254"/>
                    <a:pt x="3480" y="1252"/>
                  </a:cubicBezTo>
                  <a:cubicBezTo>
                    <a:pt x="3489" y="1252"/>
                    <a:pt x="3497" y="1252"/>
                    <a:pt x="3505" y="1252"/>
                  </a:cubicBezTo>
                  <a:cubicBezTo>
                    <a:pt x="3508" y="1249"/>
                    <a:pt x="3511" y="1246"/>
                    <a:pt x="3513" y="1244"/>
                  </a:cubicBezTo>
                  <a:cubicBezTo>
                    <a:pt x="3519" y="1244"/>
                    <a:pt x="3525" y="1244"/>
                    <a:pt x="3530" y="1244"/>
                  </a:cubicBezTo>
                  <a:cubicBezTo>
                    <a:pt x="3533" y="1241"/>
                    <a:pt x="3536" y="1238"/>
                    <a:pt x="3538" y="1236"/>
                  </a:cubicBezTo>
                  <a:cubicBezTo>
                    <a:pt x="3541" y="1236"/>
                    <a:pt x="3544" y="1236"/>
                    <a:pt x="3546" y="1236"/>
                  </a:cubicBezTo>
                  <a:cubicBezTo>
                    <a:pt x="3549" y="1233"/>
                    <a:pt x="3552" y="1230"/>
                    <a:pt x="3555" y="1227"/>
                  </a:cubicBezTo>
                  <a:cubicBezTo>
                    <a:pt x="3558" y="1227"/>
                    <a:pt x="3560" y="1227"/>
                    <a:pt x="3563" y="1227"/>
                  </a:cubicBezTo>
                  <a:cubicBezTo>
                    <a:pt x="3566" y="1230"/>
                    <a:pt x="3569" y="1234"/>
                    <a:pt x="3571" y="1236"/>
                  </a:cubicBezTo>
                  <a:cubicBezTo>
                    <a:pt x="3580" y="1236"/>
                    <a:pt x="3588" y="1236"/>
                    <a:pt x="3596" y="1236"/>
                  </a:cubicBezTo>
                  <a:cubicBezTo>
                    <a:pt x="3599" y="1233"/>
                    <a:pt x="3602" y="1230"/>
                    <a:pt x="3604" y="1227"/>
                  </a:cubicBezTo>
                  <a:cubicBezTo>
                    <a:pt x="3604" y="1224"/>
                    <a:pt x="3604" y="1222"/>
                    <a:pt x="3604" y="1219"/>
                  </a:cubicBezTo>
                  <a:cubicBezTo>
                    <a:pt x="3601" y="1216"/>
                    <a:pt x="3598" y="1213"/>
                    <a:pt x="3596" y="1211"/>
                  </a:cubicBezTo>
                  <a:cubicBezTo>
                    <a:pt x="3596" y="1207"/>
                    <a:pt x="3596" y="1205"/>
                    <a:pt x="3596" y="1203"/>
                  </a:cubicBezTo>
                  <a:cubicBezTo>
                    <a:pt x="3599" y="1199"/>
                    <a:pt x="3602" y="1197"/>
                    <a:pt x="3604" y="1195"/>
                  </a:cubicBezTo>
                  <a:cubicBezTo>
                    <a:pt x="3604" y="1191"/>
                    <a:pt x="3604" y="1188"/>
                    <a:pt x="3604" y="1186"/>
                  </a:cubicBezTo>
                  <a:cubicBezTo>
                    <a:pt x="3607" y="1183"/>
                    <a:pt x="3610" y="1180"/>
                    <a:pt x="3613" y="1178"/>
                  </a:cubicBezTo>
                  <a:cubicBezTo>
                    <a:pt x="3616" y="1178"/>
                    <a:pt x="3618" y="1178"/>
                    <a:pt x="3621" y="1178"/>
                  </a:cubicBezTo>
                  <a:cubicBezTo>
                    <a:pt x="3626" y="1172"/>
                    <a:pt x="3632" y="1167"/>
                    <a:pt x="3637" y="1161"/>
                  </a:cubicBezTo>
                  <a:cubicBezTo>
                    <a:pt x="3643" y="1161"/>
                    <a:pt x="3649" y="1161"/>
                    <a:pt x="3654" y="1161"/>
                  </a:cubicBezTo>
                  <a:cubicBezTo>
                    <a:pt x="3660" y="1156"/>
                    <a:pt x="3665" y="1150"/>
                    <a:pt x="3671" y="1145"/>
                  </a:cubicBezTo>
                  <a:cubicBezTo>
                    <a:pt x="3680" y="1145"/>
                    <a:pt x="3688" y="1145"/>
                    <a:pt x="3695" y="1145"/>
                  </a:cubicBezTo>
                  <a:cubicBezTo>
                    <a:pt x="3699" y="1141"/>
                    <a:pt x="3701" y="1139"/>
                    <a:pt x="3703" y="1137"/>
                  </a:cubicBezTo>
                  <a:cubicBezTo>
                    <a:pt x="3709" y="1137"/>
                    <a:pt x="3715" y="1137"/>
                    <a:pt x="3720" y="1137"/>
                  </a:cubicBezTo>
                  <a:cubicBezTo>
                    <a:pt x="3723" y="1140"/>
                    <a:pt x="3726" y="1142"/>
                    <a:pt x="3729" y="1145"/>
                  </a:cubicBezTo>
                  <a:cubicBezTo>
                    <a:pt x="3749" y="1145"/>
                    <a:pt x="3768" y="1145"/>
                    <a:pt x="3787" y="1145"/>
                  </a:cubicBezTo>
                  <a:cubicBezTo>
                    <a:pt x="3790" y="1148"/>
                    <a:pt x="3792" y="1150"/>
                    <a:pt x="3795" y="1153"/>
                  </a:cubicBezTo>
                  <a:cubicBezTo>
                    <a:pt x="3800" y="1153"/>
                    <a:pt x="3806" y="1153"/>
                    <a:pt x="3812" y="1153"/>
                  </a:cubicBezTo>
                  <a:cubicBezTo>
                    <a:pt x="3815" y="1156"/>
                    <a:pt x="3817" y="1159"/>
                    <a:pt x="3819" y="1161"/>
                  </a:cubicBezTo>
                  <a:cubicBezTo>
                    <a:pt x="3825" y="1161"/>
                    <a:pt x="3831" y="1161"/>
                    <a:pt x="3836" y="1161"/>
                  </a:cubicBezTo>
                  <a:cubicBezTo>
                    <a:pt x="3839" y="1164"/>
                    <a:pt x="3842" y="1167"/>
                    <a:pt x="3844" y="1169"/>
                  </a:cubicBezTo>
                  <a:cubicBezTo>
                    <a:pt x="3853" y="1169"/>
                    <a:pt x="3862" y="1169"/>
                    <a:pt x="3870" y="1169"/>
                  </a:cubicBezTo>
                  <a:cubicBezTo>
                    <a:pt x="3873" y="1172"/>
                    <a:pt x="3875" y="1176"/>
                    <a:pt x="3878" y="1178"/>
                  </a:cubicBezTo>
                  <a:cubicBezTo>
                    <a:pt x="3889" y="1178"/>
                    <a:pt x="3900" y="1178"/>
                    <a:pt x="3911" y="1178"/>
                  </a:cubicBezTo>
                  <a:cubicBezTo>
                    <a:pt x="3914" y="1181"/>
                    <a:pt x="3916" y="1184"/>
                    <a:pt x="3919" y="1186"/>
                  </a:cubicBezTo>
                  <a:cubicBezTo>
                    <a:pt x="3924" y="1186"/>
                    <a:pt x="3930" y="1186"/>
                    <a:pt x="3936" y="1186"/>
                  </a:cubicBezTo>
                  <a:cubicBezTo>
                    <a:pt x="3939" y="1189"/>
                    <a:pt x="3941" y="1192"/>
                    <a:pt x="3944" y="1195"/>
                  </a:cubicBezTo>
                  <a:cubicBezTo>
                    <a:pt x="3952" y="1195"/>
                    <a:pt x="3961" y="1195"/>
                    <a:pt x="3969" y="1195"/>
                  </a:cubicBezTo>
                  <a:cubicBezTo>
                    <a:pt x="3969" y="1225"/>
                    <a:pt x="3969" y="1255"/>
                    <a:pt x="3969" y="1285"/>
                  </a:cubicBezTo>
                  <a:cubicBezTo>
                    <a:pt x="3966" y="1288"/>
                    <a:pt x="3963" y="1292"/>
                    <a:pt x="3960" y="1294"/>
                  </a:cubicBezTo>
                  <a:cubicBezTo>
                    <a:pt x="3960" y="1322"/>
                    <a:pt x="3960" y="1350"/>
                    <a:pt x="3960" y="1377"/>
                  </a:cubicBezTo>
                  <a:cubicBezTo>
                    <a:pt x="3966" y="1377"/>
                    <a:pt x="3971" y="1377"/>
                    <a:pt x="3977" y="1377"/>
                  </a:cubicBezTo>
                  <a:cubicBezTo>
                    <a:pt x="3980" y="1380"/>
                    <a:pt x="3983" y="1382"/>
                    <a:pt x="3986" y="1385"/>
                  </a:cubicBezTo>
                  <a:cubicBezTo>
                    <a:pt x="3986" y="1390"/>
                    <a:pt x="3986" y="1396"/>
                    <a:pt x="3986" y="1401"/>
                  </a:cubicBezTo>
                  <a:cubicBezTo>
                    <a:pt x="3982" y="1405"/>
                    <a:pt x="3979" y="1407"/>
                    <a:pt x="3977" y="1409"/>
                  </a:cubicBezTo>
                  <a:cubicBezTo>
                    <a:pt x="3977" y="1413"/>
                    <a:pt x="3977" y="1416"/>
                    <a:pt x="3977" y="1418"/>
                  </a:cubicBezTo>
                  <a:cubicBezTo>
                    <a:pt x="3974" y="1421"/>
                    <a:pt x="3971" y="1424"/>
                    <a:pt x="3969" y="1426"/>
                  </a:cubicBezTo>
                  <a:cubicBezTo>
                    <a:pt x="3969" y="1432"/>
                    <a:pt x="3969" y="1437"/>
                    <a:pt x="3969" y="1443"/>
                  </a:cubicBezTo>
                  <a:cubicBezTo>
                    <a:pt x="3966" y="1446"/>
                    <a:pt x="3963" y="1449"/>
                    <a:pt x="3960" y="1451"/>
                  </a:cubicBezTo>
                  <a:cubicBezTo>
                    <a:pt x="3960" y="1455"/>
                    <a:pt x="3960" y="1457"/>
                    <a:pt x="3960" y="1459"/>
                  </a:cubicBezTo>
                  <a:cubicBezTo>
                    <a:pt x="3969" y="1468"/>
                    <a:pt x="3978" y="1476"/>
                    <a:pt x="3986" y="1484"/>
                  </a:cubicBezTo>
                  <a:cubicBezTo>
                    <a:pt x="3997" y="1484"/>
                    <a:pt x="4008" y="1484"/>
                    <a:pt x="4018" y="1484"/>
                  </a:cubicBezTo>
                  <a:cubicBezTo>
                    <a:pt x="4024" y="1490"/>
                    <a:pt x="4029" y="1495"/>
                    <a:pt x="4035" y="1501"/>
                  </a:cubicBezTo>
                  <a:cubicBezTo>
                    <a:pt x="4035" y="1515"/>
                    <a:pt x="4035" y="1529"/>
                    <a:pt x="4035" y="1542"/>
                  </a:cubicBezTo>
                  <a:cubicBezTo>
                    <a:pt x="4018" y="1542"/>
                    <a:pt x="4002" y="1542"/>
                    <a:pt x="3986" y="1542"/>
                  </a:cubicBezTo>
                  <a:cubicBezTo>
                    <a:pt x="3982" y="1539"/>
                    <a:pt x="3979" y="1537"/>
                    <a:pt x="3977" y="1534"/>
                  </a:cubicBezTo>
                  <a:cubicBezTo>
                    <a:pt x="3968" y="1534"/>
                    <a:pt x="3960" y="1534"/>
                    <a:pt x="3952" y="1534"/>
                  </a:cubicBezTo>
                  <a:cubicBezTo>
                    <a:pt x="3949" y="1537"/>
                    <a:pt x="3946" y="1540"/>
                    <a:pt x="3944" y="1542"/>
                  </a:cubicBezTo>
                  <a:cubicBezTo>
                    <a:pt x="3944" y="1545"/>
                    <a:pt x="3944" y="1548"/>
                    <a:pt x="3944" y="1551"/>
                  </a:cubicBezTo>
                  <a:cubicBezTo>
                    <a:pt x="3938" y="1556"/>
                    <a:pt x="3932" y="1562"/>
                    <a:pt x="3928" y="1567"/>
                  </a:cubicBezTo>
                  <a:cubicBezTo>
                    <a:pt x="3936" y="1576"/>
                    <a:pt x="3944" y="1584"/>
                    <a:pt x="3952" y="1592"/>
                  </a:cubicBezTo>
                  <a:cubicBezTo>
                    <a:pt x="3952" y="1595"/>
                    <a:pt x="3952" y="1598"/>
                    <a:pt x="3952" y="1600"/>
                  </a:cubicBezTo>
                  <a:cubicBezTo>
                    <a:pt x="3958" y="1606"/>
                    <a:pt x="3963" y="1611"/>
                    <a:pt x="3969" y="1617"/>
                  </a:cubicBezTo>
                  <a:cubicBezTo>
                    <a:pt x="3975" y="1617"/>
                    <a:pt x="3980" y="1617"/>
                    <a:pt x="3986" y="1617"/>
                  </a:cubicBezTo>
                  <a:cubicBezTo>
                    <a:pt x="3989" y="1620"/>
                    <a:pt x="3991" y="1622"/>
                    <a:pt x="3994" y="1625"/>
                  </a:cubicBezTo>
                  <a:cubicBezTo>
                    <a:pt x="3997" y="1625"/>
                    <a:pt x="3999" y="1625"/>
                    <a:pt x="4002" y="1625"/>
                  </a:cubicBezTo>
                  <a:cubicBezTo>
                    <a:pt x="4005" y="1622"/>
                    <a:pt x="4008" y="1619"/>
                    <a:pt x="4010" y="1617"/>
                  </a:cubicBezTo>
                  <a:cubicBezTo>
                    <a:pt x="4021" y="1617"/>
                    <a:pt x="4033" y="1617"/>
                    <a:pt x="4043" y="1617"/>
                  </a:cubicBezTo>
                  <a:cubicBezTo>
                    <a:pt x="4046" y="1614"/>
                    <a:pt x="4049" y="1611"/>
                    <a:pt x="4052" y="1608"/>
                  </a:cubicBezTo>
                  <a:cubicBezTo>
                    <a:pt x="4057" y="1608"/>
                    <a:pt x="4063" y="1608"/>
                    <a:pt x="4068" y="1608"/>
                  </a:cubicBezTo>
                  <a:cubicBezTo>
                    <a:pt x="4072" y="1605"/>
                    <a:pt x="4074" y="1603"/>
                    <a:pt x="4076" y="1600"/>
                  </a:cubicBezTo>
                  <a:cubicBezTo>
                    <a:pt x="4082" y="1600"/>
                    <a:pt x="4087" y="1600"/>
                    <a:pt x="4093" y="1600"/>
                  </a:cubicBezTo>
                  <a:cubicBezTo>
                    <a:pt x="4093" y="1606"/>
                    <a:pt x="4093" y="1611"/>
                    <a:pt x="4093" y="1617"/>
                  </a:cubicBezTo>
                  <a:cubicBezTo>
                    <a:pt x="4096" y="1620"/>
                    <a:pt x="4099" y="1622"/>
                    <a:pt x="4101" y="1625"/>
                  </a:cubicBezTo>
                  <a:cubicBezTo>
                    <a:pt x="4101" y="1634"/>
                    <a:pt x="4101" y="1642"/>
                    <a:pt x="4101" y="1650"/>
                  </a:cubicBezTo>
                  <a:cubicBezTo>
                    <a:pt x="4099" y="1653"/>
                    <a:pt x="4096" y="1655"/>
                    <a:pt x="4093" y="1658"/>
                  </a:cubicBezTo>
                  <a:cubicBezTo>
                    <a:pt x="4091" y="1658"/>
                    <a:pt x="4088" y="1658"/>
                    <a:pt x="4085" y="1658"/>
                  </a:cubicBezTo>
                  <a:cubicBezTo>
                    <a:pt x="4083" y="1661"/>
                    <a:pt x="4079" y="1663"/>
                    <a:pt x="4076" y="1666"/>
                  </a:cubicBezTo>
                  <a:cubicBezTo>
                    <a:pt x="4076" y="1691"/>
                    <a:pt x="4076" y="1715"/>
                    <a:pt x="4076" y="1741"/>
                  </a:cubicBezTo>
                  <a:cubicBezTo>
                    <a:pt x="4074" y="1743"/>
                    <a:pt x="4072" y="1746"/>
                    <a:pt x="4068" y="1750"/>
                  </a:cubicBezTo>
                  <a:cubicBezTo>
                    <a:pt x="4068" y="1754"/>
                    <a:pt x="4068" y="1760"/>
                    <a:pt x="4068" y="1766"/>
                  </a:cubicBezTo>
                  <a:cubicBezTo>
                    <a:pt x="4066" y="1768"/>
                    <a:pt x="4063" y="1771"/>
                    <a:pt x="4060" y="1774"/>
                  </a:cubicBezTo>
                  <a:cubicBezTo>
                    <a:pt x="4060" y="1782"/>
                    <a:pt x="4060" y="1790"/>
                    <a:pt x="4060" y="1799"/>
                  </a:cubicBezTo>
                  <a:cubicBezTo>
                    <a:pt x="4057" y="1801"/>
                    <a:pt x="4055" y="1804"/>
                    <a:pt x="4052" y="1807"/>
                  </a:cubicBezTo>
                  <a:cubicBezTo>
                    <a:pt x="4052" y="1812"/>
                    <a:pt x="4052" y="1818"/>
                    <a:pt x="4052" y="1824"/>
                  </a:cubicBezTo>
                  <a:cubicBezTo>
                    <a:pt x="4049" y="1826"/>
                    <a:pt x="4046" y="1829"/>
                    <a:pt x="4043" y="1832"/>
                  </a:cubicBezTo>
                  <a:cubicBezTo>
                    <a:pt x="4043" y="1835"/>
                    <a:pt x="4043" y="1837"/>
                    <a:pt x="4043" y="1840"/>
                  </a:cubicBezTo>
                  <a:cubicBezTo>
                    <a:pt x="4038" y="1840"/>
                    <a:pt x="4033" y="1840"/>
                    <a:pt x="4027" y="1840"/>
                  </a:cubicBezTo>
                  <a:cubicBezTo>
                    <a:pt x="4025" y="1843"/>
                    <a:pt x="4021" y="1846"/>
                    <a:pt x="4018" y="1849"/>
                  </a:cubicBezTo>
                  <a:cubicBezTo>
                    <a:pt x="4018" y="1863"/>
                    <a:pt x="4018" y="1876"/>
                    <a:pt x="4018" y="1890"/>
                  </a:cubicBezTo>
                  <a:cubicBezTo>
                    <a:pt x="4010" y="1898"/>
                    <a:pt x="4002" y="1906"/>
                    <a:pt x="3994" y="1915"/>
                  </a:cubicBezTo>
                  <a:cubicBezTo>
                    <a:pt x="3994" y="1917"/>
                    <a:pt x="3994" y="1920"/>
                    <a:pt x="3994" y="1923"/>
                  </a:cubicBezTo>
                  <a:cubicBezTo>
                    <a:pt x="3991" y="1923"/>
                    <a:pt x="3989" y="1923"/>
                    <a:pt x="3986" y="1923"/>
                  </a:cubicBezTo>
                  <a:cubicBezTo>
                    <a:pt x="3980" y="1929"/>
                    <a:pt x="3975" y="1934"/>
                    <a:pt x="3969" y="1940"/>
                  </a:cubicBezTo>
                  <a:cubicBezTo>
                    <a:pt x="3963" y="1940"/>
                    <a:pt x="3958" y="1940"/>
                    <a:pt x="3952" y="1940"/>
                  </a:cubicBezTo>
                  <a:cubicBezTo>
                    <a:pt x="3947" y="1934"/>
                    <a:pt x="3941" y="1929"/>
                    <a:pt x="3936" y="1923"/>
                  </a:cubicBezTo>
                  <a:cubicBezTo>
                    <a:pt x="3933" y="1923"/>
                    <a:pt x="3931" y="1923"/>
                    <a:pt x="3928" y="1923"/>
                  </a:cubicBezTo>
                  <a:cubicBezTo>
                    <a:pt x="3920" y="1915"/>
                    <a:pt x="3911" y="1907"/>
                    <a:pt x="3902" y="1898"/>
                  </a:cubicBezTo>
                  <a:cubicBezTo>
                    <a:pt x="3900" y="1898"/>
                    <a:pt x="3897" y="1898"/>
                    <a:pt x="3894" y="1898"/>
                  </a:cubicBezTo>
                  <a:cubicBezTo>
                    <a:pt x="3892" y="1901"/>
                    <a:pt x="3889" y="1904"/>
                    <a:pt x="3886" y="1907"/>
                  </a:cubicBezTo>
                  <a:cubicBezTo>
                    <a:pt x="3873" y="1907"/>
                    <a:pt x="3858" y="1907"/>
                    <a:pt x="3844" y="1907"/>
                  </a:cubicBezTo>
                  <a:cubicBezTo>
                    <a:pt x="3842" y="1909"/>
                    <a:pt x="3839" y="1912"/>
                    <a:pt x="3836" y="1915"/>
                  </a:cubicBezTo>
                  <a:cubicBezTo>
                    <a:pt x="3834" y="1913"/>
                    <a:pt x="3831" y="1910"/>
                    <a:pt x="3828" y="1907"/>
                  </a:cubicBezTo>
                  <a:cubicBezTo>
                    <a:pt x="3826" y="1907"/>
                    <a:pt x="3823" y="1907"/>
                    <a:pt x="3819" y="1907"/>
                  </a:cubicBezTo>
                  <a:cubicBezTo>
                    <a:pt x="3817" y="1909"/>
                    <a:pt x="3815" y="1912"/>
                    <a:pt x="3812" y="1915"/>
                  </a:cubicBezTo>
                  <a:cubicBezTo>
                    <a:pt x="3809" y="1915"/>
                    <a:pt x="3806" y="1915"/>
                    <a:pt x="3803" y="1915"/>
                  </a:cubicBezTo>
                  <a:cubicBezTo>
                    <a:pt x="3798" y="1921"/>
                    <a:pt x="3792" y="1926"/>
                    <a:pt x="3787" y="1932"/>
                  </a:cubicBezTo>
                  <a:cubicBezTo>
                    <a:pt x="3785" y="1932"/>
                    <a:pt x="3781" y="1932"/>
                    <a:pt x="3778" y="1932"/>
                  </a:cubicBezTo>
                  <a:cubicBezTo>
                    <a:pt x="3776" y="1934"/>
                    <a:pt x="3773" y="1937"/>
                    <a:pt x="3770" y="1940"/>
                  </a:cubicBezTo>
                  <a:cubicBezTo>
                    <a:pt x="3762" y="1940"/>
                    <a:pt x="3753" y="1940"/>
                    <a:pt x="3745" y="1940"/>
                  </a:cubicBezTo>
                  <a:cubicBezTo>
                    <a:pt x="3742" y="1937"/>
                    <a:pt x="3740" y="1935"/>
                    <a:pt x="3737" y="1932"/>
                  </a:cubicBezTo>
                  <a:cubicBezTo>
                    <a:pt x="3726" y="1932"/>
                    <a:pt x="3715" y="1932"/>
                    <a:pt x="3703" y="1932"/>
                  </a:cubicBezTo>
                  <a:cubicBezTo>
                    <a:pt x="3701" y="1929"/>
                    <a:pt x="3699" y="1926"/>
                    <a:pt x="3695" y="1923"/>
                  </a:cubicBezTo>
                  <a:cubicBezTo>
                    <a:pt x="3688" y="1923"/>
                    <a:pt x="3680" y="1923"/>
                    <a:pt x="3671" y="1923"/>
                  </a:cubicBezTo>
                  <a:cubicBezTo>
                    <a:pt x="3668" y="1921"/>
                    <a:pt x="3665" y="1918"/>
                    <a:pt x="3662" y="1915"/>
                  </a:cubicBezTo>
                  <a:cubicBezTo>
                    <a:pt x="3660" y="1915"/>
                    <a:pt x="3657" y="1915"/>
                    <a:pt x="3654" y="1915"/>
                  </a:cubicBezTo>
                  <a:cubicBezTo>
                    <a:pt x="3654" y="1913"/>
                    <a:pt x="3654" y="1910"/>
                    <a:pt x="3654" y="1907"/>
                  </a:cubicBezTo>
                  <a:cubicBezTo>
                    <a:pt x="3657" y="1905"/>
                    <a:pt x="3659" y="1902"/>
                    <a:pt x="3662" y="1898"/>
                  </a:cubicBezTo>
                  <a:cubicBezTo>
                    <a:pt x="3660" y="1896"/>
                    <a:pt x="3657" y="1894"/>
                    <a:pt x="3654" y="1890"/>
                  </a:cubicBezTo>
                  <a:cubicBezTo>
                    <a:pt x="3652" y="1890"/>
                    <a:pt x="3649" y="1890"/>
                    <a:pt x="3645" y="1890"/>
                  </a:cubicBezTo>
                  <a:cubicBezTo>
                    <a:pt x="3641" y="1885"/>
                    <a:pt x="3635" y="1879"/>
                    <a:pt x="3629" y="1874"/>
                  </a:cubicBezTo>
                  <a:cubicBezTo>
                    <a:pt x="3627" y="1874"/>
                    <a:pt x="3624" y="1874"/>
                    <a:pt x="3621" y="1874"/>
                  </a:cubicBezTo>
                  <a:cubicBezTo>
                    <a:pt x="3618" y="1871"/>
                    <a:pt x="3616" y="1868"/>
                    <a:pt x="3613" y="1865"/>
                  </a:cubicBezTo>
                  <a:cubicBezTo>
                    <a:pt x="3610" y="1865"/>
                    <a:pt x="3607" y="1865"/>
                    <a:pt x="3604" y="1865"/>
                  </a:cubicBezTo>
                  <a:cubicBezTo>
                    <a:pt x="3602" y="1863"/>
                    <a:pt x="3599" y="1860"/>
                    <a:pt x="3596" y="1857"/>
                  </a:cubicBezTo>
                  <a:cubicBezTo>
                    <a:pt x="3594" y="1857"/>
                    <a:pt x="3591" y="1857"/>
                    <a:pt x="3587" y="1857"/>
                  </a:cubicBezTo>
                  <a:cubicBezTo>
                    <a:pt x="3585" y="1855"/>
                    <a:pt x="3583" y="1852"/>
                    <a:pt x="3579" y="1849"/>
                  </a:cubicBezTo>
                  <a:cubicBezTo>
                    <a:pt x="3577" y="1849"/>
                    <a:pt x="3575" y="1849"/>
                    <a:pt x="3571" y="1849"/>
                  </a:cubicBezTo>
                  <a:cubicBezTo>
                    <a:pt x="3569" y="1847"/>
                    <a:pt x="3566" y="1843"/>
                    <a:pt x="3563" y="1840"/>
                  </a:cubicBezTo>
                  <a:cubicBezTo>
                    <a:pt x="3560" y="1840"/>
                    <a:pt x="3558" y="1840"/>
                    <a:pt x="3555" y="1840"/>
                  </a:cubicBezTo>
                  <a:cubicBezTo>
                    <a:pt x="3552" y="1838"/>
                    <a:pt x="3549" y="1836"/>
                    <a:pt x="3546" y="1832"/>
                  </a:cubicBezTo>
                  <a:cubicBezTo>
                    <a:pt x="3544" y="1832"/>
                    <a:pt x="3541" y="1832"/>
                    <a:pt x="3538" y="1832"/>
                  </a:cubicBezTo>
                  <a:cubicBezTo>
                    <a:pt x="3536" y="1830"/>
                    <a:pt x="3533" y="1827"/>
                    <a:pt x="3530" y="1824"/>
                  </a:cubicBezTo>
                  <a:cubicBezTo>
                    <a:pt x="3528" y="1824"/>
                    <a:pt x="3525" y="1824"/>
                    <a:pt x="3521" y="1824"/>
                  </a:cubicBezTo>
                  <a:cubicBezTo>
                    <a:pt x="3521" y="1821"/>
                    <a:pt x="3521" y="1819"/>
                    <a:pt x="3521" y="1816"/>
                  </a:cubicBezTo>
                  <a:cubicBezTo>
                    <a:pt x="3527" y="1810"/>
                    <a:pt x="3532" y="1805"/>
                    <a:pt x="3538" y="1799"/>
                  </a:cubicBezTo>
                  <a:cubicBezTo>
                    <a:pt x="3536" y="1797"/>
                    <a:pt x="3533" y="1794"/>
                    <a:pt x="3530" y="1791"/>
                  </a:cubicBezTo>
                  <a:cubicBezTo>
                    <a:pt x="3528" y="1791"/>
                    <a:pt x="3525" y="1791"/>
                    <a:pt x="3521" y="1791"/>
                  </a:cubicBezTo>
                  <a:cubicBezTo>
                    <a:pt x="3519" y="1789"/>
                    <a:pt x="3517" y="1785"/>
                    <a:pt x="3513" y="1782"/>
                  </a:cubicBezTo>
                  <a:cubicBezTo>
                    <a:pt x="3511" y="1782"/>
                    <a:pt x="3508" y="1782"/>
                    <a:pt x="3505" y="1782"/>
                  </a:cubicBezTo>
                  <a:cubicBezTo>
                    <a:pt x="3499" y="1777"/>
                    <a:pt x="3494" y="1771"/>
                    <a:pt x="3488" y="1766"/>
                  </a:cubicBezTo>
                  <a:cubicBezTo>
                    <a:pt x="3483" y="1766"/>
                    <a:pt x="3478" y="1766"/>
                    <a:pt x="3472" y="1766"/>
                  </a:cubicBezTo>
                  <a:cubicBezTo>
                    <a:pt x="3466" y="1761"/>
                    <a:pt x="3461" y="1755"/>
                    <a:pt x="3455" y="1750"/>
                  </a:cubicBezTo>
                  <a:cubicBezTo>
                    <a:pt x="3453" y="1750"/>
                    <a:pt x="3450" y="1750"/>
                    <a:pt x="3447" y="1750"/>
                  </a:cubicBezTo>
                  <a:cubicBezTo>
                    <a:pt x="3436" y="1739"/>
                    <a:pt x="3425" y="1727"/>
                    <a:pt x="3414" y="1716"/>
                  </a:cubicBezTo>
                  <a:cubicBezTo>
                    <a:pt x="3414" y="1711"/>
                    <a:pt x="3414" y="1705"/>
                    <a:pt x="3414" y="1700"/>
                  </a:cubicBezTo>
                  <a:cubicBezTo>
                    <a:pt x="3408" y="1700"/>
                    <a:pt x="3403" y="1700"/>
                    <a:pt x="3397" y="1700"/>
                  </a:cubicBezTo>
                  <a:cubicBezTo>
                    <a:pt x="3397" y="1702"/>
                    <a:pt x="3397" y="1704"/>
                    <a:pt x="3397" y="1708"/>
                  </a:cubicBezTo>
                  <a:cubicBezTo>
                    <a:pt x="3395" y="1710"/>
                    <a:pt x="3392" y="1713"/>
                    <a:pt x="3389" y="1716"/>
                  </a:cubicBezTo>
                  <a:cubicBezTo>
                    <a:pt x="3381" y="1716"/>
                    <a:pt x="3373" y="1716"/>
                    <a:pt x="3364" y="1716"/>
                  </a:cubicBezTo>
                  <a:cubicBezTo>
                    <a:pt x="3364" y="1708"/>
                    <a:pt x="3364" y="1700"/>
                    <a:pt x="3364" y="1692"/>
                  </a:cubicBezTo>
                  <a:cubicBezTo>
                    <a:pt x="3354" y="1692"/>
                    <a:pt x="3342" y="1692"/>
                    <a:pt x="3331" y="1692"/>
                  </a:cubicBezTo>
                  <a:cubicBezTo>
                    <a:pt x="3329" y="1694"/>
                    <a:pt x="3326" y="1696"/>
                    <a:pt x="3323" y="1700"/>
                  </a:cubicBezTo>
                  <a:cubicBezTo>
                    <a:pt x="3311" y="1700"/>
                    <a:pt x="3300" y="1700"/>
                    <a:pt x="3289" y="1700"/>
                  </a:cubicBezTo>
                  <a:cubicBezTo>
                    <a:pt x="3287" y="1702"/>
                    <a:pt x="3284" y="1704"/>
                    <a:pt x="3281" y="1708"/>
                  </a:cubicBezTo>
                  <a:cubicBezTo>
                    <a:pt x="3273" y="1708"/>
                    <a:pt x="3265" y="1708"/>
                    <a:pt x="3257" y="1708"/>
                  </a:cubicBezTo>
                  <a:cubicBezTo>
                    <a:pt x="3254" y="1705"/>
                    <a:pt x="3251" y="1703"/>
                    <a:pt x="3248" y="1700"/>
                  </a:cubicBezTo>
                  <a:cubicBezTo>
                    <a:pt x="3248" y="1697"/>
                    <a:pt x="3248" y="1695"/>
                    <a:pt x="3248" y="1692"/>
                  </a:cubicBezTo>
                  <a:cubicBezTo>
                    <a:pt x="3245" y="1689"/>
                    <a:pt x="3243" y="1686"/>
                    <a:pt x="3240" y="1683"/>
                  </a:cubicBezTo>
                  <a:cubicBezTo>
                    <a:pt x="3240" y="1680"/>
                    <a:pt x="3240" y="1678"/>
                    <a:pt x="3240" y="1675"/>
                  </a:cubicBezTo>
                  <a:cubicBezTo>
                    <a:pt x="3234" y="1675"/>
                    <a:pt x="3229" y="1675"/>
                    <a:pt x="3223" y="1675"/>
                  </a:cubicBezTo>
                  <a:cubicBezTo>
                    <a:pt x="3221" y="1677"/>
                    <a:pt x="3218" y="1680"/>
                    <a:pt x="3215" y="1683"/>
                  </a:cubicBezTo>
                  <a:cubicBezTo>
                    <a:pt x="3204" y="1683"/>
                    <a:pt x="3193" y="1683"/>
                    <a:pt x="3182" y="1683"/>
                  </a:cubicBezTo>
                  <a:cubicBezTo>
                    <a:pt x="3179" y="1685"/>
                    <a:pt x="3177" y="1688"/>
                    <a:pt x="3174" y="1692"/>
                  </a:cubicBezTo>
                  <a:cubicBezTo>
                    <a:pt x="3168" y="1692"/>
                    <a:pt x="3163" y="1692"/>
                    <a:pt x="3157" y="1692"/>
                  </a:cubicBezTo>
                  <a:cubicBezTo>
                    <a:pt x="3155" y="1689"/>
                    <a:pt x="3152" y="1686"/>
                    <a:pt x="3148" y="1683"/>
                  </a:cubicBezTo>
                  <a:cubicBezTo>
                    <a:pt x="3146" y="1683"/>
                    <a:pt x="3144" y="1683"/>
                    <a:pt x="3140" y="1683"/>
                  </a:cubicBezTo>
                  <a:cubicBezTo>
                    <a:pt x="3138" y="1680"/>
                    <a:pt x="3135" y="1678"/>
                    <a:pt x="3132" y="1675"/>
                  </a:cubicBezTo>
                  <a:cubicBezTo>
                    <a:pt x="3132" y="1667"/>
                    <a:pt x="3132" y="1659"/>
                    <a:pt x="3132" y="1650"/>
                  </a:cubicBezTo>
                  <a:cubicBezTo>
                    <a:pt x="3129" y="1648"/>
                    <a:pt x="3127" y="1645"/>
                    <a:pt x="3124" y="1642"/>
                  </a:cubicBezTo>
                  <a:cubicBezTo>
                    <a:pt x="3124" y="1639"/>
                    <a:pt x="3124" y="1637"/>
                    <a:pt x="3124" y="1634"/>
                  </a:cubicBezTo>
                  <a:cubicBezTo>
                    <a:pt x="3116" y="1626"/>
                    <a:pt x="3108" y="1617"/>
                    <a:pt x="3099" y="1608"/>
                  </a:cubicBezTo>
                  <a:cubicBezTo>
                    <a:pt x="3099" y="1598"/>
                    <a:pt x="3099" y="1587"/>
                    <a:pt x="3099" y="1576"/>
                  </a:cubicBezTo>
                  <a:cubicBezTo>
                    <a:pt x="3107" y="1568"/>
                    <a:pt x="3115" y="1560"/>
                    <a:pt x="3124" y="1551"/>
                  </a:cubicBezTo>
                  <a:cubicBezTo>
                    <a:pt x="3129" y="1551"/>
                    <a:pt x="3135" y="1551"/>
                    <a:pt x="3140" y="1551"/>
                  </a:cubicBezTo>
                  <a:cubicBezTo>
                    <a:pt x="3143" y="1548"/>
                    <a:pt x="3145" y="1545"/>
                    <a:pt x="3148" y="1542"/>
                  </a:cubicBezTo>
                  <a:cubicBezTo>
                    <a:pt x="3156" y="1542"/>
                    <a:pt x="3165" y="1542"/>
                    <a:pt x="3174" y="1542"/>
                  </a:cubicBezTo>
                  <a:cubicBezTo>
                    <a:pt x="3174" y="1537"/>
                    <a:pt x="3174" y="1531"/>
                    <a:pt x="3174" y="1525"/>
                  </a:cubicBezTo>
                  <a:cubicBezTo>
                    <a:pt x="3179" y="1520"/>
                    <a:pt x="3184" y="1514"/>
                    <a:pt x="3190" y="1509"/>
                  </a:cubicBezTo>
                  <a:cubicBezTo>
                    <a:pt x="3190" y="1506"/>
                    <a:pt x="3190" y="1504"/>
                    <a:pt x="3190" y="1501"/>
                  </a:cubicBezTo>
                  <a:cubicBezTo>
                    <a:pt x="3185" y="1495"/>
                    <a:pt x="3179" y="1490"/>
                    <a:pt x="3174" y="1484"/>
                  </a:cubicBezTo>
                  <a:cubicBezTo>
                    <a:pt x="3174" y="1479"/>
                    <a:pt x="3174" y="1473"/>
                    <a:pt x="3174" y="1467"/>
                  </a:cubicBezTo>
                  <a:cubicBezTo>
                    <a:pt x="3171" y="1465"/>
                    <a:pt x="3168" y="1463"/>
                    <a:pt x="3165" y="1459"/>
                  </a:cubicBezTo>
                  <a:cubicBezTo>
                    <a:pt x="3165" y="1457"/>
                    <a:pt x="3165" y="1455"/>
                    <a:pt x="3165" y="1451"/>
                  </a:cubicBezTo>
                  <a:cubicBezTo>
                    <a:pt x="3163" y="1449"/>
                    <a:pt x="3160" y="1446"/>
                    <a:pt x="3157" y="1443"/>
                  </a:cubicBezTo>
                  <a:cubicBezTo>
                    <a:pt x="3157" y="1440"/>
                    <a:pt x="3157" y="1438"/>
                    <a:pt x="3157" y="1435"/>
                  </a:cubicBezTo>
                  <a:cubicBezTo>
                    <a:pt x="3155" y="1432"/>
                    <a:pt x="3152" y="1429"/>
                    <a:pt x="3148" y="1426"/>
                  </a:cubicBezTo>
                  <a:cubicBezTo>
                    <a:pt x="3148" y="1424"/>
                    <a:pt x="3148" y="1421"/>
                    <a:pt x="3148" y="1418"/>
                  </a:cubicBezTo>
                  <a:cubicBezTo>
                    <a:pt x="3146" y="1416"/>
                    <a:pt x="3144" y="1413"/>
                    <a:pt x="3140" y="1409"/>
                  </a:cubicBezTo>
                  <a:cubicBezTo>
                    <a:pt x="3140" y="1407"/>
                    <a:pt x="3140" y="1405"/>
                    <a:pt x="3140" y="1401"/>
                  </a:cubicBezTo>
                  <a:cubicBezTo>
                    <a:pt x="3138" y="1399"/>
                    <a:pt x="3135" y="1397"/>
                    <a:pt x="3132" y="1393"/>
                  </a:cubicBezTo>
                  <a:cubicBezTo>
                    <a:pt x="3132" y="1391"/>
                    <a:pt x="3132" y="1388"/>
                    <a:pt x="3132" y="1385"/>
                  </a:cubicBezTo>
                  <a:cubicBezTo>
                    <a:pt x="3127" y="1379"/>
                    <a:pt x="3121" y="1374"/>
                    <a:pt x="3116" y="1368"/>
                  </a:cubicBezTo>
                  <a:cubicBezTo>
                    <a:pt x="3116" y="1366"/>
                    <a:pt x="3116" y="1363"/>
                    <a:pt x="3116" y="1360"/>
                  </a:cubicBezTo>
                  <a:cubicBezTo>
                    <a:pt x="3110" y="1354"/>
                    <a:pt x="3105" y="1349"/>
                    <a:pt x="3099" y="1343"/>
                  </a:cubicBezTo>
                  <a:cubicBezTo>
                    <a:pt x="3099" y="1338"/>
                    <a:pt x="3099" y="1332"/>
                    <a:pt x="3099" y="1327"/>
                  </a:cubicBezTo>
                  <a:cubicBezTo>
                    <a:pt x="3102" y="1327"/>
                    <a:pt x="3104" y="1327"/>
                    <a:pt x="3107" y="1327"/>
                  </a:cubicBezTo>
                  <a:cubicBezTo>
                    <a:pt x="3113" y="1321"/>
                    <a:pt x="3118" y="1316"/>
                    <a:pt x="3124" y="1310"/>
                  </a:cubicBezTo>
                  <a:cubicBezTo>
                    <a:pt x="3124" y="1302"/>
                    <a:pt x="3124" y="1294"/>
                    <a:pt x="3124" y="1285"/>
                  </a:cubicBezTo>
                  <a:cubicBezTo>
                    <a:pt x="3126" y="1283"/>
                    <a:pt x="3129" y="1281"/>
                    <a:pt x="3132" y="1277"/>
                  </a:cubicBezTo>
                  <a:cubicBezTo>
                    <a:pt x="3132" y="1275"/>
                    <a:pt x="3132" y="1272"/>
                    <a:pt x="3132" y="1269"/>
                  </a:cubicBezTo>
                  <a:cubicBezTo>
                    <a:pt x="3134" y="1266"/>
                    <a:pt x="3137" y="1264"/>
                    <a:pt x="3140" y="1261"/>
                  </a:cubicBezTo>
                  <a:cubicBezTo>
                    <a:pt x="3140" y="1258"/>
                    <a:pt x="3140" y="1255"/>
                    <a:pt x="3140" y="1252"/>
                  </a:cubicBezTo>
                  <a:cubicBezTo>
                    <a:pt x="3143" y="1250"/>
                    <a:pt x="3145" y="1247"/>
                    <a:pt x="3148" y="1244"/>
                  </a:cubicBezTo>
                  <a:cubicBezTo>
                    <a:pt x="3162" y="1257"/>
                    <a:pt x="3175" y="1271"/>
                    <a:pt x="3190" y="1285"/>
                  </a:cubicBezTo>
                  <a:cubicBezTo>
                    <a:pt x="3190" y="1288"/>
                    <a:pt x="3190" y="1291"/>
                    <a:pt x="3190" y="1294"/>
                  </a:cubicBezTo>
                  <a:cubicBezTo>
                    <a:pt x="3203" y="1308"/>
                    <a:pt x="3217" y="1321"/>
                    <a:pt x="3231" y="1335"/>
                  </a:cubicBezTo>
                  <a:cubicBezTo>
                    <a:pt x="3234" y="1335"/>
                    <a:pt x="3237" y="1335"/>
                    <a:pt x="3240" y="1335"/>
                  </a:cubicBezTo>
                  <a:cubicBezTo>
                    <a:pt x="3240" y="1330"/>
                    <a:pt x="3240" y="1324"/>
                    <a:pt x="3240" y="1319"/>
                  </a:cubicBezTo>
                  <a:cubicBezTo>
                    <a:pt x="3242" y="1316"/>
                    <a:pt x="3245" y="1313"/>
                    <a:pt x="3248" y="1310"/>
                  </a:cubicBezTo>
                  <a:cubicBezTo>
                    <a:pt x="3248" y="1300"/>
                    <a:pt x="3248" y="1288"/>
                    <a:pt x="3248" y="1277"/>
                  </a:cubicBezTo>
                  <a:cubicBezTo>
                    <a:pt x="3245" y="1275"/>
                    <a:pt x="3243" y="1272"/>
                    <a:pt x="3240" y="1269"/>
                  </a:cubicBezTo>
                  <a:cubicBezTo>
                    <a:pt x="3237" y="1269"/>
                    <a:pt x="3234" y="1269"/>
                    <a:pt x="3231" y="1269"/>
                  </a:cubicBezTo>
                  <a:cubicBezTo>
                    <a:pt x="3231" y="1253"/>
                    <a:pt x="3231" y="1236"/>
                    <a:pt x="3231" y="1219"/>
                  </a:cubicBezTo>
                  <a:cubicBezTo>
                    <a:pt x="3226" y="1214"/>
                    <a:pt x="3221" y="1208"/>
                    <a:pt x="3215" y="1203"/>
                  </a:cubicBezTo>
                  <a:cubicBezTo>
                    <a:pt x="3207" y="1203"/>
                    <a:pt x="3199" y="1203"/>
                    <a:pt x="3190" y="1203"/>
                  </a:cubicBezTo>
                  <a:cubicBezTo>
                    <a:pt x="3190" y="1200"/>
                    <a:pt x="3190" y="1198"/>
                    <a:pt x="3190" y="1195"/>
                  </a:cubicBezTo>
                  <a:cubicBezTo>
                    <a:pt x="3192" y="1192"/>
                    <a:pt x="3195" y="1189"/>
                    <a:pt x="3199" y="1186"/>
                  </a:cubicBezTo>
                  <a:cubicBezTo>
                    <a:pt x="3196" y="1184"/>
                    <a:pt x="3193" y="1181"/>
                    <a:pt x="3190" y="1178"/>
                  </a:cubicBezTo>
                  <a:cubicBezTo>
                    <a:pt x="3187" y="1178"/>
                    <a:pt x="3185" y="1178"/>
                    <a:pt x="3182" y="1178"/>
                  </a:cubicBezTo>
                  <a:cubicBezTo>
                    <a:pt x="3179" y="1176"/>
                    <a:pt x="3177" y="1172"/>
                    <a:pt x="3174" y="1169"/>
                  </a:cubicBezTo>
                  <a:cubicBezTo>
                    <a:pt x="3171" y="1169"/>
                    <a:pt x="3168" y="1169"/>
                    <a:pt x="3165" y="1169"/>
                  </a:cubicBezTo>
                  <a:cubicBezTo>
                    <a:pt x="3163" y="1167"/>
                    <a:pt x="3160" y="1164"/>
                    <a:pt x="3157" y="1161"/>
                  </a:cubicBezTo>
                  <a:cubicBezTo>
                    <a:pt x="3155" y="1161"/>
                    <a:pt x="3152" y="1161"/>
                    <a:pt x="3148" y="1161"/>
                  </a:cubicBezTo>
                  <a:cubicBezTo>
                    <a:pt x="3146" y="1159"/>
                    <a:pt x="3144" y="1156"/>
                    <a:pt x="3140" y="1153"/>
                  </a:cubicBezTo>
                  <a:cubicBezTo>
                    <a:pt x="3140" y="1150"/>
                    <a:pt x="3140" y="1148"/>
                    <a:pt x="3140" y="1145"/>
                  </a:cubicBezTo>
                  <a:cubicBezTo>
                    <a:pt x="3143" y="1142"/>
                    <a:pt x="3145" y="1140"/>
                    <a:pt x="3148" y="1137"/>
                  </a:cubicBezTo>
                  <a:cubicBezTo>
                    <a:pt x="3148" y="1129"/>
                    <a:pt x="3148" y="1120"/>
                    <a:pt x="3148" y="1111"/>
                  </a:cubicBezTo>
                  <a:cubicBezTo>
                    <a:pt x="3154" y="1106"/>
                    <a:pt x="3160" y="1101"/>
                    <a:pt x="3165" y="1095"/>
                  </a:cubicBezTo>
                  <a:close/>
                </a:path>
              </a:pathLst>
            </a:custGeom>
            <a:solidFill>
              <a:srgbClr val="CCD1E3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888D1FDF-7DA4-4340-82FD-EBC2CFE51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058"/>
              <a:ext cx="228" cy="194"/>
            </a:xfrm>
            <a:custGeom>
              <a:avLst/>
              <a:gdLst>
                <a:gd name="T0" fmla="*/ 99 w 1001"/>
                <a:gd name="T1" fmla="*/ 8 h 853"/>
                <a:gd name="T2" fmla="*/ 165 w 1001"/>
                <a:gd name="T3" fmla="*/ 50 h 853"/>
                <a:gd name="T4" fmla="*/ 240 w 1001"/>
                <a:gd name="T5" fmla="*/ 74 h 853"/>
                <a:gd name="T6" fmla="*/ 314 w 1001"/>
                <a:gd name="T7" fmla="*/ 99 h 853"/>
                <a:gd name="T8" fmla="*/ 356 w 1001"/>
                <a:gd name="T9" fmla="*/ 132 h 853"/>
                <a:gd name="T10" fmla="*/ 380 w 1001"/>
                <a:gd name="T11" fmla="*/ 165 h 853"/>
                <a:gd name="T12" fmla="*/ 446 w 1001"/>
                <a:gd name="T13" fmla="*/ 149 h 853"/>
                <a:gd name="T14" fmla="*/ 504 w 1001"/>
                <a:gd name="T15" fmla="*/ 140 h 853"/>
                <a:gd name="T16" fmla="*/ 504 w 1001"/>
                <a:gd name="T17" fmla="*/ 99 h 853"/>
                <a:gd name="T18" fmla="*/ 571 w 1001"/>
                <a:gd name="T19" fmla="*/ 58 h 853"/>
                <a:gd name="T20" fmla="*/ 687 w 1001"/>
                <a:gd name="T21" fmla="*/ 58 h 853"/>
                <a:gd name="T22" fmla="*/ 745 w 1001"/>
                <a:gd name="T23" fmla="*/ 82 h 853"/>
                <a:gd name="T24" fmla="*/ 836 w 1001"/>
                <a:gd name="T25" fmla="*/ 99 h 853"/>
                <a:gd name="T26" fmla="*/ 861 w 1001"/>
                <a:gd name="T27" fmla="*/ 290 h 853"/>
                <a:gd name="T28" fmla="*/ 877 w 1001"/>
                <a:gd name="T29" fmla="*/ 331 h 853"/>
                <a:gd name="T30" fmla="*/ 886 w 1001"/>
                <a:gd name="T31" fmla="*/ 397 h 853"/>
                <a:gd name="T32" fmla="*/ 877 w 1001"/>
                <a:gd name="T33" fmla="*/ 447 h 853"/>
                <a:gd name="T34" fmla="*/ 853 w 1001"/>
                <a:gd name="T35" fmla="*/ 505 h 853"/>
                <a:gd name="T36" fmla="*/ 902 w 1001"/>
                <a:gd name="T37" fmla="*/ 538 h 853"/>
                <a:gd name="T38" fmla="*/ 977 w 1001"/>
                <a:gd name="T39" fmla="*/ 513 h 853"/>
                <a:gd name="T40" fmla="*/ 993 w 1001"/>
                <a:gd name="T41" fmla="*/ 571 h 853"/>
                <a:gd name="T42" fmla="*/ 969 w 1001"/>
                <a:gd name="T43" fmla="*/ 679 h 853"/>
                <a:gd name="T44" fmla="*/ 943 w 1001"/>
                <a:gd name="T45" fmla="*/ 745 h 853"/>
                <a:gd name="T46" fmla="*/ 894 w 1001"/>
                <a:gd name="T47" fmla="*/ 828 h 853"/>
                <a:gd name="T48" fmla="*/ 836 w 1001"/>
                <a:gd name="T49" fmla="*/ 836 h 853"/>
                <a:gd name="T50" fmla="*/ 745 w 1001"/>
                <a:gd name="T51" fmla="*/ 820 h 853"/>
                <a:gd name="T52" fmla="*/ 703 w 1001"/>
                <a:gd name="T53" fmla="*/ 828 h 853"/>
                <a:gd name="T54" fmla="*/ 637 w 1001"/>
                <a:gd name="T55" fmla="*/ 845 h 853"/>
                <a:gd name="T56" fmla="*/ 555 w 1001"/>
                <a:gd name="T57" fmla="*/ 828 h 853"/>
                <a:gd name="T58" fmla="*/ 530 w 1001"/>
                <a:gd name="T59" fmla="*/ 787 h 853"/>
                <a:gd name="T60" fmla="*/ 488 w 1001"/>
                <a:gd name="T61" fmla="*/ 770 h 853"/>
                <a:gd name="T62" fmla="*/ 446 w 1001"/>
                <a:gd name="T63" fmla="*/ 745 h 853"/>
                <a:gd name="T64" fmla="*/ 438 w 1001"/>
                <a:gd name="T65" fmla="*/ 712 h 853"/>
                <a:gd name="T66" fmla="*/ 388 w 1001"/>
                <a:gd name="T67" fmla="*/ 679 h 853"/>
                <a:gd name="T68" fmla="*/ 314 w 1001"/>
                <a:gd name="T69" fmla="*/ 613 h 853"/>
                <a:gd name="T70" fmla="*/ 264 w 1001"/>
                <a:gd name="T71" fmla="*/ 605 h 853"/>
                <a:gd name="T72" fmla="*/ 157 w 1001"/>
                <a:gd name="T73" fmla="*/ 621 h 853"/>
                <a:gd name="T74" fmla="*/ 124 w 1001"/>
                <a:gd name="T75" fmla="*/ 588 h 853"/>
                <a:gd name="T76" fmla="*/ 49 w 1001"/>
                <a:gd name="T77" fmla="*/ 596 h 853"/>
                <a:gd name="T78" fmla="*/ 24 w 1001"/>
                <a:gd name="T79" fmla="*/ 547 h 853"/>
                <a:gd name="T80" fmla="*/ 49 w 1001"/>
                <a:gd name="T81" fmla="*/ 455 h 853"/>
                <a:gd name="T82" fmla="*/ 74 w 1001"/>
                <a:gd name="T83" fmla="*/ 397 h 853"/>
                <a:gd name="T84" fmla="*/ 58 w 1001"/>
                <a:gd name="T85" fmla="*/ 348 h 853"/>
                <a:gd name="T86" fmla="*/ 32 w 1001"/>
                <a:gd name="T87" fmla="*/ 307 h 853"/>
                <a:gd name="T88" fmla="*/ 0 w 1001"/>
                <a:gd name="T89" fmla="*/ 240 h 853"/>
                <a:gd name="T90" fmla="*/ 32 w 1001"/>
                <a:gd name="T91" fmla="*/ 182 h 853"/>
                <a:gd name="T92" fmla="*/ 90 w 1001"/>
                <a:gd name="T93" fmla="*/ 207 h 853"/>
                <a:gd name="T94" fmla="*/ 148 w 1001"/>
                <a:gd name="T95" fmla="*/ 190 h 853"/>
                <a:gd name="T96" fmla="*/ 90 w 1001"/>
                <a:gd name="T97" fmla="*/ 116 h 853"/>
                <a:gd name="T98" fmla="*/ 74 w 1001"/>
                <a:gd name="T99" fmla="*/ 82 h 853"/>
                <a:gd name="T100" fmla="*/ 41 w 1001"/>
                <a:gd name="T101" fmla="*/ 58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1" h="853">
                  <a:moveTo>
                    <a:pt x="66" y="8"/>
                  </a:moveTo>
                  <a:cubicBezTo>
                    <a:pt x="69" y="8"/>
                    <a:pt x="72" y="8"/>
                    <a:pt x="74" y="8"/>
                  </a:cubicBezTo>
                  <a:cubicBezTo>
                    <a:pt x="77" y="5"/>
                    <a:pt x="80" y="2"/>
                    <a:pt x="82" y="0"/>
                  </a:cubicBezTo>
                  <a:cubicBezTo>
                    <a:pt x="85" y="0"/>
                    <a:pt x="88" y="0"/>
                    <a:pt x="90" y="0"/>
                  </a:cubicBezTo>
                  <a:cubicBezTo>
                    <a:pt x="93" y="3"/>
                    <a:pt x="97" y="6"/>
                    <a:pt x="99" y="8"/>
                  </a:cubicBezTo>
                  <a:cubicBezTo>
                    <a:pt x="102" y="8"/>
                    <a:pt x="104" y="8"/>
                    <a:pt x="107" y="8"/>
                  </a:cubicBezTo>
                  <a:cubicBezTo>
                    <a:pt x="118" y="19"/>
                    <a:pt x="129" y="31"/>
                    <a:pt x="140" y="41"/>
                  </a:cubicBezTo>
                  <a:cubicBezTo>
                    <a:pt x="143" y="41"/>
                    <a:pt x="146" y="41"/>
                    <a:pt x="148" y="41"/>
                  </a:cubicBezTo>
                  <a:cubicBezTo>
                    <a:pt x="151" y="44"/>
                    <a:pt x="155" y="47"/>
                    <a:pt x="157" y="50"/>
                  </a:cubicBezTo>
                  <a:cubicBezTo>
                    <a:pt x="160" y="50"/>
                    <a:pt x="163" y="50"/>
                    <a:pt x="165" y="50"/>
                  </a:cubicBezTo>
                  <a:cubicBezTo>
                    <a:pt x="168" y="53"/>
                    <a:pt x="171" y="55"/>
                    <a:pt x="174" y="58"/>
                  </a:cubicBezTo>
                  <a:cubicBezTo>
                    <a:pt x="179" y="58"/>
                    <a:pt x="185" y="58"/>
                    <a:pt x="190" y="58"/>
                  </a:cubicBezTo>
                  <a:cubicBezTo>
                    <a:pt x="193" y="61"/>
                    <a:pt x="196" y="63"/>
                    <a:pt x="198" y="66"/>
                  </a:cubicBezTo>
                  <a:cubicBezTo>
                    <a:pt x="209" y="66"/>
                    <a:pt x="221" y="66"/>
                    <a:pt x="232" y="66"/>
                  </a:cubicBezTo>
                  <a:cubicBezTo>
                    <a:pt x="235" y="69"/>
                    <a:pt x="237" y="72"/>
                    <a:pt x="240" y="74"/>
                  </a:cubicBezTo>
                  <a:cubicBezTo>
                    <a:pt x="245" y="74"/>
                    <a:pt x="251" y="74"/>
                    <a:pt x="256" y="74"/>
                  </a:cubicBezTo>
                  <a:cubicBezTo>
                    <a:pt x="260" y="78"/>
                    <a:pt x="262" y="80"/>
                    <a:pt x="264" y="82"/>
                  </a:cubicBezTo>
                  <a:cubicBezTo>
                    <a:pt x="270" y="82"/>
                    <a:pt x="275" y="82"/>
                    <a:pt x="281" y="82"/>
                  </a:cubicBezTo>
                  <a:cubicBezTo>
                    <a:pt x="287" y="88"/>
                    <a:pt x="292" y="93"/>
                    <a:pt x="298" y="99"/>
                  </a:cubicBezTo>
                  <a:cubicBezTo>
                    <a:pt x="303" y="99"/>
                    <a:pt x="309" y="99"/>
                    <a:pt x="314" y="99"/>
                  </a:cubicBezTo>
                  <a:cubicBezTo>
                    <a:pt x="318" y="102"/>
                    <a:pt x="320" y="105"/>
                    <a:pt x="322" y="108"/>
                  </a:cubicBezTo>
                  <a:cubicBezTo>
                    <a:pt x="322" y="111"/>
                    <a:pt x="322" y="113"/>
                    <a:pt x="322" y="116"/>
                  </a:cubicBezTo>
                  <a:cubicBezTo>
                    <a:pt x="326" y="116"/>
                    <a:pt x="329" y="116"/>
                    <a:pt x="331" y="116"/>
                  </a:cubicBezTo>
                  <a:cubicBezTo>
                    <a:pt x="337" y="121"/>
                    <a:pt x="342" y="127"/>
                    <a:pt x="347" y="132"/>
                  </a:cubicBezTo>
                  <a:cubicBezTo>
                    <a:pt x="350" y="132"/>
                    <a:pt x="353" y="132"/>
                    <a:pt x="356" y="132"/>
                  </a:cubicBezTo>
                  <a:cubicBezTo>
                    <a:pt x="356" y="136"/>
                    <a:pt x="356" y="138"/>
                    <a:pt x="356" y="140"/>
                  </a:cubicBezTo>
                  <a:cubicBezTo>
                    <a:pt x="359" y="144"/>
                    <a:pt x="361" y="147"/>
                    <a:pt x="364" y="149"/>
                  </a:cubicBezTo>
                  <a:cubicBezTo>
                    <a:pt x="364" y="155"/>
                    <a:pt x="364" y="160"/>
                    <a:pt x="364" y="165"/>
                  </a:cubicBezTo>
                  <a:cubicBezTo>
                    <a:pt x="367" y="168"/>
                    <a:pt x="370" y="171"/>
                    <a:pt x="372" y="174"/>
                  </a:cubicBezTo>
                  <a:cubicBezTo>
                    <a:pt x="376" y="171"/>
                    <a:pt x="378" y="167"/>
                    <a:pt x="380" y="165"/>
                  </a:cubicBezTo>
                  <a:cubicBezTo>
                    <a:pt x="389" y="165"/>
                    <a:pt x="397" y="165"/>
                    <a:pt x="405" y="165"/>
                  </a:cubicBezTo>
                  <a:cubicBezTo>
                    <a:pt x="408" y="162"/>
                    <a:pt x="411" y="159"/>
                    <a:pt x="414" y="157"/>
                  </a:cubicBezTo>
                  <a:cubicBezTo>
                    <a:pt x="419" y="157"/>
                    <a:pt x="425" y="157"/>
                    <a:pt x="430" y="157"/>
                  </a:cubicBezTo>
                  <a:cubicBezTo>
                    <a:pt x="434" y="154"/>
                    <a:pt x="436" y="151"/>
                    <a:pt x="438" y="149"/>
                  </a:cubicBezTo>
                  <a:cubicBezTo>
                    <a:pt x="442" y="149"/>
                    <a:pt x="444" y="149"/>
                    <a:pt x="446" y="149"/>
                  </a:cubicBezTo>
                  <a:cubicBezTo>
                    <a:pt x="450" y="146"/>
                    <a:pt x="453" y="143"/>
                    <a:pt x="455" y="140"/>
                  </a:cubicBezTo>
                  <a:cubicBezTo>
                    <a:pt x="458" y="140"/>
                    <a:pt x="461" y="140"/>
                    <a:pt x="463" y="140"/>
                  </a:cubicBezTo>
                  <a:cubicBezTo>
                    <a:pt x="466" y="144"/>
                    <a:pt x="469" y="147"/>
                    <a:pt x="472" y="149"/>
                  </a:cubicBezTo>
                  <a:cubicBezTo>
                    <a:pt x="481" y="149"/>
                    <a:pt x="489" y="149"/>
                    <a:pt x="496" y="149"/>
                  </a:cubicBezTo>
                  <a:cubicBezTo>
                    <a:pt x="500" y="146"/>
                    <a:pt x="502" y="143"/>
                    <a:pt x="504" y="140"/>
                  </a:cubicBezTo>
                  <a:cubicBezTo>
                    <a:pt x="504" y="137"/>
                    <a:pt x="504" y="135"/>
                    <a:pt x="504" y="132"/>
                  </a:cubicBezTo>
                  <a:cubicBezTo>
                    <a:pt x="501" y="129"/>
                    <a:pt x="499" y="126"/>
                    <a:pt x="496" y="124"/>
                  </a:cubicBezTo>
                  <a:cubicBezTo>
                    <a:pt x="496" y="120"/>
                    <a:pt x="496" y="118"/>
                    <a:pt x="496" y="116"/>
                  </a:cubicBezTo>
                  <a:cubicBezTo>
                    <a:pt x="500" y="112"/>
                    <a:pt x="502" y="110"/>
                    <a:pt x="504" y="108"/>
                  </a:cubicBezTo>
                  <a:cubicBezTo>
                    <a:pt x="504" y="105"/>
                    <a:pt x="504" y="101"/>
                    <a:pt x="504" y="99"/>
                  </a:cubicBezTo>
                  <a:cubicBezTo>
                    <a:pt x="508" y="96"/>
                    <a:pt x="511" y="93"/>
                    <a:pt x="513" y="91"/>
                  </a:cubicBezTo>
                  <a:cubicBezTo>
                    <a:pt x="516" y="91"/>
                    <a:pt x="519" y="91"/>
                    <a:pt x="521" y="91"/>
                  </a:cubicBezTo>
                  <a:cubicBezTo>
                    <a:pt x="527" y="85"/>
                    <a:pt x="532" y="80"/>
                    <a:pt x="538" y="74"/>
                  </a:cubicBezTo>
                  <a:cubicBezTo>
                    <a:pt x="543" y="74"/>
                    <a:pt x="549" y="74"/>
                    <a:pt x="555" y="74"/>
                  </a:cubicBezTo>
                  <a:cubicBezTo>
                    <a:pt x="560" y="69"/>
                    <a:pt x="566" y="63"/>
                    <a:pt x="571" y="58"/>
                  </a:cubicBezTo>
                  <a:cubicBezTo>
                    <a:pt x="580" y="58"/>
                    <a:pt x="588" y="58"/>
                    <a:pt x="596" y="58"/>
                  </a:cubicBezTo>
                  <a:cubicBezTo>
                    <a:pt x="599" y="54"/>
                    <a:pt x="601" y="52"/>
                    <a:pt x="604" y="50"/>
                  </a:cubicBezTo>
                  <a:cubicBezTo>
                    <a:pt x="609" y="50"/>
                    <a:pt x="615" y="50"/>
                    <a:pt x="621" y="50"/>
                  </a:cubicBezTo>
                  <a:cubicBezTo>
                    <a:pt x="624" y="53"/>
                    <a:pt x="627" y="55"/>
                    <a:pt x="629" y="58"/>
                  </a:cubicBezTo>
                  <a:cubicBezTo>
                    <a:pt x="649" y="58"/>
                    <a:pt x="668" y="58"/>
                    <a:pt x="687" y="58"/>
                  </a:cubicBezTo>
                  <a:cubicBezTo>
                    <a:pt x="690" y="61"/>
                    <a:pt x="693" y="63"/>
                    <a:pt x="695" y="66"/>
                  </a:cubicBezTo>
                  <a:cubicBezTo>
                    <a:pt x="701" y="66"/>
                    <a:pt x="706" y="66"/>
                    <a:pt x="712" y="66"/>
                  </a:cubicBezTo>
                  <a:cubicBezTo>
                    <a:pt x="715" y="69"/>
                    <a:pt x="718" y="72"/>
                    <a:pt x="720" y="74"/>
                  </a:cubicBezTo>
                  <a:cubicBezTo>
                    <a:pt x="725" y="74"/>
                    <a:pt x="731" y="74"/>
                    <a:pt x="737" y="74"/>
                  </a:cubicBezTo>
                  <a:cubicBezTo>
                    <a:pt x="740" y="78"/>
                    <a:pt x="742" y="80"/>
                    <a:pt x="745" y="82"/>
                  </a:cubicBezTo>
                  <a:cubicBezTo>
                    <a:pt x="753" y="82"/>
                    <a:pt x="762" y="82"/>
                    <a:pt x="770" y="82"/>
                  </a:cubicBezTo>
                  <a:cubicBezTo>
                    <a:pt x="773" y="85"/>
                    <a:pt x="776" y="89"/>
                    <a:pt x="778" y="91"/>
                  </a:cubicBezTo>
                  <a:cubicBezTo>
                    <a:pt x="789" y="91"/>
                    <a:pt x="800" y="91"/>
                    <a:pt x="811" y="91"/>
                  </a:cubicBezTo>
                  <a:cubicBezTo>
                    <a:pt x="815" y="94"/>
                    <a:pt x="817" y="97"/>
                    <a:pt x="819" y="99"/>
                  </a:cubicBezTo>
                  <a:cubicBezTo>
                    <a:pt x="825" y="99"/>
                    <a:pt x="830" y="99"/>
                    <a:pt x="836" y="99"/>
                  </a:cubicBezTo>
                  <a:cubicBezTo>
                    <a:pt x="839" y="102"/>
                    <a:pt x="842" y="105"/>
                    <a:pt x="844" y="108"/>
                  </a:cubicBezTo>
                  <a:cubicBezTo>
                    <a:pt x="853" y="108"/>
                    <a:pt x="861" y="108"/>
                    <a:pt x="869" y="108"/>
                  </a:cubicBezTo>
                  <a:cubicBezTo>
                    <a:pt x="869" y="138"/>
                    <a:pt x="869" y="168"/>
                    <a:pt x="869" y="198"/>
                  </a:cubicBezTo>
                  <a:cubicBezTo>
                    <a:pt x="866" y="202"/>
                    <a:pt x="863" y="205"/>
                    <a:pt x="861" y="207"/>
                  </a:cubicBezTo>
                  <a:cubicBezTo>
                    <a:pt x="861" y="235"/>
                    <a:pt x="861" y="263"/>
                    <a:pt x="861" y="290"/>
                  </a:cubicBezTo>
                  <a:cubicBezTo>
                    <a:pt x="866" y="290"/>
                    <a:pt x="872" y="290"/>
                    <a:pt x="877" y="290"/>
                  </a:cubicBezTo>
                  <a:cubicBezTo>
                    <a:pt x="880" y="293"/>
                    <a:pt x="884" y="295"/>
                    <a:pt x="886" y="298"/>
                  </a:cubicBezTo>
                  <a:cubicBezTo>
                    <a:pt x="886" y="303"/>
                    <a:pt x="886" y="309"/>
                    <a:pt x="886" y="314"/>
                  </a:cubicBezTo>
                  <a:cubicBezTo>
                    <a:pt x="883" y="318"/>
                    <a:pt x="880" y="320"/>
                    <a:pt x="877" y="322"/>
                  </a:cubicBezTo>
                  <a:cubicBezTo>
                    <a:pt x="877" y="326"/>
                    <a:pt x="877" y="329"/>
                    <a:pt x="877" y="331"/>
                  </a:cubicBezTo>
                  <a:cubicBezTo>
                    <a:pt x="874" y="334"/>
                    <a:pt x="872" y="337"/>
                    <a:pt x="869" y="339"/>
                  </a:cubicBezTo>
                  <a:cubicBezTo>
                    <a:pt x="869" y="345"/>
                    <a:pt x="869" y="350"/>
                    <a:pt x="869" y="356"/>
                  </a:cubicBezTo>
                  <a:cubicBezTo>
                    <a:pt x="866" y="359"/>
                    <a:pt x="863" y="362"/>
                    <a:pt x="861" y="365"/>
                  </a:cubicBezTo>
                  <a:cubicBezTo>
                    <a:pt x="861" y="368"/>
                    <a:pt x="861" y="370"/>
                    <a:pt x="861" y="372"/>
                  </a:cubicBezTo>
                  <a:cubicBezTo>
                    <a:pt x="869" y="381"/>
                    <a:pt x="878" y="389"/>
                    <a:pt x="886" y="397"/>
                  </a:cubicBezTo>
                  <a:cubicBezTo>
                    <a:pt x="897" y="397"/>
                    <a:pt x="908" y="397"/>
                    <a:pt x="919" y="397"/>
                  </a:cubicBezTo>
                  <a:cubicBezTo>
                    <a:pt x="924" y="403"/>
                    <a:pt x="930" y="408"/>
                    <a:pt x="935" y="414"/>
                  </a:cubicBezTo>
                  <a:cubicBezTo>
                    <a:pt x="935" y="428"/>
                    <a:pt x="935" y="442"/>
                    <a:pt x="935" y="455"/>
                  </a:cubicBezTo>
                  <a:cubicBezTo>
                    <a:pt x="919" y="455"/>
                    <a:pt x="902" y="455"/>
                    <a:pt x="886" y="455"/>
                  </a:cubicBezTo>
                  <a:cubicBezTo>
                    <a:pt x="883" y="452"/>
                    <a:pt x="880" y="450"/>
                    <a:pt x="877" y="447"/>
                  </a:cubicBezTo>
                  <a:cubicBezTo>
                    <a:pt x="869" y="447"/>
                    <a:pt x="861" y="447"/>
                    <a:pt x="853" y="447"/>
                  </a:cubicBezTo>
                  <a:cubicBezTo>
                    <a:pt x="849" y="450"/>
                    <a:pt x="846" y="453"/>
                    <a:pt x="844" y="455"/>
                  </a:cubicBezTo>
                  <a:cubicBezTo>
                    <a:pt x="844" y="458"/>
                    <a:pt x="844" y="462"/>
                    <a:pt x="844" y="464"/>
                  </a:cubicBezTo>
                  <a:cubicBezTo>
                    <a:pt x="838" y="470"/>
                    <a:pt x="833" y="475"/>
                    <a:pt x="828" y="480"/>
                  </a:cubicBezTo>
                  <a:cubicBezTo>
                    <a:pt x="837" y="489"/>
                    <a:pt x="845" y="497"/>
                    <a:pt x="853" y="505"/>
                  </a:cubicBezTo>
                  <a:cubicBezTo>
                    <a:pt x="853" y="508"/>
                    <a:pt x="853" y="511"/>
                    <a:pt x="853" y="513"/>
                  </a:cubicBezTo>
                  <a:cubicBezTo>
                    <a:pt x="858" y="519"/>
                    <a:pt x="864" y="524"/>
                    <a:pt x="869" y="530"/>
                  </a:cubicBezTo>
                  <a:cubicBezTo>
                    <a:pt x="875" y="530"/>
                    <a:pt x="880" y="530"/>
                    <a:pt x="886" y="530"/>
                  </a:cubicBezTo>
                  <a:cubicBezTo>
                    <a:pt x="889" y="533"/>
                    <a:pt x="892" y="535"/>
                    <a:pt x="894" y="538"/>
                  </a:cubicBezTo>
                  <a:cubicBezTo>
                    <a:pt x="897" y="538"/>
                    <a:pt x="900" y="538"/>
                    <a:pt x="902" y="538"/>
                  </a:cubicBezTo>
                  <a:cubicBezTo>
                    <a:pt x="905" y="535"/>
                    <a:pt x="908" y="532"/>
                    <a:pt x="911" y="530"/>
                  </a:cubicBezTo>
                  <a:cubicBezTo>
                    <a:pt x="922" y="530"/>
                    <a:pt x="933" y="530"/>
                    <a:pt x="943" y="530"/>
                  </a:cubicBezTo>
                  <a:cubicBezTo>
                    <a:pt x="946" y="527"/>
                    <a:pt x="950" y="524"/>
                    <a:pt x="952" y="521"/>
                  </a:cubicBezTo>
                  <a:cubicBezTo>
                    <a:pt x="958" y="521"/>
                    <a:pt x="963" y="521"/>
                    <a:pt x="969" y="521"/>
                  </a:cubicBezTo>
                  <a:cubicBezTo>
                    <a:pt x="972" y="518"/>
                    <a:pt x="974" y="516"/>
                    <a:pt x="977" y="513"/>
                  </a:cubicBezTo>
                  <a:cubicBezTo>
                    <a:pt x="982" y="513"/>
                    <a:pt x="988" y="513"/>
                    <a:pt x="993" y="513"/>
                  </a:cubicBezTo>
                  <a:cubicBezTo>
                    <a:pt x="993" y="519"/>
                    <a:pt x="993" y="524"/>
                    <a:pt x="993" y="530"/>
                  </a:cubicBezTo>
                  <a:cubicBezTo>
                    <a:pt x="997" y="533"/>
                    <a:pt x="999" y="535"/>
                    <a:pt x="1001" y="538"/>
                  </a:cubicBezTo>
                  <a:cubicBezTo>
                    <a:pt x="1001" y="547"/>
                    <a:pt x="1001" y="555"/>
                    <a:pt x="1001" y="563"/>
                  </a:cubicBezTo>
                  <a:cubicBezTo>
                    <a:pt x="999" y="566"/>
                    <a:pt x="997" y="568"/>
                    <a:pt x="993" y="571"/>
                  </a:cubicBezTo>
                  <a:cubicBezTo>
                    <a:pt x="991" y="571"/>
                    <a:pt x="989" y="571"/>
                    <a:pt x="985" y="571"/>
                  </a:cubicBezTo>
                  <a:cubicBezTo>
                    <a:pt x="983" y="574"/>
                    <a:pt x="980" y="576"/>
                    <a:pt x="977" y="579"/>
                  </a:cubicBezTo>
                  <a:cubicBezTo>
                    <a:pt x="977" y="604"/>
                    <a:pt x="977" y="629"/>
                    <a:pt x="977" y="654"/>
                  </a:cubicBezTo>
                  <a:cubicBezTo>
                    <a:pt x="974" y="656"/>
                    <a:pt x="972" y="660"/>
                    <a:pt x="969" y="663"/>
                  </a:cubicBezTo>
                  <a:cubicBezTo>
                    <a:pt x="969" y="667"/>
                    <a:pt x="969" y="673"/>
                    <a:pt x="969" y="679"/>
                  </a:cubicBezTo>
                  <a:cubicBezTo>
                    <a:pt x="966" y="681"/>
                    <a:pt x="963" y="684"/>
                    <a:pt x="960" y="687"/>
                  </a:cubicBezTo>
                  <a:cubicBezTo>
                    <a:pt x="960" y="695"/>
                    <a:pt x="960" y="703"/>
                    <a:pt x="960" y="712"/>
                  </a:cubicBezTo>
                  <a:cubicBezTo>
                    <a:pt x="958" y="714"/>
                    <a:pt x="955" y="717"/>
                    <a:pt x="952" y="720"/>
                  </a:cubicBezTo>
                  <a:cubicBezTo>
                    <a:pt x="952" y="726"/>
                    <a:pt x="952" y="731"/>
                    <a:pt x="952" y="737"/>
                  </a:cubicBezTo>
                  <a:cubicBezTo>
                    <a:pt x="950" y="739"/>
                    <a:pt x="946" y="742"/>
                    <a:pt x="943" y="745"/>
                  </a:cubicBezTo>
                  <a:cubicBezTo>
                    <a:pt x="943" y="748"/>
                    <a:pt x="943" y="750"/>
                    <a:pt x="943" y="753"/>
                  </a:cubicBezTo>
                  <a:cubicBezTo>
                    <a:pt x="939" y="753"/>
                    <a:pt x="933" y="753"/>
                    <a:pt x="927" y="753"/>
                  </a:cubicBezTo>
                  <a:cubicBezTo>
                    <a:pt x="925" y="756"/>
                    <a:pt x="922" y="759"/>
                    <a:pt x="919" y="762"/>
                  </a:cubicBezTo>
                  <a:cubicBezTo>
                    <a:pt x="919" y="776"/>
                    <a:pt x="919" y="789"/>
                    <a:pt x="919" y="803"/>
                  </a:cubicBezTo>
                  <a:cubicBezTo>
                    <a:pt x="911" y="811"/>
                    <a:pt x="903" y="819"/>
                    <a:pt x="894" y="828"/>
                  </a:cubicBezTo>
                  <a:cubicBezTo>
                    <a:pt x="894" y="830"/>
                    <a:pt x="894" y="833"/>
                    <a:pt x="894" y="836"/>
                  </a:cubicBezTo>
                  <a:cubicBezTo>
                    <a:pt x="892" y="836"/>
                    <a:pt x="889" y="836"/>
                    <a:pt x="886" y="836"/>
                  </a:cubicBezTo>
                  <a:cubicBezTo>
                    <a:pt x="880" y="842"/>
                    <a:pt x="875" y="847"/>
                    <a:pt x="869" y="853"/>
                  </a:cubicBezTo>
                  <a:cubicBezTo>
                    <a:pt x="864" y="853"/>
                    <a:pt x="858" y="853"/>
                    <a:pt x="853" y="853"/>
                  </a:cubicBezTo>
                  <a:cubicBezTo>
                    <a:pt x="847" y="847"/>
                    <a:pt x="842" y="842"/>
                    <a:pt x="836" y="836"/>
                  </a:cubicBezTo>
                  <a:cubicBezTo>
                    <a:pt x="834" y="836"/>
                    <a:pt x="831" y="836"/>
                    <a:pt x="828" y="836"/>
                  </a:cubicBezTo>
                  <a:cubicBezTo>
                    <a:pt x="820" y="828"/>
                    <a:pt x="811" y="820"/>
                    <a:pt x="803" y="811"/>
                  </a:cubicBezTo>
                  <a:cubicBezTo>
                    <a:pt x="800" y="811"/>
                    <a:pt x="798" y="811"/>
                    <a:pt x="795" y="811"/>
                  </a:cubicBezTo>
                  <a:cubicBezTo>
                    <a:pt x="792" y="814"/>
                    <a:pt x="790" y="817"/>
                    <a:pt x="787" y="820"/>
                  </a:cubicBezTo>
                  <a:cubicBezTo>
                    <a:pt x="773" y="820"/>
                    <a:pt x="759" y="820"/>
                    <a:pt x="745" y="820"/>
                  </a:cubicBezTo>
                  <a:cubicBezTo>
                    <a:pt x="742" y="823"/>
                    <a:pt x="740" y="825"/>
                    <a:pt x="737" y="828"/>
                  </a:cubicBezTo>
                  <a:cubicBezTo>
                    <a:pt x="734" y="826"/>
                    <a:pt x="732" y="823"/>
                    <a:pt x="729" y="820"/>
                  </a:cubicBezTo>
                  <a:cubicBezTo>
                    <a:pt x="726" y="820"/>
                    <a:pt x="723" y="820"/>
                    <a:pt x="720" y="820"/>
                  </a:cubicBezTo>
                  <a:cubicBezTo>
                    <a:pt x="718" y="823"/>
                    <a:pt x="715" y="825"/>
                    <a:pt x="712" y="828"/>
                  </a:cubicBezTo>
                  <a:cubicBezTo>
                    <a:pt x="710" y="828"/>
                    <a:pt x="706" y="828"/>
                    <a:pt x="703" y="828"/>
                  </a:cubicBezTo>
                  <a:cubicBezTo>
                    <a:pt x="698" y="834"/>
                    <a:pt x="693" y="839"/>
                    <a:pt x="687" y="845"/>
                  </a:cubicBezTo>
                  <a:cubicBezTo>
                    <a:pt x="685" y="845"/>
                    <a:pt x="682" y="845"/>
                    <a:pt x="679" y="845"/>
                  </a:cubicBezTo>
                  <a:cubicBezTo>
                    <a:pt x="676" y="847"/>
                    <a:pt x="674" y="850"/>
                    <a:pt x="671" y="853"/>
                  </a:cubicBezTo>
                  <a:cubicBezTo>
                    <a:pt x="663" y="853"/>
                    <a:pt x="654" y="853"/>
                    <a:pt x="645" y="853"/>
                  </a:cubicBezTo>
                  <a:cubicBezTo>
                    <a:pt x="643" y="850"/>
                    <a:pt x="640" y="848"/>
                    <a:pt x="637" y="845"/>
                  </a:cubicBezTo>
                  <a:cubicBezTo>
                    <a:pt x="626" y="845"/>
                    <a:pt x="615" y="845"/>
                    <a:pt x="604" y="845"/>
                  </a:cubicBezTo>
                  <a:cubicBezTo>
                    <a:pt x="601" y="842"/>
                    <a:pt x="599" y="839"/>
                    <a:pt x="596" y="836"/>
                  </a:cubicBezTo>
                  <a:cubicBezTo>
                    <a:pt x="588" y="836"/>
                    <a:pt x="580" y="836"/>
                    <a:pt x="571" y="836"/>
                  </a:cubicBezTo>
                  <a:cubicBezTo>
                    <a:pt x="569" y="834"/>
                    <a:pt x="566" y="831"/>
                    <a:pt x="562" y="828"/>
                  </a:cubicBezTo>
                  <a:cubicBezTo>
                    <a:pt x="560" y="828"/>
                    <a:pt x="558" y="828"/>
                    <a:pt x="555" y="828"/>
                  </a:cubicBezTo>
                  <a:cubicBezTo>
                    <a:pt x="555" y="826"/>
                    <a:pt x="555" y="823"/>
                    <a:pt x="555" y="820"/>
                  </a:cubicBezTo>
                  <a:cubicBezTo>
                    <a:pt x="557" y="818"/>
                    <a:pt x="559" y="815"/>
                    <a:pt x="562" y="811"/>
                  </a:cubicBezTo>
                  <a:cubicBezTo>
                    <a:pt x="560" y="809"/>
                    <a:pt x="558" y="807"/>
                    <a:pt x="555" y="803"/>
                  </a:cubicBezTo>
                  <a:cubicBezTo>
                    <a:pt x="552" y="803"/>
                    <a:pt x="549" y="803"/>
                    <a:pt x="546" y="803"/>
                  </a:cubicBezTo>
                  <a:cubicBezTo>
                    <a:pt x="541" y="798"/>
                    <a:pt x="535" y="792"/>
                    <a:pt x="530" y="787"/>
                  </a:cubicBezTo>
                  <a:cubicBezTo>
                    <a:pt x="527" y="787"/>
                    <a:pt x="524" y="787"/>
                    <a:pt x="521" y="787"/>
                  </a:cubicBezTo>
                  <a:cubicBezTo>
                    <a:pt x="519" y="784"/>
                    <a:pt x="516" y="781"/>
                    <a:pt x="513" y="778"/>
                  </a:cubicBezTo>
                  <a:cubicBezTo>
                    <a:pt x="511" y="778"/>
                    <a:pt x="508" y="778"/>
                    <a:pt x="504" y="778"/>
                  </a:cubicBezTo>
                  <a:cubicBezTo>
                    <a:pt x="502" y="776"/>
                    <a:pt x="500" y="773"/>
                    <a:pt x="496" y="770"/>
                  </a:cubicBezTo>
                  <a:cubicBezTo>
                    <a:pt x="494" y="770"/>
                    <a:pt x="491" y="770"/>
                    <a:pt x="488" y="770"/>
                  </a:cubicBezTo>
                  <a:cubicBezTo>
                    <a:pt x="485" y="768"/>
                    <a:pt x="483" y="765"/>
                    <a:pt x="480" y="762"/>
                  </a:cubicBezTo>
                  <a:cubicBezTo>
                    <a:pt x="477" y="762"/>
                    <a:pt x="475" y="762"/>
                    <a:pt x="472" y="762"/>
                  </a:cubicBezTo>
                  <a:cubicBezTo>
                    <a:pt x="469" y="760"/>
                    <a:pt x="466" y="757"/>
                    <a:pt x="463" y="753"/>
                  </a:cubicBezTo>
                  <a:cubicBezTo>
                    <a:pt x="461" y="753"/>
                    <a:pt x="458" y="753"/>
                    <a:pt x="455" y="753"/>
                  </a:cubicBezTo>
                  <a:cubicBezTo>
                    <a:pt x="453" y="751"/>
                    <a:pt x="450" y="749"/>
                    <a:pt x="446" y="745"/>
                  </a:cubicBezTo>
                  <a:cubicBezTo>
                    <a:pt x="444" y="745"/>
                    <a:pt x="442" y="745"/>
                    <a:pt x="438" y="745"/>
                  </a:cubicBezTo>
                  <a:cubicBezTo>
                    <a:pt x="436" y="743"/>
                    <a:pt x="434" y="740"/>
                    <a:pt x="430" y="737"/>
                  </a:cubicBezTo>
                  <a:cubicBezTo>
                    <a:pt x="428" y="737"/>
                    <a:pt x="425" y="737"/>
                    <a:pt x="422" y="737"/>
                  </a:cubicBezTo>
                  <a:cubicBezTo>
                    <a:pt x="422" y="734"/>
                    <a:pt x="422" y="732"/>
                    <a:pt x="422" y="729"/>
                  </a:cubicBezTo>
                  <a:cubicBezTo>
                    <a:pt x="427" y="723"/>
                    <a:pt x="433" y="718"/>
                    <a:pt x="438" y="712"/>
                  </a:cubicBezTo>
                  <a:cubicBezTo>
                    <a:pt x="436" y="710"/>
                    <a:pt x="434" y="707"/>
                    <a:pt x="430" y="704"/>
                  </a:cubicBezTo>
                  <a:cubicBezTo>
                    <a:pt x="428" y="704"/>
                    <a:pt x="425" y="704"/>
                    <a:pt x="422" y="704"/>
                  </a:cubicBezTo>
                  <a:cubicBezTo>
                    <a:pt x="419" y="702"/>
                    <a:pt x="417" y="698"/>
                    <a:pt x="414" y="695"/>
                  </a:cubicBezTo>
                  <a:cubicBezTo>
                    <a:pt x="411" y="695"/>
                    <a:pt x="408" y="695"/>
                    <a:pt x="405" y="695"/>
                  </a:cubicBezTo>
                  <a:cubicBezTo>
                    <a:pt x="399" y="690"/>
                    <a:pt x="394" y="684"/>
                    <a:pt x="388" y="679"/>
                  </a:cubicBezTo>
                  <a:cubicBezTo>
                    <a:pt x="384" y="679"/>
                    <a:pt x="378" y="679"/>
                    <a:pt x="372" y="679"/>
                  </a:cubicBezTo>
                  <a:cubicBezTo>
                    <a:pt x="367" y="674"/>
                    <a:pt x="361" y="668"/>
                    <a:pt x="356" y="663"/>
                  </a:cubicBezTo>
                  <a:cubicBezTo>
                    <a:pt x="353" y="663"/>
                    <a:pt x="350" y="663"/>
                    <a:pt x="347" y="663"/>
                  </a:cubicBezTo>
                  <a:cubicBezTo>
                    <a:pt x="337" y="652"/>
                    <a:pt x="326" y="640"/>
                    <a:pt x="314" y="629"/>
                  </a:cubicBezTo>
                  <a:cubicBezTo>
                    <a:pt x="314" y="624"/>
                    <a:pt x="314" y="618"/>
                    <a:pt x="314" y="613"/>
                  </a:cubicBezTo>
                  <a:cubicBezTo>
                    <a:pt x="309" y="613"/>
                    <a:pt x="303" y="613"/>
                    <a:pt x="298" y="613"/>
                  </a:cubicBezTo>
                  <a:cubicBezTo>
                    <a:pt x="298" y="615"/>
                    <a:pt x="298" y="617"/>
                    <a:pt x="298" y="621"/>
                  </a:cubicBezTo>
                  <a:cubicBezTo>
                    <a:pt x="295" y="623"/>
                    <a:pt x="292" y="626"/>
                    <a:pt x="289" y="629"/>
                  </a:cubicBezTo>
                  <a:cubicBezTo>
                    <a:pt x="281" y="629"/>
                    <a:pt x="273" y="629"/>
                    <a:pt x="264" y="629"/>
                  </a:cubicBezTo>
                  <a:cubicBezTo>
                    <a:pt x="264" y="621"/>
                    <a:pt x="264" y="613"/>
                    <a:pt x="264" y="605"/>
                  </a:cubicBezTo>
                  <a:cubicBezTo>
                    <a:pt x="254" y="605"/>
                    <a:pt x="243" y="605"/>
                    <a:pt x="232" y="605"/>
                  </a:cubicBezTo>
                  <a:cubicBezTo>
                    <a:pt x="229" y="607"/>
                    <a:pt x="226" y="609"/>
                    <a:pt x="223" y="613"/>
                  </a:cubicBezTo>
                  <a:cubicBezTo>
                    <a:pt x="212" y="613"/>
                    <a:pt x="201" y="613"/>
                    <a:pt x="190" y="613"/>
                  </a:cubicBezTo>
                  <a:cubicBezTo>
                    <a:pt x="187" y="615"/>
                    <a:pt x="185" y="617"/>
                    <a:pt x="182" y="621"/>
                  </a:cubicBezTo>
                  <a:cubicBezTo>
                    <a:pt x="174" y="621"/>
                    <a:pt x="166" y="621"/>
                    <a:pt x="157" y="621"/>
                  </a:cubicBezTo>
                  <a:cubicBezTo>
                    <a:pt x="155" y="618"/>
                    <a:pt x="151" y="616"/>
                    <a:pt x="148" y="613"/>
                  </a:cubicBezTo>
                  <a:cubicBezTo>
                    <a:pt x="148" y="610"/>
                    <a:pt x="148" y="608"/>
                    <a:pt x="148" y="605"/>
                  </a:cubicBezTo>
                  <a:cubicBezTo>
                    <a:pt x="146" y="602"/>
                    <a:pt x="143" y="599"/>
                    <a:pt x="140" y="596"/>
                  </a:cubicBezTo>
                  <a:cubicBezTo>
                    <a:pt x="140" y="594"/>
                    <a:pt x="140" y="591"/>
                    <a:pt x="140" y="588"/>
                  </a:cubicBezTo>
                  <a:cubicBezTo>
                    <a:pt x="135" y="588"/>
                    <a:pt x="129" y="588"/>
                    <a:pt x="124" y="588"/>
                  </a:cubicBezTo>
                  <a:cubicBezTo>
                    <a:pt x="121" y="590"/>
                    <a:pt x="119" y="593"/>
                    <a:pt x="116" y="596"/>
                  </a:cubicBezTo>
                  <a:cubicBezTo>
                    <a:pt x="104" y="596"/>
                    <a:pt x="93" y="596"/>
                    <a:pt x="82" y="596"/>
                  </a:cubicBezTo>
                  <a:cubicBezTo>
                    <a:pt x="80" y="598"/>
                    <a:pt x="77" y="601"/>
                    <a:pt x="74" y="605"/>
                  </a:cubicBezTo>
                  <a:cubicBezTo>
                    <a:pt x="69" y="605"/>
                    <a:pt x="63" y="605"/>
                    <a:pt x="58" y="605"/>
                  </a:cubicBezTo>
                  <a:cubicBezTo>
                    <a:pt x="55" y="602"/>
                    <a:pt x="52" y="599"/>
                    <a:pt x="49" y="596"/>
                  </a:cubicBezTo>
                  <a:cubicBezTo>
                    <a:pt x="46" y="596"/>
                    <a:pt x="44" y="596"/>
                    <a:pt x="41" y="596"/>
                  </a:cubicBezTo>
                  <a:cubicBezTo>
                    <a:pt x="38" y="594"/>
                    <a:pt x="35" y="591"/>
                    <a:pt x="32" y="588"/>
                  </a:cubicBezTo>
                  <a:cubicBezTo>
                    <a:pt x="32" y="580"/>
                    <a:pt x="32" y="572"/>
                    <a:pt x="32" y="563"/>
                  </a:cubicBezTo>
                  <a:cubicBezTo>
                    <a:pt x="30" y="561"/>
                    <a:pt x="27" y="558"/>
                    <a:pt x="24" y="555"/>
                  </a:cubicBezTo>
                  <a:cubicBezTo>
                    <a:pt x="24" y="552"/>
                    <a:pt x="24" y="550"/>
                    <a:pt x="24" y="547"/>
                  </a:cubicBezTo>
                  <a:cubicBezTo>
                    <a:pt x="16" y="539"/>
                    <a:pt x="8" y="530"/>
                    <a:pt x="0" y="521"/>
                  </a:cubicBezTo>
                  <a:cubicBezTo>
                    <a:pt x="0" y="511"/>
                    <a:pt x="0" y="500"/>
                    <a:pt x="0" y="489"/>
                  </a:cubicBezTo>
                  <a:cubicBezTo>
                    <a:pt x="7" y="481"/>
                    <a:pt x="15" y="473"/>
                    <a:pt x="24" y="464"/>
                  </a:cubicBezTo>
                  <a:cubicBezTo>
                    <a:pt x="30" y="464"/>
                    <a:pt x="35" y="464"/>
                    <a:pt x="41" y="464"/>
                  </a:cubicBezTo>
                  <a:cubicBezTo>
                    <a:pt x="43" y="462"/>
                    <a:pt x="46" y="458"/>
                    <a:pt x="49" y="455"/>
                  </a:cubicBezTo>
                  <a:cubicBezTo>
                    <a:pt x="57" y="455"/>
                    <a:pt x="66" y="455"/>
                    <a:pt x="74" y="455"/>
                  </a:cubicBezTo>
                  <a:cubicBezTo>
                    <a:pt x="74" y="450"/>
                    <a:pt x="74" y="444"/>
                    <a:pt x="74" y="438"/>
                  </a:cubicBezTo>
                  <a:cubicBezTo>
                    <a:pt x="79" y="433"/>
                    <a:pt x="85" y="427"/>
                    <a:pt x="90" y="422"/>
                  </a:cubicBezTo>
                  <a:cubicBezTo>
                    <a:pt x="90" y="419"/>
                    <a:pt x="90" y="417"/>
                    <a:pt x="90" y="414"/>
                  </a:cubicBezTo>
                  <a:cubicBezTo>
                    <a:pt x="85" y="408"/>
                    <a:pt x="80" y="403"/>
                    <a:pt x="74" y="397"/>
                  </a:cubicBezTo>
                  <a:cubicBezTo>
                    <a:pt x="74" y="392"/>
                    <a:pt x="74" y="386"/>
                    <a:pt x="74" y="380"/>
                  </a:cubicBezTo>
                  <a:cubicBezTo>
                    <a:pt x="72" y="378"/>
                    <a:pt x="69" y="376"/>
                    <a:pt x="66" y="372"/>
                  </a:cubicBezTo>
                  <a:cubicBezTo>
                    <a:pt x="66" y="370"/>
                    <a:pt x="66" y="368"/>
                    <a:pt x="66" y="365"/>
                  </a:cubicBezTo>
                  <a:cubicBezTo>
                    <a:pt x="63" y="362"/>
                    <a:pt x="61" y="359"/>
                    <a:pt x="58" y="356"/>
                  </a:cubicBezTo>
                  <a:cubicBezTo>
                    <a:pt x="58" y="353"/>
                    <a:pt x="58" y="351"/>
                    <a:pt x="58" y="348"/>
                  </a:cubicBezTo>
                  <a:cubicBezTo>
                    <a:pt x="55" y="345"/>
                    <a:pt x="52" y="342"/>
                    <a:pt x="49" y="339"/>
                  </a:cubicBezTo>
                  <a:cubicBezTo>
                    <a:pt x="49" y="337"/>
                    <a:pt x="49" y="334"/>
                    <a:pt x="49" y="331"/>
                  </a:cubicBezTo>
                  <a:cubicBezTo>
                    <a:pt x="46" y="329"/>
                    <a:pt x="44" y="326"/>
                    <a:pt x="41" y="322"/>
                  </a:cubicBezTo>
                  <a:cubicBezTo>
                    <a:pt x="41" y="320"/>
                    <a:pt x="41" y="318"/>
                    <a:pt x="41" y="314"/>
                  </a:cubicBezTo>
                  <a:cubicBezTo>
                    <a:pt x="38" y="312"/>
                    <a:pt x="35" y="310"/>
                    <a:pt x="32" y="307"/>
                  </a:cubicBezTo>
                  <a:cubicBezTo>
                    <a:pt x="32" y="304"/>
                    <a:pt x="32" y="301"/>
                    <a:pt x="32" y="298"/>
                  </a:cubicBezTo>
                  <a:cubicBezTo>
                    <a:pt x="27" y="292"/>
                    <a:pt x="22" y="287"/>
                    <a:pt x="16" y="281"/>
                  </a:cubicBezTo>
                  <a:cubicBezTo>
                    <a:pt x="16" y="279"/>
                    <a:pt x="16" y="276"/>
                    <a:pt x="16" y="273"/>
                  </a:cubicBezTo>
                  <a:cubicBezTo>
                    <a:pt x="11" y="268"/>
                    <a:pt x="5" y="262"/>
                    <a:pt x="0" y="256"/>
                  </a:cubicBezTo>
                  <a:cubicBezTo>
                    <a:pt x="0" y="251"/>
                    <a:pt x="0" y="245"/>
                    <a:pt x="0" y="240"/>
                  </a:cubicBezTo>
                  <a:cubicBezTo>
                    <a:pt x="2" y="240"/>
                    <a:pt x="4" y="240"/>
                    <a:pt x="7" y="240"/>
                  </a:cubicBezTo>
                  <a:cubicBezTo>
                    <a:pt x="13" y="234"/>
                    <a:pt x="19" y="229"/>
                    <a:pt x="24" y="223"/>
                  </a:cubicBezTo>
                  <a:cubicBezTo>
                    <a:pt x="24" y="215"/>
                    <a:pt x="24" y="207"/>
                    <a:pt x="24" y="198"/>
                  </a:cubicBezTo>
                  <a:cubicBezTo>
                    <a:pt x="27" y="196"/>
                    <a:pt x="29" y="194"/>
                    <a:pt x="32" y="190"/>
                  </a:cubicBezTo>
                  <a:cubicBezTo>
                    <a:pt x="32" y="188"/>
                    <a:pt x="32" y="185"/>
                    <a:pt x="32" y="182"/>
                  </a:cubicBezTo>
                  <a:cubicBezTo>
                    <a:pt x="35" y="179"/>
                    <a:pt x="38" y="177"/>
                    <a:pt x="41" y="174"/>
                  </a:cubicBezTo>
                  <a:cubicBezTo>
                    <a:pt x="41" y="171"/>
                    <a:pt x="41" y="168"/>
                    <a:pt x="41" y="165"/>
                  </a:cubicBezTo>
                  <a:cubicBezTo>
                    <a:pt x="43" y="163"/>
                    <a:pt x="46" y="160"/>
                    <a:pt x="49" y="157"/>
                  </a:cubicBezTo>
                  <a:cubicBezTo>
                    <a:pt x="62" y="171"/>
                    <a:pt x="76" y="184"/>
                    <a:pt x="90" y="198"/>
                  </a:cubicBezTo>
                  <a:cubicBezTo>
                    <a:pt x="90" y="201"/>
                    <a:pt x="90" y="204"/>
                    <a:pt x="90" y="207"/>
                  </a:cubicBezTo>
                  <a:cubicBezTo>
                    <a:pt x="104" y="221"/>
                    <a:pt x="117" y="234"/>
                    <a:pt x="132" y="248"/>
                  </a:cubicBezTo>
                  <a:cubicBezTo>
                    <a:pt x="134" y="248"/>
                    <a:pt x="137" y="248"/>
                    <a:pt x="140" y="248"/>
                  </a:cubicBezTo>
                  <a:cubicBezTo>
                    <a:pt x="140" y="243"/>
                    <a:pt x="140" y="237"/>
                    <a:pt x="140" y="232"/>
                  </a:cubicBezTo>
                  <a:cubicBezTo>
                    <a:pt x="143" y="229"/>
                    <a:pt x="145" y="226"/>
                    <a:pt x="148" y="223"/>
                  </a:cubicBezTo>
                  <a:cubicBezTo>
                    <a:pt x="148" y="213"/>
                    <a:pt x="148" y="202"/>
                    <a:pt x="148" y="190"/>
                  </a:cubicBezTo>
                  <a:cubicBezTo>
                    <a:pt x="146" y="188"/>
                    <a:pt x="143" y="185"/>
                    <a:pt x="140" y="182"/>
                  </a:cubicBezTo>
                  <a:cubicBezTo>
                    <a:pt x="138" y="182"/>
                    <a:pt x="135" y="182"/>
                    <a:pt x="132" y="182"/>
                  </a:cubicBezTo>
                  <a:cubicBezTo>
                    <a:pt x="132" y="166"/>
                    <a:pt x="132" y="149"/>
                    <a:pt x="132" y="132"/>
                  </a:cubicBezTo>
                  <a:cubicBezTo>
                    <a:pt x="127" y="127"/>
                    <a:pt x="121" y="121"/>
                    <a:pt x="116" y="116"/>
                  </a:cubicBezTo>
                  <a:cubicBezTo>
                    <a:pt x="108" y="116"/>
                    <a:pt x="99" y="116"/>
                    <a:pt x="90" y="116"/>
                  </a:cubicBezTo>
                  <a:cubicBezTo>
                    <a:pt x="90" y="113"/>
                    <a:pt x="90" y="111"/>
                    <a:pt x="90" y="108"/>
                  </a:cubicBezTo>
                  <a:cubicBezTo>
                    <a:pt x="93" y="105"/>
                    <a:pt x="96" y="102"/>
                    <a:pt x="99" y="99"/>
                  </a:cubicBezTo>
                  <a:cubicBezTo>
                    <a:pt x="97" y="97"/>
                    <a:pt x="93" y="94"/>
                    <a:pt x="90" y="91"/>
                  </a:cubicBezTo>
                  <a:cubicBezTo>
                    <a:pt x="88" y="91"/>
                    <a:pt x="85" y="91"/>
                    <a:pt x="82" y="91"/>
                  </a:cubicBezTo>
                  <a:cubicBezTo>
                    <a:pt x="80" y="89"/>
                    <a:pt x="77" y="85"/>
                    <a:pt x="74" y="82"/>
                  </a:cubicBezTo>
                  <a:cubicBezTo>
                    <a:pt x="72" y="82"/>
                    <a:pt x="69" y="82"/>
                    <a:pt x="66" y="82"/>
                  </a:cubicBezTo>
                  <a:cubicBezTo>
                    <a:pt x="63" y="80"/>
                    <a:pt x="61" y="78"/>
                    <a:pt x="58" y="74"/>
                  </a:cubicBezTo>
                  <a:cubicBezTo>
                    <a:pt x="55" y="74"/>
                    <a:pt x="52" y="74"/>
                    <a:pt x="49" y="74"/>
                  </a:cubicBezTo>
                  <a:cubicBezTo>
                    <a:pt x="46" y="72"/>
                    <a:pt x="44" y="69"/>
                    <a:pt x="41" y="66"/>
                  </a:cubicBezTo>
                  <a:cubicBezTo>
                    <a:pt x="41" y="63"/>
                    <a:pt x="41" y="61"/>
                    <a:pt x="41" y="58"/>
                  </a:cubicBezTo>
                  <a:cubicBezTo>
                    <a:pt x="43" y="55"/>
                    <a:pt x="46" y="53"/>
                    <a:pt x="49" y="50"/>
                  </a:cubicBezTo>
                  <a:cubicBezTo>
                    <a:pt x="49" y="42"/>
                    <a:pt x="49" y="33"/>
                    <a:pt x="49" y="24"/>
                  </a:cubicBezTo>
                  <a:cubicBezTo>
                    <a:pt x="54" y="19"/>
                    <a:pt x="60" y="14"/>
                    <a:pt x="66" y="8"/>
                  </a:cubicBezTo>
                  <a:close/>
                </a:path>
              </a:pathLst>
            </a:custGeom>
            <a:solidFill>
              <a:srgbClr val="CCD1E3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EFC224EC-039C-4CA5-8BD1-9908A728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592"/>
              <a:ext cx="338" cy="435"/>
            </a:xfrm>
            <a:custGeom>
              <a:avLst/>
              <a:gdLst>
                <a:gd name="T0" fmla="*/ 1095 w 1483"/>
                <a:gd name="T1" fmla="*/ 16 h 1913"/>
                <a:gd name="T2" fmla="*/ 1144 w 1483"/>
                <a:gd name="T3" fmla="*/ 107 h 1913"/>
                <a:gd name="T4" fmla="*/ 1252 w 1483"/>
                <a:gd name="T5" fmla="*/ 240 h 1913"/>
                <a:gd name="T6" fmla="*/ 1384 w 1483"/>
                <a:gd name="T7" fmla="*/ 281 h 1913"/>
                <a:gd name="T8" fmla="*/ 1393 w 1483"/>
                <a:gd name="T9" fmla="*/ 339 h 1913"/>
                <a:gd name="T10" fmla="*/ 1401 w 1483"/>
                <a:gd name="T11" fmla="*/ 439 h 1913"/>
                <a:gd name="T12" fmla="*/ 1343 w 1483"/>
                <a:gd name="T13" fmla="*/ 513 h 1913"/>
                <a:gd name="T14" fmla="*/ 1326 w 1483"/>
                <a:gd name="T15" fmla="*/ 588 h 1913"/>
                <a:gd name="T16" fmla="*/ 1227 w 1483"/>
                <a:gd name="T17" fmla="*/ 671 h 1913"/>
                <a:gd name="T18" fmla="*/ 1301 w 1483"/>
                <a:gd name="T19" fmla="*/ 787 h 1913"/>
                <a:gd name="T20" fmla="*/ 1393 w 1483"/>
                <a:gd name="T21" fmla="*/ 795 h 1913"/>
                <a:gd name="T22" fmla="*/ 1475 w 1483"/>
                <a:gd name="T23" fmla="*/ 853 h 1913"/>
                <a:gd name="T24" fmla="*/ 1459 w 1483"/>
                <a:gd name="T25" fmla="*/ 928 h 1913"/>
                <a:gd name="T26" fmla="*/ 1401 w 1483"/>
                <a:gd name="T27" fmla="*/ 886 h 1913"/>
                <a:gd name="T28" fmla="*/ 1384 w 1483"/>
                <a:gd name="T29" fmla="*/ 1002 h 1913"/>
                <a:gd name="T30" fmla="*/ 1393 w 1483"/>
                <a:gd name="T31" fmla="*/ 1068 h 1913"/>
                <a:gd name="T32" fmla="*/ 1376 w 1483"/>
                <a:gd name="T33" fmla="*/ 1143 h 1913"/>
                <a:gd name="T34" fmla="*/ 1384 w 1483"/>
                <a:gd name="T35" fmla="*/ 1275 h 1913"/>
                <a:gd name="T36" fmla="*/ 1417 w 1483"/>
                <a:gd name="T37" fmla="*/ 1350 h 1913"/>
                <a:gd name="T38" fmla="*/ 1417 w 1483"/>
                <a:gd name="T39" fmla="*/ 1449 h 1913"/>
                <a:gd name="T40" fmla="*/ 1417 w 1483"/>
                <a:gd name="T41" fmla="*/ 1515 h 1913"/>
                <a:gd name="T42" fmla="*/ 1367 w 1483"/>
                <a:gd name="T43" fmla="*/ 1631 h 1913"/>
                <a:gd name="T44" fmla="*/ 1376 w 1483"/>
                <a:gd name="T45" fmla="*/ 1714 h 1913"/>
                <a:gd name="T46" fmla="*/ 1277 w 1483"/>
                <a:gd name="T47" fmla="*/ 1673 h 1913"/>
                <a:gd name="T48" fmla="*/ 1136 w 1483"/>
                <a:gd name="T49" fmla="*/ 1689 h 1913"/>
                <a:gd name="T50" fmla="*/ 1061 w 1483"/>
                <a:gd name="T51" fmla="*/ 1723 h 1913"/>
                <a:gd name="T52" fmla="*/ 904 w 1483"/>
                <a:gd name="T53" fmla="*/ 1764 h 1913"/>
                <a:gd name="T54" fmla="*/ 796 w 1483"/>
                <a:gd name="T55" fmla="*/ 1723 h 1913"/>
                <a:gd name="T56" fmla="*/ 713 w 1483"/>
                <a:gd name="T57" fmla="*/ 1698 h 1913"/>
                <a:gd name="T58" fmla="*/ 722 w 1483"/>
                <a:gd name="T59" fmla="*/ 1789 h 1913"/>
                <a:gd name="T60" fmla="*/ 713 w 1483"/>
                <a:gd name="T61" fmla="*/ 1905 h 1913"/>
                <a:gd name="T62" fmla="*/ 539 w 1483"/>
                <a:gd name="T63" fmla="*/ 1888 h 1913"/>
                <a:gd name="T64" fmla="*/ 423 w 1483"/>
                <a:gd name="T65" fmla="*/ 1830 h 1913"/>
                <a:gd name="T66" fmla="*/ 283 w 1483"/>
                <a:gd name="T67" fmla="*/ 1805 h 1913"/>
                <a:gd name="T68" fmla="*/ 257 w 1483"/>
                <a:gd name="T69" fmla="*/ 1714 h 1913"/>
                <a:gd name="T70" fmla="*/ 125 w 1483"/>
                <a:gd name="T71" fmla="*/ 1640 h 1913"/>
                <a:gd name="T72" fmla="*/ 75 w 1483"/>
                <a:gd name="T73" fmla="*/ 1599 h 1913"/>
                <a:gd name="T74" fmla="*/ 200 w 1483"/>
                <a:gd name="T75" fmla="*/ 1449 h 1913"/>
                <a:gd name="T76" fmla="*/ 174 w 1483"/>
                <a:gd name="T77" fmla="*/ 1342 h 1913"/>
                <a:gd name="T78" fmla="*/ 257 w 1483"/>
                <a:gd name="T79" fmla="*/ 1209 h 1913"/>
                <a:gd name="T80" fmla="*/ 415 w 1483"/>
                <a:gd name="T81" fmla="*/ 1134 h 1913"/>
                <a:gd name="T82" fmla="*/ 481 w 1483"/>
                <a:gd name="T83" fmla="*/ 1076 h 1913"/>
                <a:gd name="T84" fmla="*/ 415 w 1483"/>
                <a:gd name="T85" fmla="*/ 969 h 1913"/>
                <a:gd name="T86" fmla="*/ 382 w 1483"/>
                <a:gd name="T87" fmla="*/ 853 h 1913"/>
                <a:gd name="T88" fmla="*/ 307 w 1483"/>
                <a:gd name="T89" fmla="*/ 753 h 1913"/>
                <a:gd name="T90" fmla="*/ 125 w 1483"/>
                <a:gd name="T91" fmla="*/ 712 h 1913"/>
                <a:gd name="T92" fmla="*/ 208 w 1483"/>
                <a:gd name="T93" fmla="*/ 596 h 1913"/>
                <a:gd name="T94" fmla="*/ 241 w 1483"/>
                <a:gd name="T95" fmla="*/ 497 h 1913"/>
                <a:gd name="T96" fmla="*/ 249 w 1483"/>
                <a:gd name="T97" fmla="*/ 422 h 1913"/>
                <a:gd name="T98" fmla="*/ 357 w 1483"/>
                <a:gd name="T99" fmla="*/ 373 h 1913"/>
                <a:gd name="T100" fmla="*/ 373 w 1483"/>
                <a:gd name="T101" fmla="*/ 273 h 1913"/>
                <a:gd name="T102" fmla="*/ 315 w 1483"/>
                <a:gd name="T103" fmla="*/ 174 h 1913"/>
                <a:gd name="T104" fmla="*/ 456 w 1483"/>
                <a:gd name="T105" fmla="*/ 132 h 1913"/>
                <a:gd name="T106" fmla="*/ 572 w 1483"/>
                <a:gd name="T107" fmla="*/ 157 h 1913"/>
                <a:gd name="T108" fmla="*/ 688 w 1483"/>
                <a:gd name="T109" fmla="*/ 206 h 1913"/>
                <a:gd name="T110" fmla="*/ 788 w 1483"/>
                <a:gd name="T111" fmla="*/ 148 h 1913"/>
                <a:gd name="T112" fmla="*/ 854 w 1483"/>
                <a:gd name="T113" fmla="*/ 74 h 1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3" h="1913">
                  <a:moveTo>
                    <a:pt x="870" y="0"/>
                  </a:moveTo>
                  <a:lnTo>
                    <a:pt x="887" y="0"/>
                  </a:lnTo>
                  <a:cubicBezTo>
                    <a:pt x="890" y="3"/>
                    <a:pt x="893" y="5"/>
                    <a:pt x="896" y="8"/>
                  </a:cubicBezTo>
                  <a:lnTo>
                    <a:pt x="1003" y="8"/>
                  </a:lnTo>
                  <a:lnTo>
                    <a:pt x="1011" y="0"/>
                  </a:lnTo>
                  <a:lnTo>
                    <a:pt x="1053" y="0"/>
                  </a:lnTo>
                  <a:lnTo>
                    <a:pt x="1061" y="8"/>
                  </a:lnTo>
                  <a:lnTo>
                    <a:pt x="1086" y="8"/>
                  </a:lnTo>
                  <a:lnTo>
                    <a:pt x="1095" y="16"/>
                  </a:lnTo>
                  <a:lnTo>
                    <a:pt x="1127" y="16"/>
                  </a:lnTo>
                  <a:cubicBezTo>
                    <a:pt x="1130" y="19"/>
                    <a:pt x="1133" y="22"/>
                    <a:pt x="1136" y="24"/>
                  </a:cubicBezTo>
                  <a:lnTo>
                    <a:pt x="1153" y="24"/>
                  </a:lnTo>
                  <a:cubicBezTo>
                    <a:pt x="1156" y="27"/>
                    <a:pt x="1158" y="31"/>
                    <a:pt x="1161" y="33"/>
                  </a:cubicBezTo>
                  <a:lnTo>
                    <a:pt x="1161" y="41"/>
                  </a:lnTo>
                  <a:lnTo>
                    <a:pt x="1153" y="49"/>
                  </a:lnTo>
                  <a:lnTo>
                    <a:pt x="1153" y="58"/>
                  </a:lnTo>
                  <a:cubicBezTo>
                    <a:pt x="1149" y="61"/>
                    <a:pt x="1146" y="63"/>
                    <a:pt x="1144" y="66"/>
                  </a:cubicBezTo>
                  <a:lnTo>
                    <a:pt x="1144" y="107"/>
                  </a:lnTo>
                  <a:lnTo>
                    <a:pt x="1194" y="107"/>
                  </a:lnTo>
                  <a:lnTo>
                    <a:pt x="1211" y="124"/>
                  </a:lnTo>
                  <a:lnTo>
                    <a:pt x="1211" y="132"/>
                  </a:lnTo>
                  <a:lnTo>
                    <a:pt x="1219" y="140"/>
                  </a:lnTo>
                  <a:lnTo>
                    <a:pt x="1219" y="148"/>
                  </a:lnTo>
                  <a:cubicBezTo>
                    <a:pt x="1227" y="157"/>
                    <a:pt x="1235" y="166"/>
                    <a:pt x="1243" y="174"/>
                  </a:cubicBezTo>
                  <a:lnTo>
                    <a:pt x="1243" y="215"/>
                  </a:lnTo>
                  <a:cubicBezTo>
                    <a:pt x="1246" y="218"/>
                    <a:pt x="1250" y="221"/>
                    <a:pt x="1252" y="223"/>
                  </a:cubicBezTo>
                  <a:lnTo>
                    <a:pt x="1252" y="240"/>
                  </a:lnTo>
                  <a:cubicBezTo>
                    <a:pt x="1258" y="245"/>
                    <a:pt x="1263" y="251"/>
                    <a:pt x="1268" y="256"/>
                  </a:cubicBezTo>
                  <a:lnTo>
                    <a:pt x="1268" y="264"/>
                  </a:lnTo>
                  <a:lnTo>
                    <a:pt x="1277" y="273"/>
                  </a:lnTo>
                  <a:cubicBezTo>
                    <a:pt x="1280" y="270"/>
                    <a:pt x="1282" y="267"/>
                    <a:pt x="1285" y="264"/>
                  </a:cubicBezTo>
                  <a:lnTo>
                    <a:pt x="1310" y="264"/>
                  </a:lnTo>
                  <a:cubicBezTo>
                    <a:pt x="1313" y="268"/>
                    <a:pt x="1316" y="271"/>
                    <a:pt x="1318" y="273"/>
                  </a:cubicBezTo>
                  <a:lnTo>
                    <a:pt x="1326" y="273"/>
                  </a:lnTo>
                  <a:cubicBezTo>
                    <a:pt x="1329" y="276"/>
                    <a:pt x="1332" y="279"/>
                    <a:pt x="1335" y="281"/>
                  </a:cubicBezTo>
                  <a:lnTo>
                    <a:pt x="1384" y="281"/>
                  </a:lnTo>
                  <a:cubicBezTo>
                    <a:pt x="1387" y="278"/>
                    <a:pt x="1390" y="276"/>
                    <a:pt x="1393" y="273"/>
                  </a:cubicBezTo>
                  <a:lnTo>
                    <a:pt x="1409" y="273"/>
                  </a:lnTo>
                  <a:lnTo>
                    <a:pt x="1417" y="273"/>
                  </a:lnTo>
                  <a:lnTo>
                    <a:pt x="1425" y="281"/>
                  </a:lnTo>
                  <a:cubicBezTo>
                    <a:pt x="1423" y="283"/>
                    <a:pt x="1421" y="287"/>
                    <a:pt x="1417" y="290"/>
                  </a:cubicBezTo>
                  <a:lnTo>
                    <a:pt x="1417" y="306"/>
                  </a:lnTo>
                  <a:lnTo>
                    <a:pt x="1409" y="306"/>
                  </a:lnTo>
                  <a:lnTo>
                    <a:pt x="1393" y="322"/>
                  </a:lnTo>
                  <a:lnTo>
                    <a:pt x="1393" y="339"/>
                  </a:lnTo>
                  <a:cubicBezTo>
                    <a:pt x="1390" y="342"/>
                    <a:pt x="1387" y="344"/>
                    <a:pt x="1384" y="347"/>
                  </a:cubicBezTo>
                  <a:lnTo>
                    <a:pt x="1384" y="373"/>
                  </a:lnTo>
                  <a:cubicBezTo>
                    <a:pt x="1386" y="375"/>
                    <a:pt x="1390" y="377"/>
                    <a:pt x="1393" y="380"/>
                  </a:cubicBezTo>
                  <a:lnTo>
                    <a:pt x="1393" y="397"/>
                  </a:lnTo>
                  <a:lnTo>
                    <a:pt x="1401" y="405"/>
                  </a:lnTo>
                  <a:lnTo>
                    <a:pt x="1401" y="414"/>
                  </a:lnTo>
                  <a:cubicBezTo>
                    <a:pt x="1403" y="416"/>
                    <a:pt x="1406" y="419"/>
                    <a:pt x="1409" y="422"/>
                  </a:cubicBezTo>
                  <a:lnTo>
                    <a:pt x="1409" y="431"/>
                  </a:lnTo>
                  <a:cubicBezTo>
                    <a:pt x="1407" y="433"/>
                    <a:pt x="1404" y="435"/>
                    <a:pt x="1401" y="439"/>
                  </a:cubicBezTo>
                  <a:lnTo>
                    <a:pt x="1401" y="472"/>
                  </a:lnTo>
                  <a:lnTo>
                    <a:pt x="1384" y="489"/>
                  </a:lnTo>
                  <a:lnTo>
                    <a:pt x="1351" y="489"/>
                  </a:lnTo>
                  <a:lnTo>
                    <a:pt x="1343" y="480"/>
                  </a:lnTo>
                  <a:cubicBezTo>
                    <a:pt x="1340" y="482"/>
                    <a:pt x="1338" y="485"/>
                    <a:pt x="1335" y="489"/>
                  </a:cubicBezTo>
                  <a:lnTo>
                    <a:pt x="1335" y="497"/>
                  </a:lnTo>
                  <a:cubicBezTo>
                    <a:pt x="1332" y="499"/>
                    <a:pt x="1329" y="501"/>
                    <a:pt x="1326" y="505"/>
                  </a:cubicBezTo>
                  <a:lnTo>
                    <a:pt x="1326" y="513"/>
                  </a:lnTo>
                  <a:lnTo>
                    <a:pt x="1343" y="513"/>
                  </a:lnTo>
                  <a:lnTo>
                    <a:pt x="1343" y="530"/>
                  </a:lnTo>
                  <a:lnTo>
                    <a:pt x="1335" y="538"/>
                  </a:lnTo>
                  <a:lnTo>
                    <a:pt x="1343" y="546"/>
                  </a:lnTo>
                  <a:lnTo>
                    <a:pt x="1351" y="546"/>
                  </a:lnTo>
                  <a:lnTo>
                    <a:pt x="1351" y="571"/>
                  </a:lnTo>
                  <a:cubicBezTo>
                    <a:pt x="1349" y="574"/>
                    <a:pt x="1346" y="576"/>
                    <a:pt x="1343" y="579"/>
                  </a:cubicBezTo>
                  <a:lnTo>
                    <a:pt x="1343" y="588"/>
                  </a:lnTo>
                  <a:lnTo>
                    <a:pt x="1335" y="596"/>
                  </a:lnTo>
                  <a:cubicBezTo>
                    <a:pt x="1332" y="594"/>
                    <a:pt x="1329" y="591"/>
                    <a:pt x="1326" y="588"/>
                  </a:cubicBezTo>
                  <a:lnTo>
                    <a:pt x="1326" y="579"/>
                  </a:lnTo>
                  <a:lnTo>
                    <a:pt x="1285" y="579"/>
                  </a:lnTo>
                  <a:cubicBezTo>
                    <a:pt x="1282" y="582"/>
                    <a:pt x="1280" y="585"/>
                    <a:pt x="1277" y="588"/>
                  </a:cubicBezTo>
                  <a:lnTo>
                    <a:pt x="1268" y="588"/>
                  </a:lnTo>
                  <a:lnTo>
                    <a:pt x="1243" y="613"/>
                  </a:lnTo>
                  <a:lnTo>
                    <a:pt x="1243" y="629"/>
                  </a:lnTo>
                  <a:lnTo>
                    <a:pt x="1235" y="637"/>
                  </a:lnTo>
                  <a:lnTo>
                    <a:pt x="1235" y="662"/>
                  </a:lnTo>
                  <a:lnTo>
                    <a:pt x="1227" y="671"/>
                  </a:lnTo>
                  <a:lnTo>
                    <a:pt x="1227" y="703"/>
                  </a:lnTo>
                  <a:cubicBezTo>
                    <a:pt x="1224" y="706"/>
                    <a:pt x="1222" y="709"/>
                    <a:pt x="1219" y="712"/>
                  </a:cubicBezTo>
                  <a:lnTo>
                    <a:pt x="1219" y="737"/>
                  </a:lnTo>
                  <a:cubicBezTo>
                    <a:pt x="1221" y="739"/>
                    <a:pt x="1223" y="742"/>
                    <a:pt x="1227" y="745"/>
                  </a:cubicBezTo>
                  <a:lnTo>
                    <a:pt x="1227" y="778"/>
                  </a:lnTo>
                  <a:lnTo>
                    <a:pt x="1243" y="795"/>
                  </a:lnTo>
                  <a:lnTo>
                    <a:pt x="1268" y="795"/>
                  </a:lnTo>
                  <a:cubicBezTo>
                    <a:pt x="1270" y="792"/>
                    <a:pt x="1273" y="790"/>
                    <a:pt x="1277" y="787"/>
                  </a:cubicBezTo>
                  <a:lnTo>
                    <a:pt x="1301" y="787"/>
                  </a:lnTo>
                  <a:lnTo>
                    <a:pt x="1310" y="778"/>
                  </a:lnTo>
                  <a:lnTo>
                    <a:pt x="1310" y="770"/>
                  </a:lnTo>
                  <a:cubicBezTo>
                    <a:pt x="1312" y="768"/>
                    <a:pt x="1315" y="765"/>
                    <a:pt x="1318" y="761"/>
                  </a:cubicBezTo>
                  <a:cubicBezTo>
                    <a:pt x="1320" y="764"/>
                    <a:pt x="1323" y="767"/>
                    <a:pt x="1326" y="770"/>
                  </a:cubicBezTo>
                  <a:lnTo>
                    <a:pt x="1359" y="770"/>
                  </a:lnTo>
                  <a:lnTo>
                    <a:pt x="1367" y="778"/>
                  </a:lnTo>
                  <a:lnTo>
                    <a:pt x="1367" y="787"/>
                  </a:lnTo>
                  <a:cubicBezTo>
                    <a:pt x="1370" y="789"/>
                    <a:pt x="1373" y="792"/>
                    <a:pt x="1376" y="795"/>
                  </a:cubicBezTo>
                  <a:lnTo>
                    <a:pt x="1393" y="795"/>
                  </a:lnTo>
                  <a:lnTo>
                    <a:pt x="1409" y="811"/>
                  </a:lnTo>
                  <a:lnTo>
                    <a:pt x="1425" y="811"/>
                  </a:lnTo>
                  <a:lnTo>
                    <a:pt x="1434" y="803"/>
                  </a:lnTo>
                  <a:lnTo>
                    <a:pt x="1442" y="803"/>
                  </a:lnTo>
                  <a:lnTo>
                    <a:pt x="1451" y="811"/>
                  </a:lnTo>
                  <a:lnTo>
                    <a:pt x="1467" y="811"/>
                  </a:lnTo>
                  <a:lnTo>
                    <a:pt x="1467" y="836"/>
                  </a:lnTo>
                  <a:lnTo>
                    <a:pt x="1475" y="845"/>
                  </a:lnTo>
                  <a:lnTo>
                    <a:pt x="1475" y="853"/>
                  </a:lnTo>
                  <a:lnTo>
                    <a:pt x="1483" y="861"/>
                  </a:lnTo>
                  <a:lnTo>
                    <a:pt x="1483" y="870"/>
                  </a:lnTo>
                  <a:lnTo>
                    <a:pt x="1451" y="870"/>
                  </a:lnTo>
                  <a:cubicBezTo>
                    <a:pt x="1448" y="872"/>
                    <a:pt x="1445" y="874"/>
                    <a:pt x="1442" y="877"/>
                  </a:cubicBezTo>
                  <a:lnTo>
                    <a:pt x="1442" y="894"/>
                  </a:lnTo>
                  <a:cubicBezTo>
                    <a:pt x="1444" y="897"/>
                    <a:pt x="1448" y="899"/>
                    <a:pt x="1451" y="902"/>
                  </a:cubicBezTo>
                  <a:lnTo>
                    <a:pt x="1451" y="911"/>
                  </a:lnTo>
                  <a:lnTo>
                    <a:pt x="1459" y="919"/>
                  </a:lnTo>
                  <a:lnTo>
                    <a:pt x="1459" y="928"/>
                  </a:lnTo>
                  <a:lnTo>
                    <a:pt x="1467" y="936"/>
                  </a:lnTo>
                  <a:cubicBezTo>
                    <a:pt x="1464" y="938"/>
                    <a:pt x="1462" y="941"/>
                    <a:pt x="1459" y="944"/>
                  </a:cubicBezTo>
                  <a:lnTo>
                    <a:pt x="1459" y="952"/>
                  </a:lnTo>
                  <a:lnTo>
                    <a:pt x="1451" y="960"/>
                  </a:lnTo>
                  <a:lnTo>
                    <a:pt x="1425" y="960"/>
                  </a:lnTo>
                  <a:lnTo>
                    <a:pt x="1417" y="953"/>
                  </a:lnTo>
                  <a:cubicBezTo>
                    <a:pt x="1417" y="949"/>
                    <a:pt x="1409" y="938"/>
                    <a:pt x="1409" y="936"/>
                  </a:cubicBezTo>
                  <a:cubicBezTo>
                    <a:pt x="1406" y="932"/>
                    <a:pt x="1403" y="930"/>
                    <a:pt x="1401" y="928"/>
                  </a:cubicBezTo>
                  <a:lnTo>
                    <a:pt x="1401" y="886"/>
                  </a:lnTo>
                  <a:lnTo>
                    <a:pt x="1376" y="886"/>
                  </a:lnTo>
                  <a:lnTo>
                    <a:pt x="1376" y="894"/>
                  </a:lnTo>
                  <a:lnTo>
                    <a:pt x="1384" y="902"/>
                  </a:lnTo>
                  <a:lnTo>
                    <a:pt x="1384" y="936"/>
                  </a:lnTo>
                  <a:lnTo>
                    <a:pt x="1393" y="944"/>
                  </a:lnTo>
                  <a:lnTo>
                    <a:pt x="1393" y="952"/>
                  </a:lnTo>
                  <a:cubicBezTo>
                    <a:pt x="1396" y="952"/>
                    <a:pt x="1407" y="960"/>
                    <a:pt x="1409" y="960"/>
                  </a:cubicBezTo>
                  <a:lnTo>
                    <a:pt x="1409" y="977"/>
                  </a:lnTo>
                  <a:cubicBezTo>
                    <a:pt x="1401" y="986"/>
                    <a:pt x="1392" y="994"/>
                    <a:pt x="1384" y="1002"/>
                  </a:cubicBezTo>
                  <a:lnTo>
                    <a:pt x="1376" y="1002"/>
                  </a:lnTo>
                  <a:lnTo>
                    <a:pt x="1367" y="1010"/>
                  </a:lnTo>
                  <a:lnTo>
                    <a:pt x="1367" y="1018"/>
                  </a:lnTo>
                  <a:lnTo>
                    <a:pt x="1376" y="1018"/>
                  </a:lnTo>
                  <a:cubicBezTo>
                    <a:pt x="1379" y="1021"/>
                    <a:pt x="1382" y="1025"/>
                    <a:pt x="1384" y="1027"/>
                  </a:cubicBezTo>
                  <a:lnTo>
                    <a:pt x="1384" y="1035"/>
                  </a:lnTo>
                  <a:lnTo>
                    <a:pt x="1401" y="1052"/>
                  </a:lnTo>
                  <a:lnTo>
                    <a:pt x="1401" y="1060"/>
                  </a:lnTo>
                  <a:cubicBezTo>
                    <a:pt x="1397" y="1063"/>
                    <a:pt x="1395" y="1066"/>
                    <a:pt x="1393" y="1068"/>
                  </a:cubicBezTo>
                  <a:lnTo>
                    <a:pt x="1384" y="1068"/>
                  </a:lnTo>
                  <a:lnTo>
                    <a:pt x="1367" y="1085"/>
                  </a:lnTo>
                  <a:lnTo>
                    <a:pt x="1359" y="1085"/>
                  </a:lnTo>
                  <a:lnTo>
                    <a:pt x="1351" y="1093"/>
                  </a:lnTo>
                  <a:lnTo>
                    <a:pt x="1359" y="1101"/>
                  </a:lnTo>
                  <a:lnTo>
                    <a:pt x="1359" y="1118"/>
                  </a:lnTo>
                  <a:cubicBezTo>
                    <a:pt x="1362" y="1121"/>
                    <a:pt x="1365" y="1124"/>
                    <a:pt x="1367" y="1126"/>
                  </a:cubicBezTo>
                  <a:lnTo>
                    <a:pt x="1367" y="1134"/>
                  </a:lnTo>
                  <a:lnTo>
                    <a:pt x="1376" y="1143"/>
                  </a:lnTo>
                  <a:lnTo>
                    <a:pt x="1376" y="1159"/>
                  </a:lnTo>
                  <a:cubicBezTo>
                    <a:pt x="1379" y="1162"/>
                    <a:pt x="1382" y="1165"/>
                    <a:pt x="1384" y="1168"/>
                  </a:cubicBezTo>
                  <a:lnTo>
                    <a:pt x="1384" y="1184"/>
                  </a:lnTo>
                  <a:cubicBezTo>
                    <a:pt x="1387" y="1188"/>
                    <a:pt x="1390" y="1190"/>
                    <a:pt x="1393" y="1192"/>
                  </a:cubicBezTo>
                  <a:lnTo>
                    <a:pt x="1393" y="1234"/>
                  </a:lnTo>
                  <a:lnTo>
                    <a:pt x="1384" y="1242"/>
                  </a:lnTo>
                  <a:lnTo>
                    <a:pt x="1384" y="1258"/>
                  </a:lnTo>
                  <a:cubicBezTo>
                    <a:pt x="1381" y="1262"/>
                    <a:pt x="1378" y="1265"/>
                    <a:pt x="1376" y="1267"/>
                  </a:cubicBezTo>
                  <a:lnTo>
                    <a:pt x="1384" y="1275"/>
                  </a:lnTo>
                  <a:lnTo>
                    <a:pt x="1393" y="1275"/>
                  </a:lnTo>
                  <a:cubicBezTo>
                    <a:pt x="1396" y="1278"/>
                    <a:pt x="1398" y="1281"/>
                    <a:pt x="1401" y="1284"/>
                  </a:cubicBezTo>
                  <a:lnTo>
                    <a:pt x="1409" y="1284"/>
                  </a:lnTo>
                  <a:cubicBezTo>
                    <a:pt x="1415" y="1289"/>
                    <a:pt x="1421" y="1295"/>
                    <a:pt x="1425" y="1300"/>
                  </a:cubicBezTo>
                  <a:lnTo>
                    <a:pt x="1425" y="1308"/>
                  </a:lnTo>
                  <a:cubicBezTo>
                    <a:pt x="1428" y="1312"/>
                    <a:pt x="1432" y="1314"/>
                    <a:pt x="1434" y="1316"/>
                  </a:cubicBezTo>
                  <a:lnTo>
                    <a:pt x="1434" y="1342"/>
                  </a:lnTo>
                  <a:lnTo>
                    <a:pt x="1425" y="1342"/>
                  </a:lnTo>
                  <a:lnTo>
                    <a:pt x="1417" y="1350"/>
                  </a:lnTo>
                  <a:lnTo>
                    <a:pt x="1401" y="1350"/>
                  </a:lnTo>
                  <a:lnTo>
                    <a:pt x="1393" y="1358"/>
                  </a:lnTo>
                  <a:lnTo>
                    <a:pt x="1393" y="1366"/>
                  </a:lnTo>
                  <a:cubicBezTo>
                    <a:pt x="1384" y="1375"/>
                    <a:pt x="1375" y="1383"/>
                    <a:pt x="1367" y="1391"/>
                  </a:cubicBezTo>
                  <a:lnTo>
                    <a:pt x="1367" y="1425"/>
                  </a:lnTo>
                  <a:lnTo>
                    <a:pt x="1384" y="1441"/>
                  </a:lnTo>
                  <a:lnTo>
                    <a:pt x="1401" y="1441"/>
                  </a:lnTo>
                  <a:cubicBezTo>
                    <a:pt x="1404" y="1444"/>
                    <a:pt x="1407" y="1447"/>
                    <a:pt x="1409" y="1449"/>
                  </a:cubicBezTo>
                  <a:lnTo>
                    <a:pt x="1417" y="1449"/>
                  </a:lnTo>
                  <a:lnTo>
                    <a:pt x="1425" y="1457"/>
                  </a:lnTo>
                  <a:lnTo>
                    <a:pt x="1451" y="1457"/>
                  </a:lnTo>
                  <a:lnTo>
                    <a:pt x="1451" y="1474"/>
                  </a:lnTo>
                  <a:lnTo>
                    <a:pt x="1442" y="1483"/>
                  </a:lnTo>
                  <a:lnTo>
                    <a:pt x="1442" y="1491"/>
                  </a:lnTo>
                  <a:cubicBezTo>
                    <a:pt x="1439" y="1494"/>
                    <a:pt x="1436" y="1497"/>
                    <a:pt x="1434" y="1499"/>
                  </a:cubicBezTo>
                  <a:lnTo>
                    <a:pt x="1425" y="1499"/>
                  </a:lnTo>
                  <a:lnTo>
                    <a:pt x="1417" y="1507"/>
                  </a:lnTo>
                  <a:lnTo>
                    <a:pt x="1417" y="1515"/>
                  </a:lnTo>
                  <a:cubicBezTo>
                    <a:pt x="1414" y="1518"/>
                    <a:pt x="1412" y="1522"/>
                    <a:pt x="1409" y="1524"/>
                  </a:cubicBezTo>
                  <a:lnTo>
                    <a:pt x="1384" y="1524"/>
                  </a:lnTo>
                  <a:cubicBezTo>
                    <a:pt x="1381" y="1521"/>
                    <a:pt x="1378" y="1518"/>
                    <a:pt x="1376" y="1515"/>
                  </a:cubicBezTo>
                  <a:lnTo>
                    <a:pt x="1367" y="1515"/>
                  </a:lnTo>
                  <a:lnTo>
                    <a:pt x="1367" y="1549"/>
                  </a:lnTo>
                  <a:lnTo>
                    <a:pt x="1384" y="1549"/>
                  </a:lnTo>
                  <a:lnTo>
                    <a:pt x="1384" y="1590"/>
                  </a:lnTo>
                  <a:lnTo>
                    <a:pt x="1367" y="1590"/>
                  </a:lnTo>
                  <a:lnTo>
                    <a:pt x="1367" y="1631"/>
                  </a:lnTo>
                  <a:lnTo>
                    <a:pt x="1376" y="1640"/>
                  </a:lnTo>
                  <a:lnTo>
                    <a:pt x="1376" y="1648"/>
                  </a:lnTo>
                  <a:cubicBezTo>
                    <a:pt x="1379" y="1651"/>
                    <a:pt x="1382" y="1654"/>
                    <a:pt x="1384" y="1657"/>
                  </a:cubicBezTo>
                  <a:lnTo>
                    <a:pt x="1401" y="1657"/>
                  </a:lnTo>
                  <a:lnTo>
                    <a:pt x="1401" y="1673"/>
                  </a:lnTo>
                  <a:lnTo>
                    <a:pt x="1417" y="1673"/>
                  </a:lnTo>
                  <a:lnTo>
                    <a:pt x="1417" y="1706"/>
                  </a:lnTo>
                  <a:lnTo>
                    <a:pt x="1384" y="1706"/>
                  </a:lnTo>
                  <a:lnTo>
                    <a:pt x="1376" y="1714"/>
                  </a:lnTo>
                  <a:lnTo>
                    <a:pt x="1326" y="1714"/>
                  </a:lnTo>
                  <a:lnTo>
                    <a:pt x="1326" y="1706"/>
                  </a:lnTo>
                  <a:lnTo>
                    <a:pt x="1318" y="1698"/>
                  </a:lnTo>
                  <a:lnTo>
                    <a:pt x="1318" y="1673"/>
                  </a:lnTo>
                  <a:lnTo>
                    <a:pt x="1293" y="1673"/>
                  </a:lnTo>
                  <a:lnTo>
                    <a:pt x="1293" y="1657"/>
                  </a:lnTo>
                  <a:lnTo>
                    <a:pt x="1285" y="1657"/>
                  </a:lnTo>
                  <a:lnTo>
                    <a:pt x="1277" y="1665"/>
                  </a:lnTo>
                  <a:lnTo>
                    <a:pt x="1277" y="1673"/>
                  </a:lnTo>
                  <a:lnTo>
                    <a:pt x="1252" y="1673"/>
                  </a:lnTo>
                  <a:cubicBezTo>
                    <a:pt x="1249" y="1669"/>
                    <a:pt x="1246" y="1667"/>
                    <a:pt x="1243" y="1665"/>
                  </a:cubicBezTo>
                  <a:lnTo>
                    <a:pt x="1177" y="1665"/>
                  </a:lnTo>
                  <a:cubicBezTo>
                    <a:pt x="1174" y="1662"/>
                    <a:pt x="1171" y="1659"/>
                    <a:pt x="1168" y="1657"/>
                  </a:cubicBezTo>
                  <a:lnTo>
                    <a:pt x="1153" y="1657"/>
                  </a:lnTo>
                  <a:lnTo>
                    <a:pt x="1153" y="1665"/>
                  </a:lnTo>
                  <a:cubicBezTo>
                    <a:pt x="1149" y="1668"/>
                    <a:pt x="1146" y="1670"/>
                    <a:pt x="1144" y="1673"/>
                  </a:cubicBezTo>
                  <a:lnTo>
                    <a:pt x="1144" y="1681"/>
                  </a:lnTo>
                  <a:lnTo>
                    <a:pt x="1136" y="1689"/>
                  </a:lnTo>
                  <a:lnTo>
                    <a:pt x="1136" y="1706"/>
                  </a:lnTo>
                  <a:cubicBezTo>
                    <a:pt x="1133" y="1709"/>
                    <a:pt x="1129" y="1712"/>
                    <a:pt x="1127" y="1714"/>
                  </a:cubicBezTo>
                  <a:lnTo>
                    <a:pt x="1127" y="1723"/>
                  </a:lnTo>
                  <a:lnTo>
                    <a:pt x="1119" y="1723"/>
                  </a:lnTo>
                  <a:cubicBezTo>
                    <a:pt x="1116" y="1720"/>
                    <a:pt x="1114" y="1716"/>
                    <a:pt x="1111" y="1714"/>
                  </a:cubicBezTo>
                  <a:lnTo>
                    <a:pt x="1078" y="1714"/>
                  </a:lnTo>
                  <a:cubicBezTo>
                    <a:pt x="1075" y="1711"/>
                    <a:pt x="1071" y="1708"/>
                    <a:pt x="1069" y="1706"/>
                  </a:cubicBezTo>
                  <a:lnTo>
                    <a:pt x="1061" y="1706"/>
                  </a:lnTo>
                  <a:lnTo>
                    <a:pt x="1061" y="1723"/>
                  </a:lnTo>
                  <a:lnTo>
                    <a:pt x="1036" y="1723"/>
                  </a:lnTo>
                  <a:cubicBezTo>
                    <a:pt x="1028" y="1731"/>
                    <a:pt x="1019" y="1739"/>
                    <a:pt x="1011" y="1747"/>
                  </a:cubicBezTo>
                  <a:lnTo>
                    <a:pt x="1011" y="1764"/>
                  </a:lnTo>
                  <a:lnTo>
                    <a:pt x="1003" y="1772"/>
                  </a:lnTo>
                  <a:lnTo>
                    <a:pt x="978" y="1772"/>
                  </a:lnTo>
                  <a:lnTo>
                    <a:pt x="978" y="1756"/>
                  </a:lnTo>
                  <a:lnTo>
                    <a:pt x="962" y="1756"/>
                  </a:lnTo>
                  <a:lnTo>
                    <a:pt x="954" y="1764"/>
                  </a:lnTo>
                  <a:lnTo>
                    <a:pt x="904" y="1764"/>
                  </a:lnTo>
                  <a:lnTo>
                    <a:pt x="896" y="1756"/>
                  </a:lnTo>
                  <a:lnTo>
                    <a:pt x="870" y="1756"/>
                  </a:lnTo>
                  <a:cubicBezTo>
                    <a:pt x="868" y="1754"/>
                    <a:pt x="865" y="1751"/>
                    <a:pt x="862" y="1747"/>
                  </a:cubicBezTo>
                  <a:lnTo>
                    <a:pt x="854" y="1747"/>
                  </a:lnTo>
                  <a:cubicBezTo>
                    <a:pt x="852" y="1745"/>
                    <a:pt x="849" y="1743"/>
                    <a:pt x="846" y="1739"/>
                  </a:cubicBezTo>
                  <a:lnTo>
                    <a:pt x="829" y="1739"/>
                  </a:lnTo>
                  <a:cubicBezTo>
                    <a:pt x="827" y="1737"/>
                    <a:pt x="824" y="1734"/>
                    <a:pt x="821" y="1731"/>
                  </a:cubicBezTo>
                  <a:lnTo>
                    <a:pt x="804" y="1731"/>
                  </a:lnTo>
                  <a:lnTo>
                    <a:pt x="796" y="1723"/>
                  </a:lnTo>
                  <a:lnTo>
                    <a:pt x="788" y="1723"/>
                  </a:lnTo>
                  <a:cubicBezTo>
                    <a:pt x="785" y="1720"/>
                    <a:pt x="783" y="1717"/>
                    <a:pt x="780" y="1714"/>
                  </a:cubicBezTo>
                  <a:lnTo>
                    <a:pt x="771" y="1714"/>
                  </a:lnTo>
                  <a:lnTo>
                    <a:pt x="763" y="1706"/>
                  </a:lnTo>
                  <a:lnTo>
                    <a:pt x="738" y="1706"/>
                  </a:lnTo>
                  <a:lnTo>
                    <a:pt x="738" y="1698"/>
                  </a:lnTo>
                  <a:lnTo>
                    <a:pt x="722" y="1681"/>
                  </a:lnTo>
                  <a:cubicBezTo>
                    <a:pt x="719" y="1684"/>
                    <a:pt x="716" y="1686"/>
                    <a:pt x="713" y="1689"/>
                  </a:cubicBezTo>
                  <a:lnTo>
                    <a:pt x="713" y="1698"/>
                  </a:lnTo>
                  <a:lnTo>
                    <a:pt x="705" y="1706"/>
                  </a:lnTo>
                  <a:lnTo>
                    <a:pt x="705" y="1714"/>
                  </a:lnTo>
                  <a:cubicBezTo>
                    <a:pt x="707" y="1716"/>
                    <a:pt x="710" y="1720"/>
                    <a:pt x="713" y="1723"/>
                  </a:cubicBezTo>
                  <a:lnTo>
                    <a:pt x="713" y="1731"/>
                  </a:lnTo>
                  <a:lnTo>
                    <a:pt x="722" y="1739"/>
                  </a:lnTo>
                  <a:cubicBezTo>
                    <a:pt x="719" y="1742"/>
                    <a:pt x="716" y="1744"/>
                    <a:pt x="713" y="1747"/>
                  </a:cubicBezTo>
                  <a:lnTo>
                    <a:pt x="713" y="1756"/>
                  </a:lnTo>
                  <a:cubicBezTo>
                    <a:pt x="715" y="1759"/>
                    <a:pt x="718" y="1761"/>
                    <a:pt x="722" y="1764"/>
                  </a:cubicBezTo>
                  <a:lnTo>
                    <a:pt x="722" y="1789"/>
                  </a:lnTo>
                  <a:cubicBezTo>
                    <a:pt x="724" y="1791"/>
                    <a:pt x="726" y="1794"/>
                    <a:pt x="730" y="1797"/>
                  </a:cubicBezTo>
                  <a:lnTo>
                    <a:pt x="730" y="1813"/>
                  </a:lnTo>
                  <a:lnTo>
                    <a:pt x="755" y="1839"/>
                  </a:lnTo>
                  <a:lnTo>
                    <a:pt x="755" y="1847"/>
                  </a:lnTo>
                  <a:cubicBezTo>
                    <a:pt x="757" y="1849"/>
                    <a:pt x="760" y="1852"/>
                    <a:pt x="763" y="1856"/>
                  </a:cubicBezTo>
                  <a:lnTo>
                    <a:pt x="763" y="1880"/>
                  </a:lnTo>
                  <a:lnTo>
                    <a:pt x="755" y="1888"/>
                  </a:lnTo>
                  <a:lnTo>
                    <a:pt x="730" y="1888"/>
                  </a:lnTo>
                  <a:lnTo>
                    <a:pt x="713" y="1905"/>
                  </a:lnTo>
                  <a:lnTo>
                    <a:pt x="697" y="1905"/>
                  </a:lnTo>
                  <a:cubicBezTo>
                    <a:pt x="695" y="1907"/>
                    <a:pt x="691" y="1910"/>
                    <a:pt x="688" y="1913"/>
                  </a:cubicBezTo>
                  <a:lnTo>
                    <a:pt x="622" y="1913"/>
                  </a:lnTo>
                  <a:cubicBezTo>
                    <a:pt x="620" y="1910"/>
                    <a:pt x="617" y="1908"/>
                    <a:pt x="613" y="1905"/>
                  </a:cubicBezTo>
                  <a:lnTo>
                    <a:pt x="605" y="1905"/>
                  </a:lnTo>
                  <a:lnTo>
                    <a:pt x="598" y="1897"/>
                  </a:lnTo>
                  <a:lnTo>
                    <a:pt x="589" y="1897"/>
                  </a:lnTo>
                  <a:cubicBezTo>
                    <a:pt x="586" y="1894"/>
                    <a:pt x="584" y="1891"/>
                    <a:pt x="581" y="1888"/>
                  </a:cubicBezTo>
                  <a:lnTo>
                    <a:pt x="539" y="1888"/>
                  </a:lnTo>
                  <a:lnTo>
                    <a:pt x="531" y="1897"/>
                  </a:lnTo>
                  <a:lnTo>
                    <a:pt x="506" y="1897"/>
                  </a:lnTo>
                  <a:lnTo>
                    <a:pt x="473" y="1863"/>
                  </a:lnTo>
                  <a:lnTo>
                    <a:pt x="465" y="1863"/>
                  </a:lnTo>
                  <a:cubicBezTo>
                    <a:pt x="462" y="1861"/>
                    <a:pt x="459" y="1859"/>
                    <a:pt x="456" y="1856"/>
                  </a:cubicBezTo>
                  <a:lnTo>
                    <a:pt x="456" y="1847"/>
                  </a:lnTo>
                  <a:lnTo>
                    <a:pt x="448" y="1839"/>
                  </a:lnTo>
                  <a:lnTo>
                    <a:pt x="431" y="1839"/>
                  </a:lnTo>
                  <a:cubicBezTo>
                    <a:pt x="429" y="1836"/>
                    <a:pt x="427" y="1833"/>
                    <a:pt x="423" y="1830"/>
                  </a:cubicBezTo>
                  <a:lnTo>
                    <a:pt x="415" y="1839"/>
                  </a:lnTo>
                  <a:lnTo>
                    <a:pt x="373" y="1839"/>
                  </a:lnTo>
                  <a:cubicBezTo>
                    <a:pt x="371" y="1836"/>
                    <a:pt x="369" y="1833"/>
                    <a:pt x="365" y="1830"/>
                  </a:cubicBezTo>
                  <a:lnTo>
                    <a:pt x="357" y="1830"/>
                  </a:lnTo>
                  <a:lnTo>
                    <a:pt x="349" y="1822"/>
                  </a:lnTo>
                  <a:lnTo>
                    <a:pt x="324" y="1822"/>
                  </a:lnTo>
                  <a:lnTo>
                    <a:pt x="315" y="1813"/>
                  </a:lnTo>
                  <a:lnTo>
                    <a:pt x="291" y="1813"/>
                  </a:lnTo>
                  <a:lnTo>
                    <a:pt x="283" y="1805"/>
                  </a:lnTo>
                  <a:lnTo>
                    <a:pt x="274" y="1805"/>
                  </a:lnTo>
                  <a:lnTo>
                    <a:pt x="274" y="1797"/>
                  </a:lnTo>
                  <a:lnTo>
                    <a:pt x="283" y="1789"/>
                  </a:lnTo>
                  <a:lnTo>
                    <a:pt x="283" y="1772"/>
                  </a:lnTo>
                  <a:lnTo>
                    <a:pt x="291" y="1764"/>
                  </a:lnTo>
                  <a:lnTo>
                    <a:pt x="291" y="1756"/>
                  </a:lnTo>
                  <a:cubicBezTo>
                    <a:pt x="288" y="1754"/>
                    <a:pt x="286" y="1751"/>
                    <a:pt x="283" y="1747"/>
                  </a:cubicBezTo>
                  <a:lnTo>
                    <a:pt x="283" y="1714"/>
                  </a:lnTo>
                  <a:lnTo>
                    <a:pt x="257" y="1714"/>
                  </a:lnTo>
                  <a:lnTo>
                    <a:pt x="225" y="1681"/>
                  </a:lnTo>
                  <a:lnTo>
                    <a:pt x="208" y="1681"/>
                  </a:lnTo>
                  <a:lnTo>
                    <a:pt x="200" y="1689"/>
                  </a:lnTo>
                  <a:cubicBezTo>
                    <a:pt x="198" y="1687"/>
                    <a:pt x="194" y="1685"/>
                    <a:pt x="191" y="1681"/>
                  </a:cubicBezTo>
                  <a:lnTo>
                    <a:pt x="191" y="1657"/>
                  </a:lnTo>
                  <a:lnTo>
                    <a:pt x="208" y="1657"/>
                  </a:lnTo>
                  <a:lnTo>
                    <a:pt x="208" y="1631"/>
                  </a:lnTo>
                  <a:lnTo>
                    <a:pt x="133" y="1631"/>
                  </a:lnTo>
                  <a:cubicBezTo>
                    <a:pt x="131" y="1634"/>
                    <a:pt x="128" y="1637"/>
                    <a:pt x="125" y="1640"/>
                  </a:cubicBezTo>
                  <a:lnTo>
                    <a:pt x="116" y="1631"/>
                  </a:lnTo>
                  <a:lnTo>
                    <a:pt x="92" y="1631"/>
                  </a:lnTo>
                  <a:lnTo>
                    <a:pt x="92" y="1648"/>
                  </a:lnTo>
                  <a:lnTo>
                    <a:pt x="67" y="1648"/>
                  </a:lnTo>
                  <a:lnTo>
                    <a:pt x="67" y="1631"/>
                  </a:lnTo>
                  <a:lnTo>
                    <a:pt x="0" y="1631"/>
                  </a:lnTo>
                  <a:lnTo>
                    <a:pt x="0" y="1607"/>
                  </a:lnTo>
                  <a:lnTo>
                    <a:pt x="67" y="1607"/>
                  </a:lnTo>
                  <a:lnTo>
                    <a:pt x="75" y="1599"/>
                  </a:lnTo>
                  <a:lnTo>
                    <a:pt x="101" y="1599"/>
                  </a:lnTo>
                  <a:cubicBezTo>
                    <a:pt x="103" y="1596"/>
                    <a:pt x="105" y="1593"/>
                    <a:pt x="108" y="1590"/>
                  </a:cubicBezTo>
                  <a:lnTo>
                    <a:pt x="150" y="1590"/>
                  </a:lnTo>
                  <a:lnTo>
                    <a:pt x="158" y="1582"/>
                  </a:lnTo>
                  <a:lnTo>
                    <a:pt x="183" y="1582"/>
                  </a:lnTo>
                  <a:lnTo>
                    <a:pt x="183" y="1573"/>
                  </a:lnTo>
                  <a:lnTo>
                    <a:pt x="191" y="1565"/>
                  </a:lnTo>
                  <a:lnTo>
                    <a:pt x="191" y="1457"/>
                  </a:lnTo>
                  <a:cubicBezTo>
                    <a:pt x="194" y="1455"/>
                    <a:pt x="197" y="1452"/>
                    <a:pt x="200" y="1449"/>
                  </a:cubicBezTo>
                  <a:lnTo>
                    <a:pt x="200" y="1432"/>
                  </a:lnTo>
                  <a:lnTo>
                    <a:pt x="191" y="1432"/>
                  </a:lnTo>
                  <a:lnTo>
                    <a:pt x="183" y="1425"/>
                  </a:lnTo>
                  <a:lnTo>
                    <a:pt x="174" y="1425"/>
                  </a:lnTo>
                  <a:lnTo>
                    <a:pt x="174" y="1383"/>
                  </a:lnTo>
                  <a:lnTo>
                    <a:pt x="183" y="1374"/>
                  </a:lnTo>
                  <a:lnTo>
                    <a:pt x="183" y="1366"/>
                  </a:lnTo>
                  <a:lnTo>
                    <a:pt x="174" y="1358"/>
                  </a:lnTo>
                  <a:lnTo>
                    <a:pt x="174" y="1342"/>
                  </a:lnTo>
                  <a:lnTo>
                    <a:pt x="183" y="1333"/>
                  </a:lnTo>
                  <a:lnTo>
                    <a:pt x="183" y="1325"/>
                  </a:lnTo>
                  <a:lnTo>
                    <a:pt x="200" y="1308"/>
                  </a:lnTo>
                  <a:lnTo>
                    <a:pt x="200" y="1300"/>
                  </a:lnTo>
                  <a:cubicBezTo>
                    <a:pt x="205" y="1295"/>
                    <a:pt x="210" y="1289"/>
                    <a:pt x="216" y="1284"/>
                  </a:cubicBezTo>
                  <a:lnTo>
                    <a:pt x="216" y="1275"/>
                  </a:lnTo>
                  <a:lnTo>
                    <a:pt x="233" y="1258"/>
                  </a:lnTo>
                  <a:lnTo>
                    <a:pt x="233" y="1234"/>
                  </a:lnTo>
                  <a:lnTo>
                    <a:pt x="257" y="1209"/>
                  </a:lnTo>
                  <a:lnTo>
                    <a:pt x="257" y="1201"/>
                  </a:lnTo>
                  <a:lnTo>
                    <a:pt x="274" y="1184"/>
                  </a:lnTo>
                  <a:lnTo>
                    <a:pt x="291" y="1184"/>
                  </a:lnTo>
                  <a:lnTo>
                    <a:pt x="307" y="1168"/>
                  </a:lnTo>
                  <a:lnTo>
                    <a:pt x="315" y="1168"/>
                  </a:lnTo>
                  <a:cubicBezTo>
                    <a:pt x="323" y="1160"/>
                    <a:pt x="332" y="1152"/>
                    <a:pt x="341" y="1143"/>
                  </a:cubicBezTo>
                  <a:lnTo>
                    <a:pt x="365" y="1143"/>
                  </a:lnTo>
                  <a:cubicBezTo>
                    <a:pt x="368" y="1141"/>
                    <a:pt x="370" y="1137"/>
                    <a:pt x="373" y="1134"/>
                  </a:cubicBezTo>
                  <a:lnTo>
                    <a:pt x="415" y="1134"/>
                  </a:lnTo>
                  <a:lnTo>
                    <a:pt x="423" y="1143"/>
                  </a:lnTo>
                  <a:lnTo>
                    <a:pt x="440" y="1143"/>
                  </a:lnTo>
                  <a:lnTo>
                    <a:pt x="473" y="1176"/>
                  </a:lnTo>
                  <a:lnTo>
                    <a:pt x="498" y="1176"/>
                  </a:lnTo>
                  <a:lnTo>
                    <a:pt x="498" y="1159"/>
                  </a:lnTo>
                  <a:cubicBezTo>
                    <a:pt x="496" y="1157"/>
                    <a:pt x="493" y="1154"/>
                    <a:pt x="489" y="1151"/>
                  </a:cubicBezTo>
                  <a:lnTo>
                    <a:pt x="489" y="1093"/>
                  </a:lnTo>
                  <a:lnTo>
                    <a:pt x="481" y="1085"/>
                  </a:lnTo>
                  <a:lnTo>
                    <a:pt x="481" y="1076"/>
                  </a:lnTo>
                  <a:cubicBezTo>
                    <a:pt x="470" y="1066"/>
                    <a:pt x="459" y="1055"/>
                    <a:pt x="448" y="1044"/>
                  </a:cubicBezTo>
                  <a:lnTo>
                    <a:pt x="448" y="1035"/>
                  </a:lnTo>
                  <a:lnTo>
                    <a:pt x="440" y="1027"/>
                  </a:lnTo>
                  <a:lnTo>
                    <a:pt x="440" y="1018"/>
                  </a:lnTo>
                  <a:cubicBezTo>
                    <a:pt x="438" y="1016"/>
                    <a:pt x="435" y="1013"/>
                    <a:pt x="431" y="1010"/>
                  </a:cubicBezTo>
                  <a:lnTo>
                    <a:pt x="431" y="1002"/>
                  </a:lnTo>
                  <a:lnTo>
                    <a:pt x="423" y="994"/>
                  </a:lnTo>
                  <a:lnTo>
                    <a:pt x="423" y="977"/>
                  </a:lnTo>
                  <a:cubicBezTo>
                    <a:pt x="421" y="974"/>
                    <a:pt x="418" y="972"/>
                    <a:pt x="415" y="969"/>
                  </a:cubicBezTo>
                  <a:lnTo>
                    <a:pt x="415" y="928"/>
                  </a:lnTo>
                  <a:cubicBezTo>
                    <a:pt x="412" y="925"/>
                    <a:pt x="410" y="922"/>
                    <a:pt x="407" y="919"/>
                  </a:cubicBezTo>
                  <a:lnTo>
                    <a:pt x="407" y="902"/>
                  </a:lnTo>
                  <a:lnTo>
                    <a:pt x="399" y="894"/>
                  </a:lnTo>
                  <a:lnTo>
                    <a:pt x="399" y="886"/>
                  </a:lnTo>
                  <a:lnTo>
                    <a:pt x="390" y="877"/>
                  </a:lnTo>
                  <a:lnTo>
                    <a:pt x="390" y="870"/>
                  </a:lnTo>
                  <a:cubicBezTo>
                    <a:pt x="388" y="867"/>
                    <a:pt x="385" y="864"/>
                    <a:pt x="382" y="861"/>
                  </a:cubicBezTo>
                  <a:lnTo>
                    <a:pt x="382" y="853"/>
                  </a:lnTo>
                  <a:lnTo>
                    <a:pt x="365" y="836"/>
                  </a:lnTo>
                  <a:lnTo>
                    <a:pt x="365" y="819"/>
                  </a:lnTo>
                  <a:cubicBezTo>
                    <a:pt x="363" y="817"/>
                    <a:pt x="360" y="815"/>
                    <a:pt x="357" y="811"/>
                  </a:cubicBezTo>
                  <a:lnTo>
                    <a:pt x="349" y="811"/>
                  </a:lnTo>
                  <a:lnTo>
                    <a:pt x="332" y="795"/>
                  </a:lnTo>
                  <a:lnTo>
                    <a:pt x="332" y="787"/>
                  </a:lnTo>
                  <a:cubicBezTo>
                    <a:pt x="330" y="784"/>
                    <a:pt x="327" y="781"/>
                    <a:pt x="324" y="778"/>
                  </a:cubicBezTo>
                  <a:lnTo>
                    <a:pt x="324" y="770"/>
                  </a:lnTo>
                  <a:lnTo>
                    <a:pt x="307" y="753"/>
                  </a:lnTo>
                  <a:lnTo>
                    <a:pt x="257" y="753"/>
                  </a:lnTo>
                  <a:lnTo>
                    <a:pt x="249" y="745"/>
                  </a:lnTo>
                  <a:lnTo>
                    <a:pt x="191" y="745"/>
                  </a:lnTo>
                  <a:cubicBezTo>
                    <a:pt x="189" y="743"/>
                    <a:pt x="186" y="740"/>
                    <a:pt x="183" y="737"/>
                  </a:cubicBezTo>
                  <a:lnTo>
                    <a:pt x="150" y="737"/>
                  </a:lnTo>
                  <a:lnTo>
                    <a:pt x="142" y="729"/>
                  </a:lnTo>
                  <a:lnTo>
                    <a:pt x="133" y="729"/>
                  </a:lnTo>
                  <a:cubicBezTo>
                    <a:pt x="131" y="726"/>
                    <a:pt x="128" y="723"/>
                    <a:pt x="125" y="720"/>
                  </a:cubicBezTo>
                  <a:lnTo>
                    <a:pt x="125" y="712"/>
                  </a:lnTo>
                  <a:lnTo>
                    <a:pt x="142" y="695"/>
                  </a:lnTo>
                  <a:lnTo>
                    <a:pt x="142" y="687"/>
                  </a:lnTo>
                  <a:cubicBezTo>
                    <a:pt x="147" y="682"/>
                    <a:pt x="152" y="676"/>
                    <a:pt x="158" y="671"/>
                  </a:cubicBezTo>
                  <a:lnTo>
                    <a:pt x="167" y="671"/>
                  </a:lnTo>
                  <a:lnTo>
                    <a:pt x="167" y="645"/>
                  </a:lnTo>
                  <a:lnTo>
                    <a:pt x="174" y="637"/>
                  </a:lnTo>
                  <a:lnTo>
                    <a:pt x="174" y="621"/>
                  </a:lnTo>
                  <a:cubicBezTo>
                    <a:pt x="182" y="613"/>
                    <a:pt x="191" y="605"/>
                    <a:pt x="200" y="596"/>
                  </a:cubicBezTo>
                  <a:lnTo>
                    <a:pt x="208" y="596"/>
                  </a:lnTo>
                  <a:lnTo>
                    <a:pt x="208" y="588"/>
                  </a:lnTo>
                  <a:cubicBezTo>
                    <a:pt x="210" y="586"/>
                    <a:pt x="213" y="582"/>
                    <a:pt x="216" y="579"/>
                  </a:cubicBezTo>
                  <a:lnTo>
                    <a:pt x="225" y="579"/>
                  </a:lnTo>
                  <a:lnTo>
                    <a:pt x="233" y="571"/>
                  </a:lnTo>
                  <a:lnTo>
                    <a:pt x="233" y="546"/>
                  </a:lnTo>
                  <a:cubicBezTo>
                    <a:pt x="238" y="541"/>
                    <a:pt x="244" y="536"/>
                    <a:pt x="249" y="530"/>
                  </a:cubicBezTo>
                  <a:lnTo>
                    <a:pt x="249" y="513"/>
                  </a:lnTo>
                  <a:cubicBezTo>
                    <a:pt x="247" y="511"/>
                    <a:pt x="244" y="508"/>
                    <a:pt x="241" y="505"/>
                  </a:cubicBezTo>
                  <a:lnTo>
                    <a:pt x="241" y="497"/>
                  </a:lnTo>
                  <a:lnTo>
                    <a:pt x="274" y="497"/>
                  </a:lnTo>
                  <a:cubicBezTo>
                    <a:pt x="276" y="494"/>
                    <a:pt x="279" y="492"/>
                    <a:pt x="283" y="489"/>
                  </a:cubicBezTo>
                  <a:lnTo>
                    <a:pt x="291" y="489"/>
                  </a:lnTo>
                  <a:lnTo>
                    <a:pt x="291" y="463"/>
                  </a:lnTo>
                  <a:lnTo>
                    <a:pt x="283" y="455"/>
                  </a:lnTo>
                  <a:lnTo>
                    <a:pt x="283" y="446"/>
                  </a:lnTo>
                  <a:cubicBezTo>
                    <a:pt x="280" y="444"/>
                    <a:pt x="277" y="442"/>
                    <a:pt x="274" y="439"/>
                  </a:cubicBezTo>
                  <a:lnTo>
                    <a:pt x="249" y="439"/>
                  </a:lnTo>
                  <a:lnTo>
                    <a:pt x="249" y="422"/>
                  </a:lnTo>
                  <a:lnTo>
                    <a:pt x="266" y="405"/>
                  </a:lnTo>
                  <a:cubicBezTo>
                    <a:pt x="268" y="408"/>
                    <a:pt x="271" y="411"/>
                    <a:pt x="274" y="414"/>
                  </a:cubicBezTo>
                  <a:lnTo>
                    <a:pt x="315" y="414"/>
                  </a:lnTo>
                  <a:lnTo>
                    <a:pt x="315" y="397"/>
                  </a:lnTo>
                  <a:lnTo>
                    <a:pt x="332" y="397"/>
                  </a:lnTo>
                  <a:cubicBezTo>
                    <a:pt x="334" y="395"/>
                    <a:pt x="337" y="392"/>
                    <a:pt x="341" y="389"/>
                  </a:cubicBezTo>
                  <a:lnTo>
                    <a:pt x="341" y="380"/>
                  </a:lnTo>
                  <a:lnTo>
                    <a:pt x="357" y="380"/>
                  </a:lnTo>
                  <a:lnTo>
                    <a:pt x="357" y="373"/>
                  </a:lnTo>
                  <a:lnTo>
                    <a:pt x="365" y="364"/>
                  </a:lnTo>
                  <a:lnTo>
                    <a:pt x="365" y="331"/>
                  </a:lnTo>
                  <a:cubicBezTo>
                    <a:pt x="368" y="329"/>
                    <a:pt x="370" y="326"/>
                    <a:pt x="373" y="322"/>
                  </a:cubicBezTo>
                  <a:lnTo>
                    <a:pt x="382" y="322"/>
                  </a:lnTo>
                  <a:lnTo>
                    <a:pt x="382" y="314"/>
                  </a:lnTo>
                  <a:lnTo>
                    <a:pt x="365" y="298"/>
                  </a:lnTo>
                  <a:lnTo>
                    <a:pt x="365" y="290"/>
                  </a:lnTo>
                  <a:cubicBezTo>
                    <a:pt x="368" y="287"/>
                    <a:pt x="370" y="284"/>
                    <a:pt x="373" y="281"/>
                  </a:cubicBezTo>
                  <a:lnTo>
                    <a:pt x="373" y="273"/>
                  </a:lnTo>
                  <a:cubicBezTo>
                    <a:pt x="371" y="271"/>
                    <a:pt x="369" y="268"/>
                    <a:pt x="365" y="264"/>
                  </a:cubicBezTo>
                  <a:lnTo>
                    <a:pt x="365" y="256"/>
                  </a:lnTo>
                  <a:lnTo>
                    <a:pt x="357" y="248"/>
                  </a:lnTo>
                  <a:lnTo>
                    <a:pt x="357" y="223"/>
                  </a:lnTo>
                  <a:lnTo>
                    <a:pt x="349" y="215"/>
                  </a:lnTo>
                  <a:lnTo>
                    <a:pt x="349" y="198"/>
                  </a:lnTo>
                  <a:lnTo>
                    <a:pt x="324" y="198"/>
                  </a:lnTo>
                  <a:lnTo>
                    <a:pt x="315" y="190"/>
                  </a:lnTo>
                  <a:lnTo>
                    <a:pt x="315" y="174"/>
                  </a:lnTo>
                  <a:lnTo>
                    <a:pt x="341" y="148"/>
                  </a:lnTo>
                  <a:lnTo>
                    <a:pt x="341" y="140"/>
                  </a:lnTo>
                  <a:lnTo>
                    <a:pt x="365" y="140"/>
                  </a:lnTo>
                  <a:lnTo>
                    <a:pt x="373" y="132"/>
                  </a:lnTo>
                  <a:lnTo>
                    <a:pt x="390" y="132"/>
                  </a:lnTo>
                  <a:lnTo>
                    <a:pt x="399" y="124"/>
                  </a:lnTo>
                  <a:lnTo>
                    <a:pt x="431" y="124"/>
                  </a:lnTo>
                  <a:lnTo>
                    <a:pt x="440" y="132"/>
                  </a:lnTo>
                  <a:lnTo>
                    <a:pt x="456" y="132"/>
                  </a:lnTo>
                  <a:lnTo>
                    <a:pt x="456" y="140"/>
                  </a:lnTo>
                  <a:cubicBezTo>
                    <a:pt x="459" y="144"/>
                    <a:pt x="462" y="146"/>
                    <a:pt x="465" y="148"/>
                  </a:cubicBezTo>
                  <a:lnTo>
                    <a:pt x="514" y="148"/>
                  </a:lnTo>
                  <a:cubicBezTo>
                    <a:pt x="517" y="145"/>
                    <a:pt x="520" y="143"/>
                    <a:pt x="523" y="140"/>
                  </a:cubicBezTo>
                  <a:lnTo>
                    <a:pt x="539" y="140"/>
                  </a:lnTo>
                  <a:lnTo>
                    <a:pt x="547" y="148"/>
                  </a:lnTo>
                  <a:lnTo>
                    <a:pt x="555" y="148"/>
                  </a:lnTo>
                  <a:lnTo>
                    <a:pt x="564" y="157"/>
                  </a:lnTo>
                  <a:lnTo>
                    <a:pt x="572" y="157"/>
                  </a:lnTo>
                  <a:cubicBezTo>
                    <a:pt x="575" y="160"/>
                    <a:pt x="578" y="163"/>
                    <a:pt x="581" y="165"/>
                  </a:cubicBezTo>
                  <a:lnTo>
                    <a:pt x="589" y="165"/>
                  </a:lnTo>
                  <a:lnTo>
                    <a:pt x="598" y="174"/>
                  </a:lnTo>
                  <a:lnTo>
                    <a:pt x="605" y="174"/>
                  </a:lnTo>
                  <a:lnTo>
                    <a:pt x="613" y="182"/>
                  </a:lnTo>
                  <a:lnTo>
                    <a:pt x="647" y="182"/>
                  </a:lnTo>
                  <a:lnTo>
                    <a:pt x="664" y="198"/>
                  </a:lnTo>
                  <a:lnTo>
                    <a:pt x="680" y="198"/>
                  </a:lnTo>
                  <a:lnTo>
                    <a:pt x="688" y="206"/>
                  </a:lnTo>
                  <a:lnTo>
                    <a:pt x="722" y="206"/>
                  </a:lnTo>
                  <a:cubicBezTo>
                    <a:pt x="725" y="210"/>
                    <a:pt x="727" y="213"/>
                    <a:pt x="730" y="215"/>
                  </a:cubicBezTo>
                  <a:lnTo>
                    <a:pt x="746" y="215"/>
                  </a:lnTo>
                  <a:lnTo>
                    <a:pt x="746" y="157"/>
                  </a:lnTo>
                  <a:lnTo>
                    <a:pt x="755" y="148"/>
                  </a:lnTo>
                  <a:lnTo>
                    <a:pt x="763" y="148"/>
                  </a:lnTo>
                  <a:cubicBezTo>
                    <a:pt x="766" y="151"/>
                    <a:pt x="768" y="155"/>
                    <a:pt x="771" y="157"/>
                  </a:cubicBezTo>
                  <a:lnTo>
                    <a:pt x="780" y="157"/>
                  </a:lnTo>
                  <a:cubicBezTo>
                    <a:pt x="783" y="154"/>
                    <a:pt x="785" y="151"/>
                    <a:pt x="788" y="148"/>
                  </a:cubicBezTo>
                  <a:lnTo>
                    <a:pt x="788" y="124"/>
                  </a:lnTo>
                  <a:cubicBezTo>
                    <a:pt x="791" y="120"/>
                    <a:pt x="794" y="118"/>
                    <a:pt x="796" y="116"/>
                  </a:cubicBezTo>
                  <a:lnTo>
                    <a:pt x="796" y="107"/>
                  </a:lnTo>
                  <a:lnTo>
                    <a:pt x="804" y="99"/>
                  </a:lnTo>
                  <a:lnTo>
                    <a:pt x="804" y="74"/>
                  </a:lnTo>
                  <a:lnTo>
                    <a:pt x="812" y="74"/>
                  </a:lnTo>
                  <a:lnTo>
                    <a:pt x="821" y="66"/>
                  </a:lnTo>
                  <a:lnTo>
                    <a:pt x="846" y="66"/>
                  </a:lnTo>
                  <a:lnTo>
                    <a:pt x="854" y="74"/>
                  </a:lnTo>
                  <a:lnTo>
                    <a:pt x="879" y="74"/>
                  </a:lnTo>
                  <a:lnTo>
                    <a:pt x="879" y="16"/>
                  </a:lnTo>
                  <a:lnTo>
                    <a:pt x="870" y="8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BED600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E61A011F-6BAE-4685-B5DE-B1342401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2240"/>
              <a:ext cx="1187" cy="947"/>
            </a:xfrm>
            <a:custGeom>
              <a:avLst/>
              <a:gdLst>
                <a:gd name="T0" fmla="*/ 3137 w 5211"/>
                <a:gd name="T1" fmla="*/ 2509 h 4166"/>
                <a:gd name="T2" fmla="*/ 3203 w 5211"/>
                <a:gd name="T3" fmla="*/ 2394 h 4166"/>
                <a:gd name="T4" fmla="*/ 2954 w 5211"/>
                <a:gd name="T5" fmla="*/ 2220 h 4166"/>
                <a:gd name="T6" fmla="*/ 3129 w 5211"/>
                <a:gd name="T7" fmla="*/ 2021 h 4166"/>
                <a:gd name="T8" fmla="*/ 2996 w 5211"/>
                <a:gd name="T9" fmla="*/ 1813 h 4166"/>
                <a:gd name="T10" fmla="*/ 2624 w 5211"/>
                <a:gd name="T11" fmla="*/ 1557 h 4166"/>
                <a:gd name="T12" fmla="*/ 2392 w 5211"/>
                <a:gd name="T13" fmla="*/ 1747 h 4166"/>
                <a:gd name="T14" fmla="*/ 2043 w 5211"/>
                <a:gd name="T15" fmla="*/ 1739 h 4166"/>
                <a:gd name="T16" fmla="*/ 1977 w 5211"/>
                <a:gd name="T17" fmla="*/ 1971 h 4166"/>
                <a:gd name="T18" fmla="*/ 1870 w 5211"/>
                <a:gd name="T19" fmla="*/ 2244 h 4166"/>
                <a:gd name="T20" fmla="*/ 2135 w 5211"/>
                <a:gd name="T21" fmla="*/ 2468 h 4166"/>
                <a:gd name="T22" fmla="*/ 2019 w 5211"/>
                <a:gd name="T23" fmla="*/ 2733 h 4166"/>
                <a:gd name="T24" fmla="*/ 1886 w 5211"/>
                <a:gd name="T25" fmla="*/ 3131 h 4166"/>
                <a:gd name="T26" fmla="*/ 2019 w 5211"/>
                <a:gd name="T27" fmla="*/ 3313 h 4166"/>
                <a:gd name="T28" fmla="*/ 2072 w 5211"/>
                <a:gd name="T29" fmla="*/ 3570 h 4166"/>
                <a:gd name="T30" fmla="*/ 1947 w 5211"/>
                <a:gd name="T31" fmla="*/ 3793 h 4166"/>
                <a:gd name="T32" fmla="*/ 1781 w 5211"/>
                <a:gd name="T33" fmla="*/ 4050 h 4166"/>
                <a:gd name="T34" fmla="*/ 1467 w 5211"/>
                <a:gd name="T35" fmla="*/ 4158 h 4166"/>
                <a:gd name="T36" fmla="*/ 1251 w 5211"/>
                <a:gd name="T37" fmla="*/ 4033 h 4166"/>
                <a:gd name="T38" fmla="*/ 1020 w 5211"/>
                <a:gd name="T39" fmla="*/ 4008 h 4166"/>
                <a:gd name="T40" fmla="*/ 795 w 5211"/>
                <a:gd name="T41" fmla="*/ 4059 h 4166"/>
                <a:gd name="T42" fmla="*/ 630 w 5211"/>
                <a:gd name="T43" fmla="*/ 3702 h 4166"/>
                <a:gd name="T44" fmla="*/ 340 w 5211"/>
                <a:gd name="T45" fmla="*/ 3942 h 4166"/>
                <a:gd name="T46" fmla="*/ 191 w 5211"/>
                <a:gd name="T47" fmla="*/ 3744 h 4166"/>
                <a:gd name="T48" fmla="*/ 448 w 5211"/>
                <a:gd name="T49" fmla="*/ 3495 h 4166"/>
                <a:gd name="T50" fmla="*/ 208 w 5211"/>
                <a:gd name="T51" fmla="*/ 3147 h 4166"/>
                <a:gd name="T52" fmla="*/ 166 w 5211"/>
                <a:gd name="T53" fmla="*/ 2973 h 4166"/>
                <a:gd name="T54" fmla="*/ 489 w 5211"/>
                <a:gd name="T55" fmla="*/ 2807 h 4166"/>
                <a:gd name="T56" fmla="*/ 904 w 5211"/>
                <a:gd name="T57" fmla="*/ 2525 h 4166"/>
                <a:gd name="T58" fmla="*/ 1152 w 5211"/>
                <a:gd name="T59" fmla="*/ 2302 h 4166"/>
                <a:gd name="T60" fmla="*/ 1168 w 5211"/>
                <a:gd name="T61" fmla="*/ 2037 h 4166"/>
                <a:gd name="T62" fmla="*/ 1069 w 5211"/>
                <a:gd name="T63" fmla="*/ 1747 h 4166"/>
                <a:gd name="T64" fmla="*/ 1152 w 5211"/>
                <a:gd name="T65" fmla="*/ 1432 h 4166"/>
                <a:gd name="T66" fmla="*/ 1176 w 5211"/>
                <a:gd name="T67" fmla="*/ 1076 h 4166"/>
                <a:gd name="T68" fmla="*/ 1292 w 5211"/>
                <a:gd name="T69" fmla="*/ 1018 h 4166"/>
                <a:gd name="T70" fmla="*/ 1384 w 5211"/>
                <a:gd name="T71" fmla="*/ 628 h 4166"/>
                <a:gd name="T72" fmla="*/ 1641 w 5211"/>
                <a:gd name="T73" fmla="*/ 753 h 4166"/>
                <a:gd name="T74" fmla="*/ 1922 w 5211"/>
                <a:gd name="T75" fmla="*/ 960 h 4166"/>
                <a:gd name="T76" fmla="*/ 2245 w 5211"/>
                <a:gd name="T77" fmla="*/ 894 h 4166"/>
                <a:gd name="T78" fmla="*/ 2535 w 5211"/>
                <a:gd name="T79" fmla="*/ 786 h 4166"/>
                <a:gd name="T80" fmla="*/ 2867 w 5211"/>
                <a:gd name="T81" fmla="*/ 686 h 4166"/>
                <a:gd name="T82" fmla="*/ 3098 w 5211"/>
                <a:gd name="T83" fmla="*/ 380 h 4166"/>
                <a:gd name="T84" fmla="*/ 3355 w 5211"/>
                <a:gd name="T85" fmla="*/ 289 h 4166"/>
                <a:gd name="T86" fmla="*/ 3570 w 5211"/>
                <a:gd name="T87" fmla="*/ 372 h 4166"/>
                <a:gd name="T88" fmla="*/ 3836 w 5211"/>
                <a:gd name="T89" fmla="*/ 198 h 4166"/>
                <a:gd name="T90" fmla="*/ 4183 w 5211"/>
                <a:gd name="T91" fmla="*/ 24 h 4166"/>
                <a:gd name="T92" fmla="*/ 4457 w 5211"/>
                <a:gd name="T93" fmla="*/ 140 h 4166"/>
                <a:gd name="T94" fmla="*/ 4564 w 5211"/>
                <a:gd name="T95" fmla="*/ 480 h 4166"/>
                <a:gd name="T96" fmla="*/ 4408 w 5211"/>
                <a:gd name="T97" fmla="*/ 844 h 4166"/>
                <a:gd name="T98" fmla="*/ 4366 w 5211"/>
                <a:gd name="T99" fmla="*/ 1068 h 4166"/>
                <a:gd name="T100" fmla="*/ 4598 w 5211"/>
                <a:gd name="T101" fmla="*/ 1209 h 4166"/>
                <a:gd name="T102" fmla="*/ 4871 w 5211"/>
                <a:gd name="T103" fmla="*/ 1168 h 4166"/>
                <a:gd name="T104" fmla="*/ 5103 w 5211"/>
                <a:gd name="T105" fmla="*/ 1341 h 4166"/>
                <a:gd name="T106" fmla="*/ 5111 w 5211"/>
                <a:gd name="T107" fmla="*/ 1598 h 4166"/>
                <a:gd name="T108" fmla="*/ 4789 w 5211"/>
                <a:gd name="T109" fmla="*/ 1664 h 4166"/>
                <a:gd name="T110" fmla="*/ 4672 w 5211"/>
                <a:gd name="T111" fmla="*/ 1714 h 4166"/>
                <a:gd name="T112" fmla="*/ 4772 w 5211"/>
                <a:gd name="T113" fmla="*/ 2070 h 4166"/>
                <a:gd name="T114" fmla="*/ 4622 w 5211"/>
                <a:gd name="T115" fmla="*/ 2302 h 4166"/>
                <a:gd name="T116" fmla="*/ 4374 w 5211"/>
                <a:gd name="T117" fmla="*/ 2435 h 4166"/>
                <a:gd name="T118" fmla="*/ 4316 w 5211"/>
                <a:gd name="T119" fmla="*/ 2675 h 4166"/>
                <a:gd name="T120" fmla="*/ 4026 w 5211"/>
                <a:gd name="T121" fmla="*/ 2906 h 4166"/>
                <a:gd name="T122" fmla="*/ 3819 w 5211"/>
                <a:gd name="T123" fmla="*/ 2824 h 4166"/>
                <a:gd name="T124" fmla="*/ 3454 w 5211"/>
                <a:gd name="T125" fmla="*/ 2849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11" h="4166">
                  <a:moveTo>
                    <a:pt x="3124" y="2742"/>
                  </a:moveTo>
                  <a:cubicBezTo>
                    <a:pt x="3122" y="2742"/>
                    <a:pt x="3122" y="2742"/>
                    <a:pt x="3121" y="2741"/>
                  </a:cubicBezTo>
                  <a:cubicBezTo>
                    <a:pt x="3118" y="2740"/>
                    <a:pt x="3115" y="2736"/>
                    <a:pt x="3112" y="2733"/>
                  </a:cubicBezTo>
                  <a:lnTo>
                    <a:pt x="3112" y="2717"/>
                  </a:lnTo>
                  <a:cubicBezTo>
                    <a:pt x="3110" y="2714"/>
                    <a:pt x="3107" y="2711"/>
                    <a:pt x="3104" y="2708"/>
                  </a:cubicBezTo>
                  <a:lnTo>
                    <a:pt x="3104" y="2692"/>
                  </a:lnTo>
                  <a:lnTo>
                    <a:pt x="3095" y="2683"/>
                  </a:lnTo>
                  <a:lnTo>
                    <a:pt x="3095" y="2675"/>
                  </a:lnTo>
                  <a:cubicBezTo>
                    <a:pt x="3093" y="2673"/>
                    <a:pt x="3090" y="2670"/>
                    <a:pt x="3087" y="2667"/>
                  </a:cubicBezTo>
                  <a:lnTo>
                    <a:pt x="3087" y="2650"/>
                  </a:lnTo>
                  <a:lnTo>
                    <a:pt x="3079" y="2642"/>
                  </a:lnTo>
                  <a:lnTo>
                    <a:pt x="3087" y="2634"/>
                  </a:lnTo>
                  <a:lnTo>
                    <a:pt x="3095" y="2634"/>
                  </a:lnTo>
                  <a:lnTo>
                    <a:pt x="3112" y="2617"/>
                  </a:lnTo>
                  <a:lnTo>
                    <a:pt x="3121" y="2617"/>
                  </a:lnTo>
                  <a:cubicBezTo>
                    <a:pt x="3123" y="2615"/>
                    <a:pt x="3125" y="2612"/>
                    <a:pt x="3129" y="2609"/>
                  </a:cubicBezTo>
                  <a:lnTo>
                    <a:pt x="3129" y="2601"/>
                  </a:lnTo>
                  <a:lnTo>
                    <a:pt x="3112" y="2584"/>
                  </a:lnTo>
                  <a:lnTo>
                    <a:pt x="3112" y="2576"/>
                  </a:lnTo>
                  <a:cubicBezTo>
                    <a:pt x="3110" y="2574"/>
                    <a:pt x="3107" y="2570"/>
                    <a:pt x="3104" y="2567"/>
                  </a:cubicBezTo>
                  <a:lnTo>
                    <a:pt x="3095" y="2567"/>
                  </a:lnTo>
                  <a:lnTo>
                    <a:pt x="3095" y="2559"/>
                  </a:lnTo>
                  <a:lnTo>
                    <a:pt x="3104" y="2551"/>
                  </a:lnTo>
                  <a:lnTo>
                    <a:pt x="3112" y="2551"/>
                  </a:lnTo>
                  <a:cubicBezTo>
                    <a:pt x="3120" y="2543"/>
                    <a:pt x="3129" y="2535"/>
                    <a:pt x="3137" y="2526"/>
                  </a:cubicBezTo>
                  <a:lnTo>
                    <a:pt x="3137" y="2509"/>
                  </a:lnTo>
                  <a:cubicBezTo>
                    <a:pt x="3135" y="2509"/>
                    <a:pt x="3124" y="2501"/>
                    <a:pt x="3121" y="2501"/>
                  </a:cubicBezTo>
                  <a:lnTo>
                    <a:pt x="3121" y="2493"/>
                  </a:lnTo>
                  <a:lnTo>
                    <a:pt x="3112" y="2485"/>
                  </a:lnTo>
                  <a:lnTo>
                    <a:pt x="3112" y="2451"/>
                  </a:lnTo>
                  <a:lnTo>
                    <a:pt x="3104" y="2443"/>
                  </a:lnTo>
                  <a:lnTo>
                    <a:pt x="3104" y="2435"/>
                  </a:lnTo>
                  <a:lnTo>
                    <a:pt x="3129" y="2435"/>
                  </a:lnTo>
                  <a:lnTo>
                    <a:pt x="3129" y="2477"/>
                  </a:lnTo>
                  <a:cubicBezTo>
                    <a:pt x="3131" y="2479"/>
                    <a:pt x="3134" y="2481"/>
                    <a:pt x="3137" y="2485"/>
                  </a:cubicBezTo>
                  <a:cubicBezTo>
                    <a:pt x="3137" y="2487"/>
                    <a:pt x="3145" y="2498"/>
                    <a:pt x="3145" y="2502"/>
                  </a:cubicBezTo>
                  <a:lnTo>
                    <a:pt x="3153" y="2509"/>
                  </a:lnTo>
                  <a:lnTo>
                    <a:pt x="3179" y="2509"/>
                  </a:lnTo>
                  <a:lnTo>
                    <a:pt x="3187" y="2501"/>
                  </a:lnTo>
                  <a:lnTo>
                    <a:pt x="3187" y="2493"/>
                  </a:lnTo>
                  <a:cubicBezTo>
                    <a:pt x="3190" y="2490"/>
                    <a:pt x="3192" y="2487"/>
                    <a:pt x="3195" y="2485"/>
                  </a:cubicBezTo>
                  <a:lnTo>
                    <a:pt x="3187" y="2477"/>
                  </a:lnTo>
                  <a:lnTo>
                    <a:pt x="3187" y="2468"/>
                  </a:lnTo>
                  <a:lnTo>
                    <a:pt x="3179" y="2460"/>
                  </a:lnTo>
                  <a:lnTo>
                    <a:pt x="3179" y="2451"/>
                  </a:lnTo>
                  <a:cubicBezTo>
                    <a:pt x="3176" y="2448"/>
                    <a:pt x="3172" y="2446"/>
                    <a:pt x="3170" y="2443"/>
                  </a:cubicBezTo>
                  <a:lnTo>
                    <a:pt x="3170" y="2426"/>
                  </a:lnTo>
                  <a:cubicBezTo>
                    <a:pt x="3173" y="2423"/>
                    <a:pt x="3176" y="2421"/>
                    <a:pt x="3179" y="2419"/>
                  </a:cubicBezTo>
                  <a:lnTo>
                    <a:pt x="3211" y="2419"/>
                  </a:lnTo>
                  <a:lnTo>
                    <a:pt x="3211" y="2410"/>
                  </a:lnTo>
                  <a:lnTo>
                    <a:pt x="3203" y="2402"/>
                  </a:lnTo>
                  <a:lnTo>
                    <a:pt x="3203" y="2394"/>
                  </a:lnTo>
                  <a:lnTo>
                    <a:pt x="3195" y="2385"/>
                  </a:lnTo>
                  <a:lnTo>
                    <a:pt x="3195" y="2360"/>
                  </a:lnTo>
                  <a:lnTo>
                    <a:pt x="3179" y="2360"/>
                  </a:lnTo>
                  <a:lnTo>
                    <a:pt x="3170" y="2352"/>
                  </a:lnTo>
                  <a:lnTo>
                    <a:pt x="3162" y="2352"/>
                  </a:lnTo>
                  <a:lnTo>
                    <a:pt x="3153" y="2360"/>
                  </a:lnTo>
                  <a:lnTo>
                    <a:pt x="3137" y="2360"/>
                  </a:lnTo>
                  <a:lnTo>
                    <a:pt x="3121" y="2344"/>
                  </a:lnTo>
                  <a:lnTo>
                    <a:pt x="3104" y="2344"/>
                  </a:lnTo>
                  <a:cubicBezTo>
                    <a:pt x="3101" y="2341"/>
                    <a:pt x="3098" y="2338"/>
                    <a:pt x="3095" y="2336"/>
                  </a:cubicBezTo>
                  <a:lnTo>
                    <a:pt x="3095" y="2327"/>
                  </a:lnTo>
                  <a:lnTo>
                    <a:pt x="3087" y="2319"/>
                  </a:lnTo>
                  <a:lnTo>
                    <a:pt x="3054" y="2319"/>
                  </a:lnTo>
                  <a:cubicBezTo>
                    <a:pt x="3051" y="2316"/>
                    <a:pt x="3048" y="2313"/>
                    <a:pt x="3046" y="2310"/>
                  </a:cubicBezTo>
                  <a:cubicBezTo>
                    <a:pt x="3043" y="2314"/>
                    <a:pt x="3040" y="2317"/>
                    <a:pt x="3038" y="2319"/>
                  </a:cubicBezTo>
                  <a:lnTo>
                    <a:pt x="3038" y="2327"/>
                  </a:lnTo>
                  <a:lnTo>
                    <a:pt x="3029" y="2336"/>
                  </a:lnTo>
                  <a:lnTo>
                    <a:pt x="3005" y="2336"/>
                  </a:lnTo>
                  <a:cubicBezTo>
                    <a:pt x="3001" y="2339"/>
                    <a:pt x="2998" y="2341"/>
                    <a:pt x="2996" y="2344"/>
                  </a:cubicBezTo>
                  <a:lnTo>
                    <a:pt x="2971" y="2344"/>
                  </a:lnTo>
                  <a:lnTo>
                    <a:pt x="2954" y="2327"/>
                  </a:lnTo>
                  <a:lnTo>
                    <a:pt x="2954" y="2294"/>
                  </a:lnTo>
                  <a:cubicBezTo>
                    <a:pt x="2951" y="2291"/>
                    <a:pt x="2949" y="2288"/>
                    <a:pt x="2947" y="2286"/>
                  </a:cubicBezTo>
                  <a:lnTo>
                    <a:pt x="2947" y="2261"/>
                  </a:lnTo>
                  <a:cubicBezTo>
                    <a:pt x="2950" y="2258"/>
                    <a:pt x="2952" y="2255"/>
                    <a:pt x="2954" y="2252"/>
                  </a:cubicBezTo>
                  <a:lnTo>
                    <a:pt x="2954" y="2220"/>
                  </a:lnTo>
                  <a:lnTo>
                    <a:pt x="2963" y="2211"/>
                  </a:lnTo>
                  <a:lnTo>
                    <a:pt x="2963" y="2186"/>
                  </a:lnTo>
                  <a:lnTo>
                    <a:pt x="2971" y="2178"/>
                  </a:lnTo>
                  <a:lnTo>
                    <a:pt x="2971" y="2162"/>
                  </a:lnTo>
                  <a:lnTo>
                    <a:pt x="2996" y="2137"/>
                  </a:lnTo>
                  <a:lnTo>
                    <a:pt x="3005" y="2137"/>
                  </a:lnTo>
                  <a:cubicBezTo>
                    <a:pt x="3008" y="2134"/>
                    <a:pt x="3010" y="2131"/>
                    <a:pt x="3013" y="2128"/>
                  </a:cubicBezTo>
                  <a:lnTo>
                    <a:pt x="3054" y="2128"/>
                  </a:lnTo>
                  <a:lnTo>
                    <a:pt x="3054" y="2137"/>
                  </a:lnTo>
                  <a:cubicBezTo>
                    <a:pt x="3057" y="2140"/>
                    <a:pt x="3060" y="2143"/>
                    <a:pt x="3063" y="2145"/>
                  </a:cubicBezTo>
                  <a:lnTo>
                    <a:pt x="3071" y="2137"/>
                  </a:lnTo>
                  <a:lnTo>
                    <a:pt x="3071" y="2128"/>
                  </a:lnTo>
                  <a:cubicBezTo>
                    <a:pt x="3074" y="2125"/>
                    <a:pt x="3077" y="2123"/>
                    <a:pt x="3079" y="2120"/>
                  </a:cubicBezTo>
                  <a:lnTo>
                    <a:pt x="3079" y="2095"/>
                  </a:lnTo>
                  <a:lnTo>
                    <a:pt x="3071" y="2095"/>
                  </a:lnTo>
                  <a:lnTo>
                    <a:pt x="3063" y="2087"/>
                  </a:lnTo>
                  <a:lnTo>
                    <a:pt x="3071" y="2079"/>
                  </a:lnTo>
                  <a:lnTo>
                    <a:pt x="3071" y="2062"/>
                  </a:lnTo>
                  <a:lnTo>
                    <a:pt x="3054" y="2062"/>
                  </a:lnTo>
                  <a:lnTo>
                    <a:pt x="3054" y="2054"/>
                  </a:lnTo>
                  <a:cubicBezTo>
                    <a:pt x="3057" y="2050"/>
                    <a:pt x="3060" y="2048"/>
                    <a:pt x="3063" y="2046"/>
                  </a:cubicBezTo>
                  <a:lnTo>
                    <a:pt x="3063" y="2038"/>
                  </a:lnTo>
                  <a:cubicBezTo>
                    <a:pt x="3066" y="2034"/>
                    <a:pt x="3068" y="2031"/>
                    <a:pt x="3071" y="2029"/>
                  </a:cubicBezTo>
                  <a:lnTo>
                    <a:pt x="3079" y="2038"/>
                  </a:lnTo>
                  <a:lnTo>
                    <a:pt x="3112" y="2038"/>
                  </a:lnTo>
                  <a:lnTo>
                    <a:pt x="3129" y="2021"/>
                  </a:lnTo>
                  <a:lnTo>
                    <a:pt x="3129" y="1988"/>
                  </a:lnTo>
                  <a:cubicBezTo>
                    <a:pt x="3132" y="1984"/>
                    <a:pt x="3135" y="1982"/>
                    <a:pt x="3137" y="1980"/>
                  </a:cubicBezTo>
                  <a:lnTo>
                    <a:pt x="3137" y="1971"/>
                  </a:lnTo>
                  <a:cubicBezTo>
                    <a:pt x="3134" y="1968"/>
                    <a:pt x="3131" y="1965"/>
                    <a:pt x="3129" y="1963"/>
                  </a:cubicBezTo>
                  <a:lnTo>
                    <a:pt x="3129" y="1954"/>
                  </a:lnTo>
                  <a:lnTo>
                    <a:pt x="3121" y="1946"/>
                  </a:lnTo>
                  <a:lnTo>
                    <a:pt x="3121" y="1929"/>
                  </a:lnTo>
                  <a:cubicBezTo>
                    <a:pt x="3117" y="1926"/>
                    <a:pt x="3114" y="1924"/>
                    <a:pt x="3112" y="1922"/>
                  </a:cubicBezTo>
                  <a:lnTo>
                    <a:pt x="3112" y="1896"/>
                  </a:lnTo>
                  <a:cubicBezTo>
                    <a:pt x="3115" y="1893"/>
                    <a:pt x="3118" y="1891"/>
                    <a:pt x="3121" y="1888"/>
                  </a:cubicBezTo>
                  <a:lnTo>
                    <a:pt x="3121" y="1871"/>
                  </a:lnTo>
                  <a:lnTo>
                    <a:pt x="3137" y="1855"/>
                  </a:lnTo>
                  <a:lnTo>
                    <a:pt x="3145" y="1855"/>
                  </a:lnTo>
                  <a:lnTo>
                    <a:pt x="3145" y="1839"/>
                  </a:lnTo>
                  <a:cubicBezTo>
                    <a:pt x="3149" y="1836"/>
                    <a:pt x="3151" y="1832"/>
                    <a:pt x="3153" y="1830"/>
                  </a:cubicBezTo>
                  <a:lnTo>
                    <a:pt x="3145" y="1822"/>
                  </a:lnTo>
                  <a:lnTo>
                    <a:pt x="3137" y="1822"/>
                  </a:lnTo>
                  <a:lnTo>
                    <a:pt x="3121" y="1822"/>
                  </a:lnTo>
                  <a:cubicBezTo>
                    <a:pt x="3118" y="1825"/>
                    <a:pt x="3115" y="1827"/>
                    <a:pt x="3112" y="1830"/>
                  </a:cubicBezTo>
                  <a:lnTo>
                    <a:pt x="3063" y="1830"/>
                  </a:lnTo>
                  <a:cubicBezTo>
                    <a:pt x="3060" y="1828"/>
                    <a:pt x="3057" y="1825"/>
                    <a:pt x="3054" y="1822"/>
                  </a:cubicBezTo>
                  <a:lnTo>
                    <a:pt x="3046" y="1822"/>
                  </a:lnTo>
                  <a:cubicBezTo>
                    <a:pt x="3044" y="1820"/>
                    <a:pt x="3041" y="1817"/>
                    <a:pt x="3038" y="1813"/>
                  </a:cubicBezTo>
                  <a:lnTo>
                    <a:pt x="3013" y="1813"/>
                  </a:lnTo>
                  <a:cubicBezTo>
                    <a:pt x="3010" y="1816"/>
                    <a:pt x="3008" y="1819"/>
                    <a:pt x="3005" y="1822"/>
                  </a:cubicBezTo>
                  <a:lnTo>
                    <a:pt x="2996" y="1813"/>
                  </a:lnTo>
                  <a:lnTo>
                    <a:pt x="2996" y="1805"/>
                  </a:lnTo>
                  <a:cubicBezTo>
                    <a:pt x="2991" y="1800"/>
                    <a:pt x="2985" y="1794"/>
                    <a:pt x="2980" y="1789"/>
                  </a:cubicBezTo>
                  <a:lnTo>
                    <a:pt x="2980" y="1772"/>
                  </a:lnTo>
                  <a:cubicBezTo>
                    <a:pt x="2978" y="1770"/>
                    <a:pt x="2974" y="1767"/>
                    <a:pt x="2971" y="1764"/>
                  </a:cubicBezTo>
                  <a:lnTo>
                    <a:pt x="2971" y="1723"/>
                  </a:lnTo>
                  <a:cubicBezTo>
                    <a:pt x="2963" y="1715"/>
                    <a:pt x="2955" y="1706"/>
                    <a:pt x="2947" y="1697"/>
                  </a:cubicBezTo>
                  <a:lnTo>
                    <a:pt x="2947" y="1689"/>
                  </a:lnTo>
                  <a:lnTo>
                    <a:pt x="2939" y="1681"/>
                  </a:lnTo>
                  <a:lnTo>
                    <a:pt x="2939" y="1673"/>
                  </a:lnTo>
                  <a:lnTo>
                    <a:pt x="2922" y="1656"/>
                  </a:lnTo>
                  <a:lnTo>
                    <a:pt x="2872" y="1656"/>
                  </a:lnTo>
                  <a:lnTo>
                    <a:pt x="2872" y="1615"/>
                  </a:lnTo>
                  <a:cubicBezTo>
                    <a:pt x="2874" y="1612"/>
                    <a:pt x="2877" y="1610"/>
                    <a:pt x="2881" y="1607"/>
                  </a:cubicBezTo>
                  <a:lnTo>
                    <a:pt x="2881" y="1598"/>
                  </a:lnTo>
                  <a:lnTo>
                    <a:pt x="2889" y="1590"/>
                  </a:lnTo>
                  <a:lnTo>
                    <a:pt x="2889" y="1582"/>
                  </a:lnTo>
                  <a:cubicBezTo>
                    <a:pt x="2886" y="1580"/>
                    <a:pt x="2884" y="1576"/>
                    <a:pt x="2881" y="1573"/>
                  </a:cubicBezTo>
                  <a:lnTo>
                    <a:pt x="2864" y="1573"/>
                  </a:lnTo>
                  <a:cubicBezTo>
                    <a:pt x="2861" y="1571"/>
                    <a:pt x="2858" y="1568"/>
                    <a:pt x="2855" y="1565"/>
                  </a:cubicBezTo>
                  <a:lnTo>
                    <a:pt x="2823" y="1565"/>
                  </a:lnTo>
                  <a:lnTo>
                    <a:pt x="2814" y="1557"/>
                  </a:lnTo>
                  <a:lnTo>
                    <a:pt x="2789" y="1557"/>
                  </a:lnTo>
                  <a:lnTo>
                    <a:pt x="2781" y="1549"/>
                  </a:lnTo>
                  <a:lnTo>
                    <a:pt x="2739" y="1549"/>
                  </a:lnTo>
                  <a:lnTo>
                    <a:pt x="2731" y="1557"/>
                  </a:lnTo>
                  <a:lnTo>
                    <a:pt x="2624" y="1557"/>
                  </a:lnTo>
                  <a:cubicBezTo>
                    <a:pt x="2621" y="1554"/>
                    <a:pt x="2618" y="1552"/>
                    <a:pt x="2615" y="1549"/>
                  </a:cubicBezTo>
                  <a:lnTo>
                    <a:pt x="2598" y="1549"/>
                  </a:lnTo>
                  <a:lnTo>
                    <a:pt x="2598" y="1557"/>
                  </a:lnTo>
                  <a:lnTo>
                    <a:pt x="2607" y="1565"/>
                  </a:lnTo>
                  <a:lnTo>
                    <a:pt x="2607" y="1623"/>
                  </a:lnTo>
                  <a:lnTo>
                    <a:pt x="2582" y="1623"/>
                  </a:lnTo>
                  <a:lnTo>
                    <a:pt x="2574" y="1615"/>
                  </a:lnTo>
                  <a:lnTo>
                    <a:pt x="2549" y="1615"/>
                  </a:lnTo>
                  <a:lnTo>
                    <a:pt x="2540" y="1623"/>
                  </a:lnTo>
                  <a:lnTo>
                    <a:pt x="2532" y="1623"/>
                  </a:lnTo>
                  <a:lnTo>
                    <a:pt x="2532" y="1648"/>
                  </a:lnTo>
                  <a:lnTo>
                    <a:pt x="2524" y="1656"/>
                  </a:lnTo>
                  <a:lnTo>
                    <a:pt x="2524" y="1665"/>
                  </a:lnTo>
                  <a:cubicBezTo>
                    <a:pt x="2522" y="1667"/>
                    <a:pt x="2519" y="1669"/>
                    <a:pt x="2516" y="1673"/>
                  </a:cubicBezTo>
                  <a:lnTo>
                    <a:pt x="2516" y="1697"/>
                  </a:lnTo>
                  <a:cubicBezTo>
                    <a:pt x="2513" y="1700"/>
                    <a:pt x="2511" y="1703"/>
                    <a:pt x="2508" y="1706"/>
                  </a:cubicBezTo>
                  <a:lnTo>
                    <a:pt x="2499" y="1706"/>
                  </a:lnTo>
                  <a:cubicBezTo>
                    <a:pt x="2496" y="1704"/>
                    <a:pt x="2494" y="1700"/>
                    <a:pt x="2491" y="1697"/>
                  </a:cubicBezTo>
                  <a:lnTo>
                    <a:pt x="2483" y="1697"/>
                  </a:lnTo>
                  <a:lnTo>
                    <a:pt x="2474" y="1706"/>
                  </a:lnTo>
                  <a:lnTo>
                    <a:pt x="2474" y="1764"/>
                  </a:lnTo>
                  <a:lnTo>
                    <a:pt x="2457" y="1764"/>
                  </a:lnTo>
                  <a:cubicBezTo>
                    <a:pt x="2455" y="1762"/>
                    <a:pt x="2453" y="1759"/>
                    <a:pt x="2450" y="1755"/>
                  </a:cubicBezTo>
                  <a:lnTo>
                    <a:pt x="2416" y="1755"/>
                  </a:lnTo>
                  <a:lnTo>
                    <a:pt x="2408" y="1747"/>
                  </a:lnTo>
                  <a:lnTo>
                    <a:pt x="2392" y="1747"/>
                  </a:lnTo>
                  <a:lnTo>
                    <a:pt x="2375" y="1731"/>
                  </a:lnTo>
                  <a:lnTo>
                    <a:pt x="2341" y="1731"/>
                  </a:lnTo>
                  <a:lnTo>
                    <a:pt x="2333" y="1723"/>
                  </a:lnTo>
                  <a:lnTo>
                    <a:pt x="2325" y="1723"/>
                  </a:lnTo>
                  <a:lnTo>
                    <a:pt x="2317" y="1714"/>
                  </a:lnTo>
                  <a:lnTo>
                    <a:pt x="2309" y="1714"/>
                  </a:lnTo>
                  <a:cubicBezTo>
                    <a:pt x="2306" y="1712"/>
                    <a:pt x="2303" y="1709"/>
                    <a:pt x="2300" y="1706"/>
                  </a:cubicBezTo>
                  <a:lnTo>
                    <a:pt x="2292" y="1706"/>
                  </a:lnTo>
                  <a:lnTo>
                    <a:pt x="2283" y="1697"/>
                  </a:lnTo>
                  <a:lnTo>
                    <a:pt x="2275" y="1697"/>
                  </a:lnTo>
                  <a:lnTo>
                    <a:pt x="2267" y="1689"/>
                  </a:lnTo>
                  <a:lnTo>
                    <a:pt x="2251" y="1689"/>
                  </a:lnTo>
                  <a:cubicBezTo>
                    <a:pt x="2248" y="1692"/>
                    <a:pt x="2245" y="1694"/>
                    <a:pt x="2242" y="1697"/>
                  </a:cubicBezTo>
                  <a:lnTo>
                    <a:pt x="2193" y="1697"/>
                  </a:lnTo>
                  <a:cubicBezTo>
                    <a:pt x="2190" y="1695"/>
                    <a:pt x="2187" y="1693"/>
                    <a:pt x="2184" y="1689"/>
                  </a:cubicBezTo>
                  <a:lnTo>
                    <a:pt x="2184" y="1681"/>
                  </a:lnTo>
                  <a:lnTo>
                    <a:pt x="2168" y="1681"/>
                  </a:lnTo>
                  <a:lnTo>
                    <a:pt x="2159" y="1673"/>
                  </a:lnTo>
                  <a:lnTo>
                    <a:pt x="2127" y="1673"/>
                  </a:lnTo>
                  <a:lnTo>
                    <a:pt x="2118" y="1681"/>
                  </a:lnTo>
                  <a:lnTo>
                    <a:pt x="2101" y="1681"/>
                  </a:lnTo>
                  <a:lnTo>
                    <a:pt x="2093" y="1689"/>
                  </a:lnTo>
                  <a:lnTo>
                    <a:pt x="2069" y="1689"/>
                  </a:lnTo>
                  <a:lnTo>
                    <a:pt x="2069" y="1697"/>
                  </a:lnTo>
                  <a:lnTo>
                    <a:pt x="2043" y="1723"/>
                  </a:lnTo>
                  <a:lnTo>
                    <a:pt x="2043" y="1739"/>
                  </a:lnTo>
                  <a:lnTo>
                    <a:pt x="2052" y="1747"/>
                  </a:lnTo>
                  <a:lnTo>
                    <a:pt x="2077" y="1747"/>
                  </a:lnTo>
                  <a:lnTo>
                    <a:pt x="2077" y="1764"/>
                  </a:lnTo>
                  <a:lnTo>
                    <a:pt x="2085" y="1772"/>
                  </a:lnTo>
                  <a:lnTo>
                    <a:pt x="2085" y="1797"/>
                  </a:lnTo>
                  <a:lnTo>
                    <a:pt x="2093" y="1805"/>
                  </a:lnTo>
                  <a:lnTo>
                    <a:pt x="2093" y="1813"/>
                  </a:lnTo>
                  <a:cubicBezTo>
                    <a:pt x="2097" y="1817"/>
                    <a:pt x="2099" y="1820"/>
                    <a:pt x="2101" y="1822"/>
                  </a:cubicBezTo>
                  <a:lnTo>
                    <a:pt x="2101" y="1830"/>
                  </a:lnTo>
                  <a:cubicBezTo>
                    <a:pt x="2098" y="1833"/>
                    <a:pt x="2096" y="1836"/>
                    <a:pt x="2093" y="1839"/>
                  </a:cubicBezTo>
                  <a:lnTo>
                    <a:pt x="2093" y="1847"/>
                  </a:lnTo>
                  <a:lnTo>
                    <a:pt x="2110" y="1863"/>
                  </a:lnTo>
                  <a:lnTo>
                    <a:pt x="2110" y="1871"/>
                  </a:lnTo>
                  <a:lnTo>
                    <a:pt x="2101" y="1871"/>
                  </a:lnTo>
                  <a:cubicBezTo>
                    <a:pt x="2098" y="1875"/>
                    <a:pt x="2096" y="1878"/>
                    <a:pt x="2093" y="1880"/>
                  </a:cubicBezTo>
                  <a:lnTo>
                    <a:pt x="2093" y="1913"/>
                  </a:lnTo>
                  <a:lnTo>
                    <a:pt x="2085" y="1922"/>
                  </a:lnTo>
                  <a:lnTo>
                    <a:pt x="2085" y="1929"/>
                  </a:lnTo>
                  <a:lnTo>
                    <a:pt x="2069" y="1929"/>
                  </a:lnTo>
                  <a:lnTo>
                    <a:pt x="2069" y="1938"/>
                  </a:lnTo>
                  <a:cubicBezTo>
                    <a:pt x="2065" y="1941"/>
                    <a:pt x="2062" y="1944"/>
                    <a:pt x="2060" y="1946"/>
                  </a:cubicBezTo>
                  <a:lnTo>
                    <a:pt x="2043" y="1946"/>
                  </a:lnTo>
                  <a:lnTo>
                    <a:pt x="2043" y="1963"/>
                  </a:lnTo>
                  <a:lnTo>
                    <a:pt x="2002" y="1963"/>
                  </a:lnTo>
                  <a:cubicBezTo>
                    <a:pt x="1999" y="1960"/>
                    <a:pt x="1996" y="1957"/>
                    <a:pt x="1994" y="1954"/>
                  </a:cubicBezTo>
                  <a:lnTo>
                    <a:pt x="1977" y="1971"/>
                  </a:lnTo>
                  <a:lnTo>
                    <a:pt x="1977" y="1988"/>
                  </a:lnTo>
                  <a:lnTo>
                    <a:pt x="2002" y="1988"/>
                  </a:lnTo>
                  <a:cubicBezTo>
                    <a:pt x="2005" y="1991"/>
                    <a:pt x="2008" y="1993"/>
                    <a:pt x="2011" y="1995"/>
                  </a:cubicBezTo>
                  <a:lnTo>
                    <a:pt x="2011" y="2004"/>
                  </a:lnTo>
                  <a:lnTo>
                    <a:pt x="2019" y="2012"/>
                  </a:lnTo>
                  <a:lnTo>
                    <a:pt x="2019" y="2038"/>
                  </a:lnTo>
                  <a:lnTo>
                    <a:pt x="2011" y="2038"/>
                  </a:lnTo>
                  <a:cubicBezTo>
                    <a:pt x="2007" y="2041"/>
                    <a:pt x="2004" y="2043"/>
                    <a:pt x="2002" y="2046"/>
                  </a:cubicBezTo>
                  <a:lnTo>
                    <a:pt x="1969" y="2046"/>
                  </a:lnTo>
                  <a:lnTo>
                    <a:pt x="1969" y="2054"/>
                  </a:lnTo>
                  <a:cubicBezTo>
                    <a:pt x="1972" y="2057"/>
                    <a:pt x="1975" y="2060"/>
                    <a:pt x="1977" y="2062"/>
                  </a:cubicBezTo>
                  <a:lnTo>
                    <a:pt x="1977" y="2079"/>
                  </a:lnTo>
                  <a:cubicBezTo>
                    <a:pt x="1972" y="2085"/>
                    <a:pt x="1966" y="2090"/>
                    <a:pt x="1961" y="2095"/>
                  </a:cubicBezTo>
                  <a:lnTo>
                    <a:pt x="1961" y="2120"/>
                  </a:lnTo>
                  <a:lnTo>
                    <a:pt x="1953" y="2128"/>
                  </a:lnTo>
                  <a:lnTo>
                    <a:pt x="1944" y="2128"/>
                  </a:lnTo>
                  <a:cubicBezTo>
                    <a:pt x="1941" y="2131"/>
                    <a:pt x="1938" y="2135"/>
                    <a:pt x="1936" y="2137"/>
                  </a:cubicBezTo>
                  <a:lnTo>
                    <a:pt x="1936" y="2145"/>
                  </a:lnTo>
                  <a:lnTo>
                    <a:pt x="1928" y="2145"/>
                  </a:lnTo>
                  <a:cubicBezTo>
                    <a:pt x="1919" y="2154"/>
                    <a:pt x="1910" y="2162"/>
                    <a:pt x="1903" y="2170"/>
                  </a:cubicBezTo>
                  <a:lnTo>
                    <a:pt x="1903" y="2186"/>
                  </a:lnTo>
                  <a:lnTo>
                    <a:pt x="1895" y="2194"/>
                  </a:lnTo>
                  <a:lnTo>
                    <a:pt x="1895" y="2220"/>
                  </a:lnTo>
                  <a:lnTo>
                    <a:pt x="1886" y="2220"/>
                  </a:lnTo>
                  <a:cubicBezTo>
                    <a:pt x="1880" y="2225"/>
                    <a:pt x="1875" y="2231"/>
                    <a:pt x="1870" y="2236"/>
                  </a:cubicBezTo>
                  <a:lnTo>
                    <a:pt x="1870" y="2244"/>
                  </a:lnTo>
                  <a:lnTo>
                    <a:pt x="1853" y="2261"/>
                  </a:lnTo>
                  <a:lnTo>
                    <a:pt x="1853" y="2269"/>
                  </a:lnTo>
                  <a:cubicBezTo>
                    <a:pt x="1856" y="2272"/>
                    <a:pt x="1859" y="2275"/>
                    <a:pt x="1861" y="2278"/>
                  </a:cubicBezTo>
                  <a:lnTo>
                    <a:pt x="1870" y="2278"/>
                  </a:lnTo>
                  <a:lnTo>
                    <a:pt x="1878" y="2286"/>
                  </a:lnTo>
                  <a:lnTo>
                    <a:pt x="1911" y="2286"/>
                  </a:lnTo>
                  <a:cubicBezTo>
                    <a:pt x="1914" y="2289"/>
                    <a:pt x="1917" y="2292"/>
                    <a:pt x="1919" y="2294"/>
                  </a:cubicBezTo>
                  <a:lnTo>
                    <a:pt x="1977" y="2294"/>
                  </a:lnTo>
                  <a:lnTo>
                    <a:pt x="1985" y="2302"/>
                  </a:lnTo>
                  <a:lnTo>
                    <a:pt x="2035" y="2302"/>
                  </a:lnTo>
                  <a:lnTo>
                    <a:pt x="2052" y="2319"/>
                  </a:lnTo>
                  <a:lnTo>
                    <a:pt x="2052" y="2327"/>
                  </a:lnTo>
                  <a:cubicBezTo>
                    <a:pt x="2055" y="2330"/>
                    <a:pt x="2058" y="2333"/>
                    <a:pt x="2060" y="2336"/>
                  </a:cubicBezTo>
                  <a:lnTo>
                    <a:pt x="2060" y="2344"/>
                  </a:lnTo>
                  <a:lnTo>
                    <a:pt x="2077" y="2360"/>
                  </a:lnTo>
                  <a:lnTo>
                    <a:pt x="2085" y="2360"/>
                  </a:lnTo>
                  <a:cubicBezTo>
                    <a:pt x="2088" y="2364"/>
                    <a:pt x="2091" y="2366"/>
                    <a:pt x="2093" y="2368"/>
                  </a:cubicBezTo>
                  <a:lnTo>
                    <a:pt x="2093" y="2385"/>
                  </a:lnTo>
                  <a:lnTo>
                    <a:pt x="2110" y="2402"/>
                  </a:lnTo>
                  <a:lnTo>
                    <a:pt x="2110" y="2410"/>
                  </a:lnTo>
                  <a:cubicBezTo>
                    <a:pt x="2113" y="2413"/>
                    <a:pt x="2116" y="2416"/>
                    <a:pt x="2118" y="2419"/>
                  </a:cubicBezTo>
                  <a:lnTo>
                    <a:pt x="2118" y="2426"/>
                  </a:lnTo>
                  <a:lnTo>
                    <a:pt x="2127" y="2435"/>
                  </a:lnTo>
                  <a:lnTo>
                    <a:pt x="2127" y="2443"/>
                  </a:lnTo>
                  <a:lnTo>
                    <a:pt x="2135" y="2451"/>
                  </a:lnTo>
                  <a:lnTo>
                    <a:pt x="2135" y="2468"/>
                  </a:lnTo>
                  <a:cubicBezTo>
                    <a:pt x="2138" y="2471"/>
                    <a:pt x="2140" y="2474"/>
                    <a:pt x="2143" y="2477"/>
                  </a:cubicBezTo>
                  <a:lnTo>
                    <a:pt x="2143" y="2518"/>
                  </a:lnTo>
                  <a:cubicBezTo>
                    <a:pt x="2146" y="2521"/>
                    <a:pt x="2149" y="2524"/>
                    <a:pt x="2151" y="2526"/>
                  </a:cubicBezTo>
                  <a:lnTo>
                    <a:pt x="2151" y="2543"/>
                  </a:lnTo>
                  <a:lnTo>
                    <a:pt x="2159" y="2551"/>
                  </a:lnTo>
                  <a:lnTo>
                    <a:pt x="2159" y="2559"/>
                  </a:lnTo>
                  <a:cubicBezTo>
                    <a:pt x="2163" y="2562"/>
                    <a:pt x="2166" y="2565"/>
                    <a:pt x="2168" y="2567"/>
                  </a:cubicBezTo>
                  <a:lnTo>
                    <a:pt x="2168" y="2576"/>
                  </a:lnTo>
                  <a:lnTo>
                    <a:pt x="2176" y="2584"/>
                  </a:lnTo>
                  <a:lnTo>
                    <a:pt x="2176" y="2593"/>
                  </a:lnTo>
                  <a:cubicBezTo>
                    <a:pt x="2187" y="2604"/>
                    <a:pt x="2198" y="2615"/>
                    <a:pt x="2209" y="2625"/>
                  </a:cubicBezTo>
                  <a:lnTo>
                    <a:pt x="2209" y="2634"/>
                  </a:lnTo>
                  <a:lnTo>
                    <a:pt x="2217" y="2642"/>
                  </a:lnTo>
                  <a:lnTo>
                    <a:pt x="2217" y="2700"/>
                  </a:lnTo>
                  <a:cubicBezTo>
                    <a:pt x="2221" y="2703"/>
                    <a:pt x="2224" y="2706"/>
                    <a:pt x="2226" y="2708"/>
                  </a:cubicBezTo>
                  <a:lnTo>
                    <a:pt x="2226" y="2725"/>
                  </a:lnTo>
                  <a:lnTo>
                    <a:pt x="2201" y="2725"/>
                  </a:lnTo>
                  <a:lnTo>
                    <a:pt x="2168" y="2692"/>
                  </a:lnTo>
                  <a:lnTo>
                    <a:pt x="2151" y="2692"/>
                  </a:lnTo>
                  <a:lnTo>
                    <a:pt x="2143" y="2683"/>
                  </a:lnTo>
                  <a:lnTo>
                    <a:pt x="2101" y="2683"/>
                  </a:lnTo>
                  <a:cubicBezTo>
                    <a:pt x="2098" y="2686"/>
                    <a:pt x="2096" y="2690"/>
                    <a:pt x="2093" y="2692"/>
                  </a:cubicBezTo>
                  <a:lnTo>
                    <a:pt x="2069" y="2692"/>
                  </a:lnTo>
                  <a:cubicBezTo>
                    <a:pt x="2060" y="2701"/>
                    <a:pt x="2051" y="2709"/>
                    <a:pt x="2043" y="2717"/>
                  </a:cubicBezTo>
                  <a:lnTo>
                    <a:pt x="2035" y="2717"/>
                  </a:lnTo>
                  <a:lnTo>
                    <a:pt x="2019" y="2733"/>
                  </a:lnTo>
                  <a:lnTo>
                    <a:pt x="2002" y="2733"/>
                  </a:lnTo>
                  <a:lnTo>
                    <a:pt x="1985" y="2750"/>
                  </a:lnTo>
                  <a:lnTo>
                    <a:pt x="1985" y="2758"/>
                  </a:lnTo>
                  <a:lnTo>
                    <a:pt x="1961" y="2783"/>
                  </a:lnTo>
                  <a:lnTo>
                    <a:pt x="1961" y="2807"/>
                  </a:lnTo>
                  <a:lnTo>
                    <a:pt x="1944" y="2824"/>
                  </a:lnTo>
                  <a:lnTo>
                    <a:pt x="1944" y="2833"/>
                  </a:lnTo>
                  <a:cubicBezTo>
                    <a:pt x="1938" y="2838"/>
                    <a:pt x="1933" y="2844"/>
                    <a:pt x="1928" y="2849"/>
                  </a:cubicBezTo>
                  <a:lnTo>
                    <a:pt x="1928" y="2857"/>
                  </a:lnTo>
                  <a:lnTo>
                    <a:pt x="1911" y="2874"/>
                  </a:lnTo>
                  <a:lnTo>
                    <a:pt x="1911" y="2882"/>
                  </a:lnTo>
                  <a:lnTo>
                    <a:pt x="1903" y="2891"/>
                  </a:lnTo>
                  <a:lnTo>
                    <a:pt x="1903" y="2907"/>
                  </a:lnTo>
                  <a:lnTo>
                    <a:pt x="1911" y="2915"/>
                  </a:lnTo>
                  <a:lnTo>
                    <a:pt x="1911" y="2923"/>
                  </a:lnTo>
                  <a:lnTo>
                    <a:pt x="1903" y="2932"/>
                  </a:lnTo>
                  <a:lnTo>
                    <a:pt x="1903" y="2974"/>
                  </a:lnTo>
                  <a:lnTo>
                    <a:pt x="1911" y="2974"/>
                  </a:lnTo>
                  <a:lnTo>
                    <a:pt x="1919" y="2981"/>
                  </a:lnTo>
                  <a:lnTo>
                    <a:pt x="1928" y="2981"/>
                  </a:lnTo>
                  <a:lnTo>
                    <a:pt x="1928" y="2998"/>
                  </a:lnTo>
                  <a:cubicBezTo>
                    <a:pt x="1925" y="3001"/>
                    <a:pt x="1922" y="3004"/>
                    <a:pt x="1919" y="3006"/>
                  </a:cubicBezTo>
                  <a:lnTo>
                    <a:pt x="1919" y="3114"/>
                  </a:lnTo>
                  <a:lnTo>
                    <a:pt x="1911" y="3122"/>
                  </a:lnTo>
                  <a:lnTo>
                    <a:pt x="1911" y="3131"/>
                  </a:lnTo>
                  <a:lnTo>
                    <a:pt x="1886" y="3131"/>
                  </a:lnTo>
                  <a:lnTo>
                    <a:pt x="1878" y="3139"/>
                  </a:lnTo>
                  <a:lnTo>
                    <a:pt x="1836" y="3139"/>
                  </a:lnTo>
                  <a:cubicBezTo>
                    <a:pt x="1833" y="3142"/>
                    <a:pt x="1831" y="3145"/>
                    <a:pt x="1829" y="3148"/>
                  </a:cubicBezTo>
                  <a:lnTo>
                    <a:pt x="1803" y="3148"/>
                  </a:lnTo>
                  <a:lnTo>
                    <a:pt x="1795" y="3156"/>
                  </a:lnTo>
                  <a:lnTo>
                    <a:pt x="1728" y="3156"/>
                  </a:lnTo>
                  <a:lnTo>
                    <a:pt x="1728" y="3180"/>
                  </a:lnTo>
                  <a:lnTo>
                    <a:pt x="1795" y="3180"/>
                  </a:lnTo>
                  <a:lnTo>
                    <a:pt x="1795" y="3197"/>
                  </a:lnTo>
                  <a:lnTo>
                    <a:pt x="1820" y="3197"/>
                  </a:lnTo>
                  <a:lnTo>
                    <a:pt x="1820" y="3180"/>
                  </a:lnTo>
                  <a:lnTo>
                    <a:pt x="1844" y="3180"/>
                  </a:lnTo>
                  <a:lnTo>
                    <a:pt x="1853" y="3189"/>
                  </a:lnTo>
                  <a:cubicBezTo>
                    <a:pt x="1856" y="3186"/>
                    <a:pt x="1859" y="3183"/>
                    <a:pt x="1861" y="3180"/>
                  </a:cubicBezTo>
                  <a:lnTo>
                    <a:pt x="1936" y="3180"/>
                  </a:lnTo>
                  <a:lnTo>
                    <a:pt x="1936" y="3206"/>
                  </a:lnTo>
                  <a:lnTo>
                    <a:pt x="1919" y="3206"/>
                  </a:lnTo>
                  <a:lnTo>
                    <a:pt x="1919" y="3230"/>
                  </a:lnTo>
                  <a:cubicBezTo>
                    <a:pt x="1922" y="3234"/>
                    <a:pt x="1926" y="3236"/>
                    <a:pt x="1928" y="3238"/>
                  </a:cubicBezTo>
                  <a:lnTo>
                    <a:pt x="1936" y="3230"/>
                  </a:lnTo>
                  <a:lnTo>
                    <a:pt x="1953" y="3230"/>
                  </a:lnTo>
                  <a:lnTo>
                    <a:pt x="1985" y="3263"/>
                  </a:lnTo>
                  <a:lnTo>
                    <a:pt x="2011" y="3263"/>
                  </a:lnTo>
                  <a:lnTo>
                    <a:pt x="2011" y="3296"/>
                  </a:lnTo>
                  <a:cubicBezTo>
                    <a:pt x="2014" y="3300"/>
                    <a:pt x="2016" y="3303"/>
                    <a:pt x="2019" y="3305"/>
                  </a:cubicBezTo>
                  <a:lnTo>
                    <a:pt x="2019" y="3313"/>
                  </a:lnTo>
                  <a:lnTo>
                    <a:pt x="2011" y="3321"/>
                  </a:lnTo>
                  <a:lnTo>
                    <a:pt x="2011" y="3338"/>
                  </a:lnTo>
                  <a:lnTo>
                    <a:pt x="2002" y="3346"/>
                  </a:lnTo>
                  <a:lnTo>
                    <a:pt x="2002" y="3354"/>
                  </a:lnTo>
                  <a:lnTo>
                    <a:pt x="2011" y="3354"/>
                  </a:lnTo>
                  <a:lnTo>
                    <a:pt x="2019" y="3362"/>
                  </a:lnTo>
                  <a:lnTo>
                    <a:pt x="2043" y="3362"/>
                  </a:lnTo>
                  <a:lnTo>
                    <a:pt x="2052" y="3371"/>
                  </a:lnTo>
                  <a:lnTo>
                    <a:pt x="2077" y="3371"/>
                  </a:lnTo>
                  <a:lnTo>
                    <a:pt x="2085" y="3379"/>
                  </a:lnTo>
                  <a:lnTo>
                    <a:pt x="2093" y="3379"/>
                  </a:lnTo>
                  <a:cubicBezTo>
                    <a:pt x="2097" y="3382"/>
                    <a:pt x="2099" y="3385"/>
                    <a:pt x="2101" y="3388"/>
                  </a:cubicBezTo>
                  <a:lnTo>
                    <a:pt x="2143" y="3388"/>
                  </a:lnTo>
                  <a:lnTo>
                    <a:pt x="2151" y="3379"/>
                  </a:lnTo>
                  <a:lnTo>
                    <a:pt x="2153" y="3380"/>
                  </a:lnTo>
                  <a:lnTo>
                    <a:pt x="2146" y="3387"/>
                  </a:lnTo>
                  <a:cubicBezTo>
                    <a:pt x="2146" y="3423"/>
                    <a:pt x="2146" y="3459"/>
                    <a:pt x="2146" y="3495"/>
                  </a:cubicBezTo>
                  <a:cubicBezTo>
                    <a:pt x="2140" y="3500"/>
                    <a:pt x="2134" y="3506"/>
                    <a:pt x="2130" y="3511"/>
                  </a:cubicBezTo>
                  <a:cubicBezTo>
                    <a:pt x="2130" y="3515"/>
                    <a:pt x="2130" y="3517"/>
                    <a:pt x="2130" y="3519"/>
                  </a:cubicBezTo>
                  <a:cubicBezTo>
                    <a:pt x="2124" y="3525"/>
                    <a:pt x="2119" y="3531"/>
                    <a:pt x="2113" y="3536"/>
                  </a:cubicBezTo>
                  <a:cubicBezTo>
                    <a:pt x="2110" y="3536"/>
                    <a:pt x="2107" y="3536"/>
                    <a:pt x="2104" y="3536"/>
                  </a:cubicBezTo>
                  <a:cubicBezTo>
                    <a:pt x="2101" y="3539"/>
                    <a:pt x="2099" y="3542"/>
                    <a:pt x="2096" y="3545"/>
                  </a:cubicBezTo>
                  <a:cubicBezTo>
                    <a:pt x="2096" y="3548"/>
                    <a:pt x="2096" y="3550"/>
                    <a:pt x="2096" y="3553"/>
                  </a:cubicBezTo>
                  <a:cubicBezTo>
                    <a:pt x="2093" y="3556"/>
                    <a:pt x="2090" y="3558"/>
                    <a:pt x="2088" y="3561"/>
                  </a:cubicBezTo>
                  <a:cubicBezTo>
                    <a:pt x="2084" y="3561"/>
                    <a:pt x="2082" y="3561"/>
                    <a:pt x="2080" y="3561"/>
                  </a:cubicBezTo>
                  <a:cubicBezTo>
                    <a:pt x="2076" y="3564"/>
                    <a:pt x="2074" y="3567"/>
                    <a:pt x="2072" y="3570"/>
                  </a:cubicBezTo>
                  <a:cubicBezTo>
                    <a:pt x="2072" y="3575"/>
                    <a:pt x="2072" y="3581"/>
                    <a:pt x="2072" y="3586"/>
                  </a:cubicBezTo>
                  <a:cubicBezTo>
                    <a:pt x="2068" y="3589"/>
                    <a:pt x="2065" y="3592"/>
                    <a:pt x="2063" y="3594"/>
                  </a:cubicBezTo>
                  <a:cubicBezTo>
                    <a:pt x="2063" y="3600"/>
                    <a:pt x="2063" y="3605"/>
                    <a:pt x="2063" y="3611"/>
                  </a:cubicBezTo>
                  <a:cubicBezTo>
                    <a:pt x="2057" y="3616"/>
                    <a:pt x="2052" y="3622"/>
                    <a:pt x="2046" y="3628"/>
                  </a:cubicBezTo>
                  <a:cubicBezTo>
                    <a:pt x="2046" y="3633"/>
                    <a:pt x="2046" y="3639"/>
                    <a:pt x="2046" y="3644"/>
                  </a:cubicBezTo>
                  <a:cubicBezTo>
                    <a:pt x="2043" y="3647"/>
                    <a:pt x="2041" y="3650"/>
                    <a:pt x="2038" y="3652"/>
                  </a:cubicBezTo>
                  <a:cubicBezTo>
                    <a:pt x="2038" y="3655"/>
                    <a:pt x="2038" y="3658"/>
                    <a:pt x="2038" y="3660"/>
                  </a:cubicBezTo>
                  <a:cubicBezTo>
                    <a:pt x="2041" y="3663"/>
                    <a:pt x="2044" y="3667"/>
                    <a:pt x="2046" y="3669"/>
                  </a:cubicBezTo>
                  <a:cubicBezTo>
                    <a:pt x="2046" y="3672"/>
                    <a:pt x="2046" y="3674"/>
                    <a:pt x="2046" y="3677"/>
                  </a:cubicBezTo>
                  <a:cubicBezTo>
                    <a:pt x="2052" y="3682"/>
                    <a:pt x="2057" y="3688"/>
                    <a:pt x="2063" y="3694"/>
                  </a:cubicBezTo>
                  <a:cubicBezTo>
                    <a:pt x="2063" y="3697"/>
                    <a:pt x="2063" y="3700"/>
                    <a:pt x="2063" y="3702"/>
                  </a:cubicBezTo>
                  <a:cubicBezTo>
                    <a:pt x="2072" y="3711"/>
                    <a:pt x="2080" y="3719"/>
                    <a:pt x="2088" y="3727"/>
                  </a:cubicBezTo>
                  <a:cubicBezTo>
                    <a:pt x="2093" y="3727"/>
                    <a:pt x="2099" y="3727"/>
                    <a:pt x="2104" y="3727"/>
                  </a:cubicBezTo>
                  <a:cubicBezTo>
                    <a:pt x="2107" y="3730"/>
                    <a:pt x="2111" y="3733"/>
                    <a:pt x="2113" y="3735"/>
                  </a:cubicBezTo>
                  <a:cubicBezTo>
                    <a:pt x="2116" y="3735"/>
                    <a:pt x="2119" y="3735"/>
                    <a:pt x="2121" y="3735"/>
                  </a:cubicBezTo>
                  <a:cubicBezTo>
                    <a:pt x="2121" y="3740"/>
                    <a:pt x="2121" y="3746"/>
                    <a:pt x="2121" y="3752"/>
                  </a:cubicBezTo>
                  <a:cubicBezTo>
                    <a:pt x="2115" y="3752"/>
                    <a:pt x="2110" y="3752"/>
                    <a:pt x="2104" y="3752"/>
                  </a:cubicBezTo>
                  <a:cubicBezTo>
                    <a:pt x="2101" y="3755"/>
                    <a:pt x="2099" y="3758"/>
                    <a:pt x="2096" y="3760"/>
                  </a:cubicBezTo>
                  <a:cubicBezTo>
                    <a:pt x="2093" y="3760"/>
                    <a:pt x="2090" y="3760"/>
                    <a:pt x="2088" y="3760"/>
                  </a:cubicBezTo>
                  <a:cubicBezTo>
                    <a:pt x="2084" y="3763"/>
                    <a:pt x="2082" y="3766"/>
                    <a:pt x="2080" y="3768"/>
                  </a:cubicBezTo>
                  <a:cubicBezTo>
                    <a:pt x="2080" y="3771"/>
                    <a:pt x="2080" y="3774"/>
                    <a:pt x="2080" y="3776"/>
                  </a:cubicBezTo>
                  <a:cubicBezTo>
                    <a:pt x="2076" y="3776"/>
                    <a:pt x="2074" y="3776"/>
                    <a:pt x="2072" y="3776"/>
                  </a:cubicBezTo>
                  <a:cubicBezTo>
                    <a:pt x="2068" y="3779"/>
                    <a:pt x="2065" y="3783"/>
                    <a:pt x="2063" y="3785"/>
                  </a:cubicBezTo>
                  <a:cubicBezTo>
                    <a:pt x="2041" y="3785"/>
                    <a:pt x="2018" y="3785"/>
                    <a:pt x="1997" y="3785"/>
                  </a:cubicBezTo>
                  <a:cubicBezTo>
                    <a:pt x="1994" y="3788"/>
                    <a:pt x="1991" y="3791"/>
                    <a:pt x="1988" y="3793"/>
                  </a:cubicBezTo>
                  <a:cubicBezTo>
                    <a:pt x="1975" y="3793"/>
                    <a:pt x="1961" y="3793"/>
                    <a:pt x="1947" y="3793"/>
                  </a:cubicBezTo>
                  <a:cubicBezTo>
                    <a:pt x="1944" y="3795"/>
                    <a:pt x="1942" y="3799"/>
                    <a:pt x="1939" y="3802"/>
                  </a:cubicBezTo>
                  <a:cubicBezTo>
                    <a:pt x="1933" y="3802"/>
                    <a:pt x="1928" y="3802"/>
                    <a:pt x="1922" y="3802"/>
                  </a:cubicBezTo>
                  <a:cubicBezTo>
                    <a:pt x="1920" y="3804"/>
                    <a:pt x="1917" y="3806"/>
                    <a:pt x="1914" y="3810"/>
                  </a:cubicBezTo>
                  <a:cubicBezTo>
                    <a:pt x="1903" y="3810"/>
                    <a:pt x="1892" y="3810"/>
                    <a:pt x="1881" y="3810"/>
                  </a:cubicBezTo>
                  <a:cubicBezTo>
                    <a:pt x="1875" y="3815"/>
                    <a:pt x="1870" y="3821"/>
                    <a:pt x="1864" y="3826"/>
                  </a:cubicBezTo>
                  <a:cubicBezTo>
                    <a:pt x="1864" y="3829"/>
                    <a:pt x="1864" y="3831"/>
                    <a:pt x="1864" y="3834"/>
                  </a:cubicBezTo>
                  <a:cubicBezTo>
                    <a:pt x="1862" y="3837"/>
                    <a:pt x="1859" y="3840"/>
                    <a:pt x="1856" y="3843"/>
                  </a:cubicBezTo>
                  <a:cubicBezTo>
                    <a:pt x="1854" y="3843"/>
                    <a:pt x="1851" y="3843"/>
                    <a:pt x="1847" y="3843"/>
                  </a:cubicBezTo>
                  <a:cubicBezTo>
                    <a:pt x="1845" y="3845"/>
                    <a:pt x="1843" y="3848"/>
                    <a:pt x="1839" y="3851"/>
                  </a:cubicBezTo>
                  <a:cubicBezTo>
                    <a:pt x="1837" y="3851"/>
                    <a:pt x="1835" y="3851"/>
                    <a:pt x="1832" y="3851"/>
                  </a:cubicBezTo>
                  <a:cubicBezTo>
                    <a:pt x="1829" y="3853"/>
                    <a:pt x="1826" y="3857"/>
                    <a:pt x="1823" y="3860"/>
                  </a:cubicBezTo>
                  <a:cubicBezTo>
                    <a:pt x="1815" y="3860"/>
                    <a:pt x="1807" y="3860"/>
                    <a:pt x="1798" y="3860"/>
                  </a:cubicBezTo>
                  <a:cubicBezTo>
                    <a:pt x="1793" y="3864"/>
                    <a:pt x="1787" y="3870"/>
                    <a:pt x="1781" y="3876"/>
                  </a:cubicBezTo>
                  <a:cubicBezTo>
                    <a:pt x="1773" y="3876"/>
                    <a:pt x="1766" y="3876"/>
                    <a:pt x="1757" y="3876"/>
                  </a:cubicBezTo>
                  <a:cubicBezTo>
                    <a:pt x="1754" y="3878"/>
                    <a:pt x="1751" y="3881"/>
                    <a:pt x="1748" y="3884"/>
                  </a:cubicBezTo>
                  <a:cubicBezTo>
                    <a:pt x="1740" y="3884"/>
                    <a:pt x="1732" y="3884"/>
                    <a:pt x="1723" y="3884"/>
                  </a:cubicBezTo>
                  <a:cubicBezTo>
                    <a:pt x="1723" y="3892"/>
                    <a:pt x="1723" y="3900"/>
                    <a:pt x="1723" y="3909"/>
                  </a:cubicBezTo>
                  <a:cubicBezTo>
                    <a:pt x="1726" y="3909"/>
                    <a:pt x="1728" y="3909"/>
                    <a:pt x="1731" y="3909"/>
                  </a:cubicBezTo>
                  <a:cubicBezTo>
                    <a:pt x="1734" y="3911"/>
                    <a:pt x="1737" y="3914"/>
                    <a:pt x="1740" y="3917"/>
                  </a:cubicBezTo>
                  <a:cubicBezTo>
                    <a:pt x="1740" y="3928"/>
                    <a:pt x="1740" y="3939"/>
                    <a:pt x="1740" y="3950"/>
                  </a:cubicBezTo>
                  <a:cubicBezTo>
                    <a:pt x="1765" y="3975"/>
                    <a:pt x="1789" y="4000"/>
                    <a:pt x="1815" y="4025"/>
                  </a:cubicBezTo>
                  <a:cubicBezTo>
                    <a:pt x="1815" y="4028"/>
                    <a:pt x="1815" y="4030"/>
                    <a:pt x="1815" y="4033"/>
                  </a:cubicBezTo>
                  <a:cubicBezTo>
                    <a:pt x="1812" y="4035"/>
                    <a:pt x="1809" y="4039"/>
                    <a:pt x="1806" y="4042"/>
                  </a:cubicBezTo>
                  <a:cubicBezTo>
                    <a:pt x="1804" y="4042"/>
                    <a:pt x="1801" y="4042"/>
                    <a:pt x="1798" y="4042"/>
                  </a:cubicBezTo>
                  <a:cubicBezTo>
                    <a:pt x="1796" y="4044"/>
                    <a:pt x="1793" y="4047"/>
                    <a:pt x="1789" y="4050"/>
                  </a:cubicBezTo>
                  <a:cubicBezTo>
                    <a:pt x="1787" y="4050"/>
                    <a:pt x="1785" y="4050"/>
                    <a:pt x="1781" y="4050"/>
                  </a:cubicBezTo>
                  <a:cubicBezTo>
                    <a:pt x="1779" y="4052"/>
                    <a:pt x="1777" y="4055"/>
                    <a:pt x="1773" y="4059"/>
                  </a:cubicBezTo>
                  <a:cubicBezTo>
                    <a:pt x="1771" y="4059"/>
                    <a:pt x="1768" y="4059"/>
                    <a:pt x="1765" y="4059"/>
                  </a:cubicBezTo>
                  <a:cubicBezTo>
                    <a:pt x="1759" y="4053"/>
                    <a:pt x="1754" y="4047"/>
                    <a:pt x="1748" y="4042"/>
                  </a:cubicBezTo>
                  <a:cubicBezTo>
                    <a:pt x="1746" y="4042"/>
                    <a:pt x="1743" y="4042"/>
                    <a:pt x="1740" y="4042"/>
                  </a:cubicBezTo>
                  <a:cubicBezTo>
                    <a:pt x="1734" y="4036"/>
                    <a:pt x="1729" y="4031"/>
                    <a:pt x="1723" y="4025"/>
                  </a:cubicBezTo>
                  <a:cubicBezTo>
                    <a:pt x="1723" y="4023"/>
                    <a:pt x="1723" y="4020"/>
                    <a:pt x="1723" y="4016"/>
                  </a:cubicBezTo>
                  <a:cubicBezTo>
                    <a:pt x="1721" y="4016"/>
                    <a:pt x="1719" y="4016"/>
                    <a:pt x="1715" y="4016"/>
                  </a:cubicBezTo>
                  <a:cubicBezTo>
                    <a:pt x="1710" y="4022"/>
                    <a:pt x="1704" y="4028"/>
                    <a:pt x="1699" y="4033"/>
                  </a:cubicBezTo>
                  <a:cubicBezTo>
                    <a:pt x="1688" y="4033"/>
                    <a:pt x="1676" y="4033"/>
                    <a:pt x="1665" y="4033"/>
                  </a:cubicBezTo>
                  <a:cubicBezTo>
                    <a:pt x="1657" y="4041"/>
                    <a:pt x="1649" y="4050"/>
                    <a:pt x="1641" y="4059"/>
                  </a:cubicBezTo>
                  <a:cubicBezTo>
                    <a:pt x="1641" y="4066"/>
                    <a:pt x="1641" y="4074"/>
                    <a:pt x="1641" y="4083"/>
                  </a:cubicBezTo>
                  <a:cubicBezTo>
                    <a:pt x="1635" y="4089"/>
                    <a:pt x="1630" y="4094"/>
                    <a:pt x="1624" y="4100"/>
                  </a:cubicBezTo>
                  <a:cubicBezTo>
                    <a:pt x="1622" y="4100"/>
                    <a:pt x="1619" y="4100"/>
                    <a:pt x="1616" y="4100"/>
                  </a:cubicBezTo>
                  <a:cubicBezTo>
                    <a:pt x="1614" y="4102"/>
                    <a:pt x="1610" y="4105"/>
                    <a:pt x="1607" y="4108"/>
                  </a:cubicBezTo>
                  <a:cubicBezTo>
                    <a:pt x="1605" y="4108"/>
                    <a:pt x="1603" y="4108"/>
                    <a:pt x="1599" y="4108"/>
                  </a:cubicBezTo>
                  <a:cubicBezTo>
                    <a:pt x="1597" y="4110"/>
                    <a:pt x="1594" y="4113"/>
                    <a:pt x="1591" y="4116"/>
                  </a:cubicBezTo>
                  <a:cubicBezTo>
                    <a:pt x="1588" y="4116"/>
                    <a:pt x="1586" y="4116"/>
                    <a:pt x="1583" y="4116"/>
                  </a:cubicBezTo>
                  <a:cubicBezTo>
                    <a:pt x="1580" y="4118"/>
                    <a:pt x="1578" y="4121"/>
                    <a:pt x="1575" y="4125"/>
                  </a:cubicBezTo>
                  <a:cubicBezTo>
                    <a:pt x="1567" y="4125"/>
                    <a:pt x="1558" y="4125"/>
                    <a:pt x="1549" y="4125"/>
                  </a:cubicBezTo>
                  <a:cubicBezTo>
                    <a:pt x="1541" y="4132"/>
                    <a:pt x="1533" y="4140"/>
                    <a:pt x="1525" y="4149"/>
                  </a:cubicBezTo>
                  <a:cubicBezTo>
                    <a:pt x="1517" y="4149"/>
                    <a:pt x="1509" y="4149"/>
                    <a:pt x="1500" y="4149"/>
                  </a:cubicBezTo>
                  <a:cubicBezTo>
                    <a:pt x="1498" y="4147"/>
                    <a:pt x="1494" y="4144"/>
                    <a:pt x="1491" y="4141"/>
                  </a:cubicBezTo>
                  <a:cubicBezTo>
                    <a:pt x="1489" y="4141"/>
                    <a:pt x="1486" y="4141"/>
                    <a:pt x="1483" y="4141"/>
                  </a:cubicBezTo>
                  <a:cubicBezTo>
                    <a:pt x="1483" y="4149"/>
                    <a:pt x="1483" y="4157"/>
                    <a:pt x="1483" y="4166"/>
                  </a:cubicBezTo>
                  <a:cubicBezTo>
                    <a:pt x="1481" y="4166"/>
                    <a:pt x="1478" y="4166"/>
                    <a:pt x="1475" y="4166"/>
                  </a:cubicBezTo>
                  <a:cubicBezTo>
                    <a:pt x="1473" y="4163"/>
                    <a:pt x="1470" y="4161"/>
                    <a:pt x="1467" y="4158"/>
                  </a:cubicBezTo>
                  <a:cubicBezTo>
                    <a:pt x="1464" y="4158"/>
                    <a:pt x="1462" y="4158"/>
                    <a:pt x="1459" y="4158"/>
                  </a:cubicBezTo>
                  <a:cubicBezTo>
                    <a:pt x="1456" y="4160"/>
                    <a:pt x="1453" y="4163"/>
                    <a:pt x="1450" y="4166"/>
                  </a:cubicBezTo>
                  <a:cubicBezTo>
                    <a:pt x="1444" y="4166"/>
                    <a:pt x="1439" y="4166"/>
                    <a:pt x="1433" y="4166"/>
                  </a:cubicBezTo>
                  <a:cubicBezTo>
                    <a:pt x="1425" y="4158"/>
                    <a:pt x="1417" y="4150"/>
                    <a:pt x="1409" y="4141"/>
                  </a:cubicBezTo>
                  <a:cubicBezTo>
                    <a:pt x="1409" y="4139"/>
                    <a:pt x="1409" y="4136"/>
                    <a:pt x="1409" y="4132"/>
                  </a:cubicBezTo>
                  <a:cubicBezTo>
                    <a:pt x="1406" y="4130"/>
                    <a:pt x="1404" y="4128"/>
                    <a:pt x="1401" y="4125"/>
                  </a:cubicBezTo>
                  <a:cubicBezTo>
                    <a:pt x="1401" y="4122"/>
                    <a:pt x="1401" y="4119"/>
                    <a:pt x="1401" y="4116"/>
                  </a:cubicBezTo>
                  <a:cubicBezTo>
                    <a:pt x="1398" y="4113"/>
                    <a:pt x="1395" y="4111"/>
                    <a:pt x="1392" y="4108"/>
                  </a:cubicBezTo>
                  <a:cubicBezTo>
                    <a:pt x="1392" y="4105"/>
                    <a:pt x="1392" y="4103"/>
                    <a:pt x="1392" y="4100"/>
                  </a:cubicBezTo>
                  <a:cubicBezTo>
                    <a:pt x="1389" y="4097"/>
                    <a:pt x="1387" y="4094"/>
                    <a:pt x="1384" y="4091"/>
                  </a:cubicBezTo>
                  <a:cubicBezTo>
                    <a:pt x="1382" y="4094"/>
                    <a:pt x="1379" y="4097"/>
                    <a:pt x="1376" y="4100"/>
                  </a:cubicBezTo>
                  <a:cubicBezTo>
                    <a:pt x="1376" y="4105"/>
                    <a:pt x="1376" y="4110"/>
                    <a:pt x="1376" y="4116"/>
                  </a:cubicBezTo>
                  <a:cubicBezTo>
                    <a:pt x="1374" y="4116"/>
                    <a:pt x="1370" y="4116"/>
                    <a:pt x="1367" y="4116"/>
                  </a:cubicBezTo>
                  <a:cubicBezTo>
                    <a:pt x="1365" y="4113"/>
                    <a:pt x="1362" y="4111"/>
                    <a:pt x="1359" y="4108"/>
                  </a:cubicBezTo>
                  <a:cubicBezTo>
                    <a:pt x="1357" y="4108"/>
                    <a:pt x="1354" y="4108"/>
                    <a:pt x="1350" y="4108"/>
                  </a:cubicBezTo>
                  <a:cubicBezTo>
                    <a:pt x="1348" y="4105"/>
                    <a:pt x="1346" y="4103"/>
                    <a:pt x="1343" y="4100"/>
                  </a:cubicBezTo>
                  <a:cubicBezTo>
                    <a:pt x="1326" y="4100"/>
                    <a:pt x="1309" y="4100"/>
                    <a:pt x="1292" y="4100"/>
                  </a:cubicBezTo>
                  <a:cubicBezTo>
                    <a:pt x="1290" y="4102"/>
                    <a:pt x="1288" y="4105"/>
                    <a:pt x="1284" y="4108"/>
                  </a:cubicBezTo>
                  <a:cubicBezTo>
                    <a:pt x="1271" y="4108"/>
                    <a:pt x="1257" y="4108"/>
                    <a:pt x="1243" y="4108"/>
                  </a:cubicBezTo>
                  <a:cubicBezTo>
                    <a:pt x="1243" y="4105"/>
                    <a:pt x="1243" y="4103"/>
                    <a:pt x="1243" y="4100"/>
                  </a:cubicBezTo>
                  <a:cubicBezTo>
                    <a:pt x="1241" y="4097"/>
                    <a:pt x="1238" y="4094"/>
                    <a:pt x="1234" y="4091"/>
                  </a:cubicBezTo>
                  <a:cubicBezTo>
                    <a:pt x="1234" y="4086"/>
                    <a:pt x="1234" y="4080"/>
                    <a:pt x="1234" y="4074"/>
                  </a:cubicBezTo>
                  <a:cubicBezTo>
                    <a:pt x="1237" y="4072"/>
                    <a:pt x="1240" y="4070"/>
                    <a:pt x="1243" y="4066"/>
                  </a:cubicBezTo>
                  <a:cubicBezTo>
                    <a:pt x="1243" y="4064"/>
                    <a:pt x="1243" y="4062"/>
                    <a:pt x="1243" y="4059"/>
                  </a:cubicBezTo>
                  <a:cubicBezTo>
                    <a:pt x="1246" y="4056"/>
                    <a:pt x="1248" y="4053"/>
                    <a:pt x="1251" y="4050"/>
                  </a:cubicBezTo>
                  <a:cubicBezTo>
                    <a:pt x="1251" y="4044"/>
                    <a:pt x="1251" y="4039"/>
                    <a:pt x="1251" y="4033"/>
                  </a:cubicBezTo>
                  <a:cubicBezTo>
                    <a:pt x="1249" y="4031"/>
                    <a:pt x="1246" y="4028"/>
                    <a:pt x="1243" y="4025"/>
                  </a:cubicBezTo>
                  <a:cubicBezTo>
                    <a:pt x="1243" y="4023"/>
                    <a:pt x="1243" y="4020"/>
                    <a:pt x="1243" y="4016"/>
                  </a:cubicBezTo>
                  <a:cubicBezTo>
                    <a:pt x="1241" y="4014"/>
                    <a:pt x="1238" y="4012"/>
                    <a:pt x="1234" y="4008"/>
                  </a:cubicBezTo>
                  <a:cubicBezTo>
                    <a:pt x="1237" y="4006"/>
                    <a:pt x="1240" y="4004"/>
                    <a:pt x="1243" y="4000"/>
                  </a:cubicBezTo>
                  <a:cubicBezTo>
                    <a:pt x="1243" y="3989"/>
                    <a:pt x="1243" y="3978"/>
                    <a:pt x="1243" y="3967"/>
                  </a:cubicBezTo>
                  <a:cubicBezTo>
                    <a:pt x="1241" y="3967"/>
                    <a:pt x="1238" y="3967"/>
                    <a:pt x="1234" y="3967"/>
                  </a:cubicBezTo>
                  <a:cubicBezTo>
                    <a:pt x="1232" y="3965"/>
                    <a:pt x="1230" y="3962"/>
                    <a:pt x="1226" y="3959"/>
                  </a:cubicBezTo>
                  <a:cubicBezTo>
                    <a:pt x="1219" y="3959"/>
                    <a:pt x="1211" y="3959"/>
                    <a:pt x="1202" y="3959"/>
                  </a:cubicBezTo>
                  <a:cubicBezTo>
                    <a:pt x="1202" y="3964"/>
                    <a:pt x="1202" y="3969"/>
                    <a:pt x="1202" y="3975"/>
                  </a:cubicBezTo>
                  <a:cubicBezTo>
                    <a:pt x="1196" y="3981"/>
                    <a:pt x="1191" y="3986"/>
                    <a:pt x="1185" y="3992"/>
                  </a:cubicBezTo>
                  <a:cubicBezTo>
                    <a:pt x="1177" y="3992"/>
                    <a:pt x="1169" y="3992"/>
                    <a:pt x="1160" y="3992"/>
                  </a:cubicBezTo>
                  <a:cubicBezTo>
                    <a:pt x="1158" y="3989"/>
                    <a:pt x="1155" y="3987"/>
                    <a:pt x="1152" y="3984"/>
                  </a:cubicBezTo>
                  <a:cubicBezTo>
                    <a:pt x="1146" y="3984"/>
                    <a:pt x="1141" y="3984"/>
                    <a:pt x="1135" y="3984"/>
                  </a:cubicBezTo>
                  <a:cubicBezTo>
                    <a:pt x="1133" y="3981"/>
                    <a:pt x="1130" y="3978"/>
                    <a:pt x="1127" y="3975"/>
                  </a:cubicBezTo>
                  <a:cubicBezTo>
                    <a:pt x="1125" y="3975"/>
                    <a:pt x="1122" y="3975"/>
                    <a:pt x="1119" y="3975"/>
                  </a:cubicBezTo>
                  <a:cubicBezTo>
                    <a:pt x="1117" y="3973"/>
                    <a:pt x="1114" y="3970"/>
                    <a:pt x="1110" y="3967"/>
                  </a:cubicBezTo>
                  <a:cubicBezTo>
                    <a:pt x="1110" y="3959"/>
                    <a:pt x="1110" y="3951"/>
                    <a:pt x="1110" y="3942"/>
                  </a:cubicBezTo>
                  <a:cubicBezTo>
                    <a:pt x="1102" y="3942"/>
                    <a:pt x="1094" y="3942"/>
                    <a:pt x="1086" y="3942"/>
                  </a:cubicBezTo>
                  <a:cubicBezTo>
                    <a:pt x="1083" y="3940"/>
                    <a:pt x="1080" y="3937"/>
                    <a:pt x="1077" y="3934"/>
                  </a:cubicBezTo>
                  <a:cubicBezTo>
                    <a:pt x="1075" y="3934"/>
                    <a:pt x="1072" y="3934"/>
                    <a:pt x="1069" y="3934"/>
                  </a:cubicBezTo>
                  <a:cubicBezTo>
                    <a:pt x="1067" y="3931"/>
                    <a:pt x="1064" y="3929"/>
                    <a:pt x="1061" y="3926"/>
                  </a:cubicBezTo>
                  <a:cubicBezTo>
                    <a:pt x="1048" y="3926"/>
                    <a:pt x="1034" y="3926"/>
                    <a:pt x="1020" y="3926"/>
                  </a:cubicBezTo>
                  <a:cubicBezTo>
                    <a:pt x="1020" y="3934"/>
                    <a:pt x="1020" y="3942"/>
                    <a:pt x="1020" y="3950"/>
                  </a:cubicBezTo>
                  <a:cubicBezTo>
                    <a:pt x="1022" y="3953"/>
                    <a:pt x="1025" y="3956"/>
                    <a:pt x="1028" y="3959"/>
                  </a:cubicBezTo>
                  <a:cubicBezTo>
                    <a:pt x="1028" y="3973"/>
                    <a:pt x="1028" y="3986"/>
                    <a:pt x="1028" y="4000"/>
                  </a:cubicBezTo>
                  <a:cubicBezTo>
                    <a:pt x="1025" y="4003"/>
                    <a:pt x="1023" y="4005"/>
                    <a:pt x="1020" y="4008"/>
                  </a:cubicBezTo>
                  <a:cubicBezTo>
                    <a:pt x="1020" y="4011"/>
                    <a:pt x="1020" y="4013"/>
                    <a:pt x="1020" y="4016"/>
                  </a:cubicBezTo>
                  <a:cubicBezTo>
                    <a:pt x="1017" y="4019"/>
                    <a:pt x="1014" y="4022"/>
                    <a:pt x="1011" y="4025"/>
                  </a:cubicBezTo>
                  <a:cubicBezTo>
                    <a:pt x="1011" y="4028"/>
                    <a:pt x="1011" y="4030"/>
                    <a:pt x="1011" y="4033"/>
                  </a:cubicBezTo>
                  <a:cubicBezTo>
                    <a:pt x="1009" y="4033"/>
                    <a:pt x="1006" y="4033"/>
                    <a:pt x="1003" y="4033"/>
                  </a:cubicBezTo>
                  <a:cubicBezTo>
                    <a:pt x="1001" y="4035"/>
                    <a:pt x="997" y="4039"/>
                    <a:pt x="994" y="4042"/>
                  </a:cubicBezTo>
                  <a:cubicBezTo>
                    <a:pt x="989" y="4042"/>
                    <a:pt x="983" y="4042"/>
                    <a:pt x="978" y="4042"/>
                  </a:cubicBezTo>
                  <a:cubicBezTo>
                    <a:pt x="975" y="4039"/>
                    <a:pt x="973" y="4036"/>
                    <a:pt x="970" y="4033"/>
                  </a:cubicBezTo>
                  <a:cubicBezTo>
                    <a:pt x="958" y="4033"/>
                    <a:pt x="947" y="4033"/>
                    <a:pt x="936" y="4033"/>
                  </a:cubicBezTo>
                  <a:cubicBezTo>
                    <a:pt x="936" y="4028"/>
                    <a:pt x="936" y="4022"/>
                    <a:pt x="936" y="4016"/>
                  </a:cubicBezTo>
                  <a:cubicBezTo>
                    <a:pt x="934" y="4014"/>
                    <a:pt x="931" y="4012"/>
                    <a:pt x="928" y="4008"/>
                  </a:cubicBezTo>
                  <a:cubicBezTo>
                    <a:pt x="923" y="4008"/>
                    <a:pt x="917" y="4008"/>
                    <a:pt x="912" y="4008"/>
                  </a:cubicBezTo>
                  <a:cubicBezTo>
                    <a:pt x="909" y="4006"/>
                    <a:pt x="907" y="4004"/>
                    <a:pt x="904" y="4000"/>
                  </a:cubicBezTo>
                  <a:cubicBezTo>
                    <a:pt x="901" y="4003"/>
                    <a:pt x="898" y="4005"/>
                    <a:pt x="895" y="4008"/>
                  </a:cubicBezTo>
                  <a:cubicBezTo>
                    <a:pt x="895" y="4014"/>
                    <a:pt x="895" y="4020"/>
                    <a:pt x="895" y="4025"/>
                  </a:cubicBezTo>
                  <a:cubicBezTo>
                    <a:pt x="889" y="4031"/>
                    <a:pt x="884" y="4036"/>
                    <a:pt x="878" y="4042"/>
                  </a:cubicBezTo>
                  <a:cubicBezTo>
                    <a:pt x="878" y="4050"/>
                    <a:pt x="878" y="4058"/>
                    <a:pt x="878" y="4066"/>
                  </a:cubicBezTo>
                  <a:cubicBezTo>
                    <a:pt x="881" y="4069"/>
                    <a:pt x="884" y="4071"/>
                    <a:pt x="887" y="4074"/>
                  </a:cubicBezTo>
                  <a:cubicBezTo>
                    <a:pt x="887" y="4077"/>
                    <a:pt x="887" y="4080"/>
                    <a:pt x="887" y="4083"/>
                  </a:cubicBezTo>
                  <a:cubicBezTo>
                    <a:pt x="885" y="4086"/>
                    <a:pt x="881" y="4088"/>
                    <a:pt x="878" y="4091"/>
                  </a:cubicBezTo>
                  <a:cubicBezTo>
                    <a:pt x="876" y="4091"/>
                    <a:pt x="873" y="4091"/>
                    <a:pt x="870" y="4091"/>
                  </a:cubicBezTo>
                  <a:cubicBezTo>
                    <a:pt x="868" y="4094"/>
                    <a:pt x="865" y="4097"/>
                    <a:pt x="862" y="4100"/>
                  </a:cubicBezTo>
                  <a:cubicBezTo>
                    <a:pt x="846" y="4100"/>
                    <a:pt x="829" y="4100"/>
                    <a:pt x="812" y="4100"/>
                  </a:cubicBezTo>
                  <a:cubicBezTo>
                    <a:pt x="810" y="4097"/>
                    <a:pt x="807" y="4094"/>
                    <a:pt x="804" y="4091"/>
                  </a:cubicBezTo>
                  <a:cubicBezTo>
                    <a:pt x="804" y="4086"/>
                    <a:pt x="804" y="4080"/>
                    <a:pt x="804" y="4074"/>
                  </a:cubicBezTo>
                  <a:cubicBezTo>
                    <a:pt x="802" y="4072"/>
                    <a:pt x="799" y="4070"/>
                    <a:pt x="795" y="4066"/>
                  </a:cubicBezTo>
                  <a:cubicBezTo>
                    <a:pt x="795" y="4064"/>
                    <a:pt x="795" y="4062"/>
                    <a:pt x="795" y="4059"/>
                  </a:cubicBezTo>
                  <a:cubicBezTo>
                    <a:pt x="793" y="4056"/>
                    <a:pt x="791" y="4053"/>
                    <a:pt x="788" y="4050"/>
                  </a:cubicBezTo>
                  <a:cubicBezTo>
                    <a:pt x="788" y="4044"/>
                    <a:pt x="788" y="4039"/>
                    <a:pt x="788" y="4033"/>
                  </a:cubicBezTo>
                  <a:cubicBezTo>
                    <a:pt x="785" y="4031"/>
                    <a:pt x="782" y="4028"/>
                    <a:pt x="779" y="4025"/>
                  </a:cubicBezTo>
                  <a:cubicBezTo>
                    <a:pt x="779" y="3995"/>
                    <a:pt x="779" y="3965"/>
                    <a:pt x="779" y="3934"/>
                  </a:cubicBezTo>
                  <a:cubicBezTo>
                    <a:pt x="776" y="3931"/>
                    <a:pt x="774" y="3929"/>
                    <a:pt x="771" y="3926"/>
                  </a:cubicBezTo>
                  <a:cubicBezTo>
                    <a:pt x="771" y="3912"/>
                    <a:pt x="771" y="3899"/>
                    <a:pt x="771" y="3884"/>
                  </a:cubicBezTo>
                  <a:cubicBezTo>
                    <a:pt x="768" y="3882"/>
                    <a:pt x="766" y="3879"/>
                    <a:pt x="763" y="3876"/>
                  </a:cubicBezTo>
                  <a:cubicBezTo>
                    <a:pt x="763" y="3868"/>
                    <a:pt x="763" y="3860"/>
                    <a:pt x="763" y="3851"/>
                  </a:cubicBezTo>
                  <a:cubicBezTo>
                    <a:pt x="760" y="3849"/>
                    <a:pt x="757" y="3846"/>
                    <a:pt x="754" y="3843"/>
                  </a:cubicBezTo>
                  <a:cubicBezTo>
                    <a:pt x="754" y="3841"/>
                    <a:pt x="754" y="3837"/>
                    <a:pt x="754" y="3834"/>
                  </a:cubicBezTo>
                  <a:cubicBezTo>
                    <a:pt x="752" y="3832"/>
                    <a:pt x="749" y="3830"/>
                    <a:pt x="746" y="3826"/>
                  </a:cubicBezTo>
                  <a:cubicBezTo>
                    <a:pt x="746" y="3821"/>
                    <a:pt x="746" y="3815"/>
                    <a:pt x="746" y="3810"/>
                  </a:cubicBezTo>
                  <a:cubicBezTo>
                    <a:pt x="744" y="3807"/>
                    <a:pt x="741" y="3805"/>
                    <a:pt x="737" y="3802"/>
                  </a:cubicBezTo>
                  <a:cubicBezTo>
                    <a:pt x="737" y="3796"/>
                    <a:pt x="737" y="3791"/>
                    <a:pt x="737" y="3785"/>
                  </a:cubicBezTo>
                  <a:cubicBezTo>
                    <a:pt x="745" y="3777"/>
                    <a:pt x="754" y="3769"/>
                    <a:pt x="763" y="3760"/>
                  </a:cubicBezTo>
                  <a:cubicBezTo>
                    <a:pt x="763" y="3755"/>
                    <a:pt x="763" y="3749"/>
                    <a:pt x="763" y="3744"/>
                  </a:cubicBezTo>
                  <a:cubicBezTo>
                    <a:pt x="757" y="3744"/>
                    <a:pt x="752" y="3744"/>
                    <a:pt x="746" y="3744"/>
                  </a:cubicBezTo>
                  <a:cubicBezTo>
                    <a:pt x="744" y="3741"/>
                    <a:pt x="741" y="3738"/>
                    <a:pt x="737" y="3735"/>
                  </a:cubicBezTo>
                  <a:cubicBezTo>
                    <a:pt x="737" y="3729"/>
                    <a:pt x="737" y="3724"/>
                    <a:pt x="737" y="3718"/>
                  </a:cubicBezTo>
                  <a:cubicBezTo>
                    <a:pt x="735" y="3718"/>
                    <a:pt x="733" y="3718"/>
                    <a:pt x="730" y="3718"/>
                  </a:cubicBezTo>
                  <a:cubicBezTo>
                    <a:pt x="727" y="3716"/>
                    <a:pt x="724" y="3713"/>
                    <a:pt x="721" y="3710"/>
                  </a:cubicBezTo>
                  <a:cubicBezTo>
                    <a:pt x="716" y="3716"/>
                    <a:pt x="710" y="3721"/>
                    <a:pt x="705" y="3727"/>
                  </a:cubicBezTo>
                  <a:cubicBezTo>
                    <a:pt x="694" y="3727"/>
                    <a:pt x="683" y="3727"/>
                    <a:pt x="671" y="3727"/>
                  </a:cubicBezTo>
                  <a:cubicBezTo>
                    <a:pt x="666" y="3721"/>
                    <a:pt x="660" y="3716"/>
                    <a:pt x="655" y="3710"/>
                  </a:cubicBezTo>
                  <a:cubicBezTo>
                    <a:pt x="655" y="3708"/>
                    <a:pt x="655" y="3705"/>
                    <a:pt x="655" y="3702"/>
                  </a:cubicBezTo>
                  <a:cubicBezTo>
                    <a:pt x="647" y="3702"/>
                    <a:pt x="639" y="3702"/>
                    <a:pt x="630" y="3702"/>
                  </a:cubicBezTo>
                  <a:cubicBezTo>
                    <a:pt x="630" y="3705"/>
                    <a:pt x="630" y="3707"/>
                    <a:pt x="630" y="3710"/>
                  </a:cubicBezTo>
                  <a:cubicBezTo>
                    <a:pt x="628" y="3713"/>
                    <a:pt x="625" y="3715"/>
                    <a:pt x="621" y="3718"/>
                  </a:cubicBezTo>
                  <a:cubicBezTo>
                    <a:pt x="621" y="3724"/>
                    <a:pt x="621" y="3729"/>
                    <a:pt x="621" y="3735"/>
                  </a:cubicBezTo>
                  <a:cubicBezTo>
                    <a:pt x="619" y="3737"/>
                    <a:pt x="617" y="3740"/>
                    <a:pt x="613" y="3744"/>
                  </a:cubicBezTo>
                  <a:cubicBezTo>
                    <a:pt x="613" y="3746"/>
                    <a:pt x="613" y="3748"/>
                    <a:pt x="613" y="3752"/>
                  </a:cubicBezTo>
                  <a:cubicBezTo>
                    <a:pt x="605" y="3760"/>
                    <a:pt x="597" y="3768"/>
                    <a:pt x="589" y="3776"/>
                  </a:cubicBezTo>
                  <a:cubicBezTo>
                    <a:pt x="589" y="3782"/>
                    <a:pt x="589" y="3787"/>
                    <a:pt x="589" y="3793"/>
                  </a:cubicBezTo>
                  <a:cubicBezTo>
                    <a:pt x="586" y="3795"/>
                    <a:pt x="583" y="3799"/>
                    <a:pt x="580" y="3802"/>
                  </a:cubicBezTo>
                  <a:cubicBezTo>
                    <a:pt x="580" y="3806"/>
                    <a:pt x="580" y="3812"/>
                    <a:pt x="580" y="3818"/>
                  </a:cubicBezTo>
                  <a:cubicBezTo>
                    <a:pt x="578" y="3820"/>
                    <a:pt x="575" y="3823"/>
                    <a:pt x="572" y="3826"/>
                  </a:cubicBezTo>
                  <a:cubicBezTo>
                    <a:pt x="572" y="3834"/>
                    <a:pt x="572" y="3842"/>
                    <a:pt x="572" y="3851"/>
                  </a:cubicBezTo>
                  <a:cubicBezTo>
                    <a:pt x="564" y="3859"/>
                    <a:pt x="556" y="3867"/>
                    <a:pt x="547" y="3876"/>
                  </a:cubicBezTo>
                  <a:cubicBezTo>
                    <a:pt x="547" y="3878"/>
                    <a:pt x="547" y="3881"/>
                    <a:pt x="547" y="3884"/>
                  </a:cubicBezTo>
                  <a:cubicBezTo>
                    <a:pt x="545" y="3887"/>
                    <a:pt x="542" y="3889"/>
                    <a:pt x="539" y="3892"/>
                  </a:cubicBezTo>
                  <a:cubicBezTo>
                    <a:pt x="539" y="3895"/>
                    <a:pt x="539" y="3898"/>
                    <a:pt x="539" y="3901"/>
                  </a:cubicBezTo>
                  <a:cubicBezTo>
                    <a:pt x="531" y="3909"/>
                    <a:pt x="523" y="3917"/>
                    <a:pt x="514" y="3926"/>
                  </a:cubicBezTo>
                  <a:cubicBezTo>
                    <a:pt x="514" y="3928"/>
                    <a:pt x="514" y="3931"/>
                    <a:pt x="514" y="3934"/>
                  </a:cubicBezTo>
                  <a:cubicBezTo>
                    <a:pt x="506" y="3934"/>
                    <a:pt x="498" y="3934"/>
                    <a:pt x="489" y="3934"/>
                  </a:cubicBezTo>
                  <a:cubicBezTo>
                    <a:pt x="489" y="3936"/>
                    <a:pt x="489" y="3939"/>
                    <a:pt x="489" y="3942"/>
                  </a:cubicBezTo>
                  <a:cubicBezTo>
                    <a:pt x="484" y="3948"/>
                    <a:pt x="478" y="3954"/>
                    <a:pt x="473" y="3959"/>
                  </a:cubicBezTo>
                  <a:cubicBezTo>
                    <a:pt x="456" y="3959"/>
                    <a:pt x="439" y="3959"/>
                    <a:pt x="423" y="3959"/>
                  </a:cubicBezTo>
                  <a:cubicBezTo>
                    <a:pt x="420" y="3962"/>
                    <a:pt x="418" y="3964"/>
                    <a:pt x="415" y="3967"/>
                  </a:cubicBezTo>
                  <a:cubicBezTo>
                    <a:pt x="407" y="3967"/>
                    <a:pt x="399" y="3967"/>
                    <a:pt x="390" y="3967"/>
                  </a:cubicBezTo>
                  <a:cubicBezTo>
                    <a:pt x="388" y="3965"/>
                    <a:pt x="384" y="3962"/>
                    <a:pt x="381" y="3959"/>
                  </a:cubicBezTo>
                  <a:cubicBezTo>
                    <a:pt x="373" y="3959"/>
                    <a:pt x="365" y="3959"/>
                    <a:pt x="357" y="3959"/>
                  </a:cubicBezTo>
                  <a:cubicBezTo>
                    <a:pt x="351" y="3954"/>
                    <a:pt x="345" y="3948"/>
                    <a:pt x="340" y="3942"/>
                  </a:cubicBezTo>
                  <a:cubicBezTo>
                    <a:pt x="338" y="3942"/>
                    <a:pt x="335" y="3942"/>
                    <a:pt x="332" y="3942"/>
                  </a:cubicBezTo>
                  <a:cubicBezTo>
                    <a:pt x="330" y="3940"/>
                    <a:pt x="326" y="3937"/>
                    <a:pt x="323" y="3934"/>
                  </a:cubicBezTo>
                  <a:cubicBezTo>
                    <a:pt x="321" y="3934"/>
                    <a:pt x="318" y="3934"/>
                    <a:pt x="315" y="3934"/>
                  </a:cubicBezTo>
                  <a:cubicBezTo>
                    <a:pt x="313" y="3931"/>
                    <a:pt x="310" y="3929"/>
                    <a:pt x="307" y="3926"/>
                  </a:cubicBezTo>
                  <a:cubicBezTo>
                    <a:pt x="305" y="3926"/>
                    <a:pt x="302" y="3926"/>
                    <a:pt x="299" y="3926"/>
                  </a:cubicBezTo>
                  <a:cubicBezTo>
                    <a:pt x="296" y="3923"/>
                    <a:pt x="294" y="3920"/>
                    <a:pt x="291" y="3917"/>
                  </a:cubicBezTo>
                  <a:cubicBezTo>
                    <a:pt x="285" y="3917"/>
                    <a:pt x="279" y="3917"/>
                    <a:pt x="274" y="3917"/>
                  </a:cubicBezTo>
                  <a:cubicBezTo>
                    <a:pt x="274" y="3915"/>
                    <a:pt x="274" y="3912"/>
                    <a:pt x="274" y="3909"/>
                  </a:cubicBezTo>
                  <a:cubicBezTo>
                    <a:pt x="276" y="3907"/>
                    <a:pt x="279" y="3904"/>
                    <a:pt x="282" y="3901"/>
                  </a:cubicBezTo>
                  <a:cubicBezTo>
                    <a:pt x="282" y="3888"/>
                    <a:pt x="282" y="3874"/>
                    <a:pt x="282" y="3860"/>
                  </a:cubicBezTo>
                  <a:cubicBezTo>
                    <a:pt x="279" y="3857"/>
                    <a:pt x="277" y="3854"/>
                    <a:pt x="274" y="3851"/>
                  </a:cubicBezTo>
                  <a:cubicBezTo>
                    <a:pt x="274" y="3845"/>
                    <a:pt x="274" y="3840"/>
                    <a:pt x="274" y="3834"/>
                  </a:cubicBezTo>
                  <a:cubicBezTo>
                    <a:pt x="268" y="3829"/>
                    <a:pt x="263" y="3823"/>
                    <a:pt x="257" y="3818"/>
                  </a:cubicBezTo>
                  <a:cubicBezTo>
                    <a:pt x="255" y="3818"/>
                    <a:pt x="252" y="3818"/>
                    <a:pt x="249" y="3818"/>
                  </a:cubicBezTo>
                  <a:cubicBezTo>
                    <a:pt x="244" y="3813"/>
                    <a:pt x="238" y="3807"/>
                    <a:pt x="233" y="3802"/>
                  </a:cubicBezTo>
                  <a:cubicBezTo>
                    <a:pt x="219" y="3802"/>
                    <a:pt x="206" y="3802"/>
                    <a:pt x="191" y="3802"/>
                  </a:cubicBezTo>
                  <a:cubicBezTo>
                    <a:pt x="183" y="3794"/>
                    <a:pt x="175" y="3785"/>
                    <a:pt x="166" y="3776"/>
                  </a:cubicBezTo>
                  <a:cubicBezTo>
                    <a:pt x="163" y="3776"/>
                    <a:pt x="161" y="3776"/>
                    <a:pt x="158" y="3776"/>
                  </a:cubicBezTo>
                  <a:cubicBezTo>
                    <a:pt x="150" y="3768"/>
                    <a:pt x="142" y="3760"/>
                    <a:pt x="133" y="3752"/>
                  </a:cubicBezTo>
                  <a:cubicBezTo>
                    <a:pt x="133" y="3749"/>
                    <a:pt x="133" y="3747"/>
                    <a:pt x="133" y="3744"/>
                  </a:cubicBezTo>
                  <a:cubicBezTo>
                    <a:pt x="139" y="3744"/>
                    <a:pt x="144" y="3744"/>
                    <a:pt x="150" y="3744"/>
                  </a:cubicBezTo>
                  <a:cubicBezTo>
                    <a:pt x="152" y="3746"/>
                    <a:pt x="155" y="3748"/>
                    <a:pt x="158" y="3752"/>
                  </a:cubicBezTo>
                  <a:cubicBezTo>
                    <a:pt x="163" y="3752"/>
                    <a:pt x="169" y="3752"/>
                    <a:pt x="175" y="3752"/>
                  </a:cubicBezTo>
                  <a:cubicBezTo>
                    <a:pt x="177" y="3754"/>
                    <a:pt x="179" y="3757"/>
                    <a:pt x="182" y="3760"/>
                  </a:cubicBezTo>
                  <a:cubicBezTo>
                    <a:pt x="185" y="3760"/>
                    <a:pt x="188" y="3760"/>
                    <a:pt x="191" y="3760"/>
                  </a:cubicBezTo>
                  <a:cubicBezTo>
                    <a:pt x="191" y="3755"/>
                    <a:pt x="191" y="3749"/>
                    <a:pt x="191" y="3744"/>
                  </a:cubicBezTo>
                  <a:cubicBezTo>
                    <a:pt x="197" y="3738"/>
                    <a:pt x="202" y="3733"/>
                    <a:pt x="208" y="3727"/>
                  </a:cubicBezTo>
                  <a:cubicBezTo>
                    <a:pt x="218" y="3727"/>
                    <a:pt x="229" y="3727"/>
                    <a:pt x="241" y="3727"/>
                  </a:cubicBezTo>
                  <a:cubicBezTo>
                    <a:pt x="246" y="3721"/>
                    <a:pt x="252" y="3716"/>
                    <a:pt x="257" y="3710"/>
                  </a:cubicBezTo>
                  <a:cubicBezTo>
                    <a:pt x="263" y="3716"/>
                    <a:pt x="268" y="3721"/>
                    <a:pt x="274" y="3727"/>
                  </a:cubicBezTo>
                  <a:cubicBezTo>
                    <a:pt x="282" y="3727"/>
                    <a:pt x="290" y="3727"/>
                    <a:pt x="299" y="3727"/>
                  </a:cubicBezTo>
                  <a:cubicBezTo>
                    <a:pt x="299" y="3733"/>
                    <a:pt x="299" y="3738"/>
                    <a:pt x="299" y="3744"/>
                  </a:cubicBezTo>
                  <a:cubicBezTo>
                    <a:pt x="310" y="3744"/>
                    <a:pt x="321" y="3744"/>
                    <a:pt x="332" y="3744"/>
                  </a:cubicBezTo>
                  <a:cubicBezTo>
                    <a:pt x="332" y="3736"/>
                    <a:pt x="332" y="3727"/>
                    <a:pt x="332" y="3718"/>
                  </a:cubicBezTo>
                  <a:cubicBezTo>
                    <a:pt x="326" y="3718"/>
                    <a:pt x="321" y="3718"/>
                    <a:pt x="315" y="3718"/>
                  </a:cubicBezTo>
                  <a:cubicBezTo>
                    <a:pt x="315" y="3716"/>
                    <a:pt x="315" y="3713"/>
                    <a:pt x="315" y="3710"/>
                  </a:cubicBezTo>
                  <a:cubicBezTo>
                    <a:pt x="318" y="3708"/>
                    <a:pt x="320" y="3705"/>
                    <a:pt x="323" y="3702"/>
                  </a:cubicBezTo>
                  <a:cubicBezTo>
                    <a:pt x="323" y="3700"/>
                    <a:pt x="323" y="3697"/>
                    <a:pt x="323" y="3694"/>
                  </a:cubicBezTo>
                  <a:cubicBezTo>
                    <a:pt x="326" y="3691"/>
                    <a:pt x="329" y="3689"/>
                    <a:pt x="332" y="3686"/>
                  </a:cubicBezTo>
                  <a:cubicBezTo>
                    <a:pt x="346" y="3686"/>
                    <a:pt x="360" y="3686"/>
                    <a:pt x="373" y="3686"/>
                  </a:cubicBezTo>
                  <a:cubicBezTo>
                    <a:pt x="373" y="3677"/>
                    <a:pt x="373" y="3668"/>
                    <a:pt x="373" y="3660"/>
                  </a:cubicBezTo>
                  <a:cubicBezTo>
                    <a:pt x="370" y="3657"/>
                    <a:pt x="367" y="3655"/>
                    <a:pt x="365" y="3652"/>
                  </a:cubicBezTo>
                  <a:cubicBezTo>
                    <a:pt x="365" y="3638"/>
                    <a:pt x="365" y="3624"/>
                    <a:pt x="365" y="3611"/>
                  </a:cubicBezTo>
                  <a:cubicBezTo>
                    <a:pt x="361" y="3608"/>
                    <a:pt x="359" y="3605"/>
                    <a:pt x="357" y="3603"/>
                  </a:cubicBezTo>
                  <a:cubicBezTo>
                    <a:pt x="357" y="3594"/>
                    <a:pt x="357" y="3585"/>
                    <a:pt x="357" y="3577"/>
                  </a:cubicBezTo>
                  <a:cubicBezTo>
                    <a:pt x="353" y="3574"/>
                    <a:pt x="351" y="3572"/>
                    <a:pt x="349" y="3570"/>
                  </a:cubicBezTo>
                  <a:cubicBezTo>
                    <a:pt x="349" y="3555"/>
                    <a:pt x="349" y="3542"/>
                    <a:pt x="349" y="3528"/>
                  </a:cubicBezTo>
                  <a:cubicBezTo>
                    <a:pt x="345" y="3525"/>
                    <a:pt x="342" y="3522"/>
                    <a:pt x="340" y="3519"/>
                  </a:cubicBezTo>
                  <a:cubicBezTo>
                    <a:pt x="340" y="3514"/>
                    <a:pt x="340" y="3508"/>
                    <a:pt x="340" y="3504"/>
                  </a:cubicBezTo>
                  <a:cubicBezTo>
                    <a:pt x="351" y="3504"/>
                    <a:pt x="362" y="3504"/>
                    <a:pt x="373" y="3504"/>
                  </a:cubicBezTo>
                  <a:cubicBezTo>
                    <a:pt x="376" y="3500"/>
                    <a:pt x="379" y="3497"/>
                    <a:pt x="381" y="3495"/>
                  </a:cubicBezTo>
                  <a:cubicBezTo>
                    <a:pt x="404" y="3495"/>
                    <a:pt x="426" y="3495"/>
                    <a:pt x="448" y="3495"/>
                  </a:cubicBezTo>
                  <a:cubicBezTo>
                    <a:pt x="451" y="3492"/>
                    <a:pt x="454" y="3489"/>
                    <a:pt x="456" y="3487"/>
                  </a:cubicBezTo>
                  <a:cubicBezTo>
                    <a:pt x="467" y="3487"/>
                    <a:pt x="478" y="3487"/>
                    <a:pt x="489" y="3487"/>
                  </a:cubicBezTo>
                  <a:cubicBezTo>
                    <a:pt x="489" y="3478"/>
                    <a:pt x="489" y="3469"/>
                    <a:pt x="489" y="3461"/>
                  </a:cubicBezTo>
                  <a:cubicBezTo>
                    <a:pt x="486" y="3458"/>
                    <a:pt x="483" y="3456"/>
                    <a:pt x="481" y="3453"/>
                  </a:cubicBezTo>
                  <a:cubicBezTo>
                    <a:pt x="481" y="3445"/>
                    <a:pt x="481" y="3437"/>
                    <a:pt x="481" y="3429"/>
                  </a:cubicBezTo>
                  <a:cubicBezTo>
                    <a:pt x="477" y="3426"/>
                    <a:pt x="475" y="3422"/>
                    <a:pt x="473" y="3420"/>
                  </a:cubicBezTo>
                  <a:cubicBezTo>
                    <a:pt x="473" y="3409"/>
                    <a:pt x="473" y="3398"/>
                    <a:pt x="473" y="3387"/>
                  </a:cubicBezTo>
                  <a:cubicBezTo>
                    <a:pt x="470" y="3384"/>
                    <a:pt x="467" y="3381"/>
                    <a:pt x="465" y="3379"/>
                  </a:cubicBezTo>
                  <a:cubicBezTo>
                    <a:pt x="465" y="3373"/>
                    <a:pt x="465" y="3368"/>
                    <a:pt x="465" y="3362"/>
                  </a:cubicBezTo>
                  <a:cubicBezTo>
                    <a:pt x="462" y="3359"/>
                    <a:pt x="458" y="3356"/>
                    <a:pt x="456" y="3354"/>
                  </a:cubicBezTo>
                  <a:cubicBezTo>
                    <a:pt x="456" y="3340"/>
                    <a:pt x="456" y="3326"/>
                    <a:pt x="456" y="3313"/>
                  </a:cubicBezTo>
                  <a:cubicBezTo>
                    <a:pt x="453" y="3309"/>
                    <a:pt x="450" y="3307"/>
                    <a:pt x="448" y="3305"/>
                  </a:cubicBezTo>
                  <a:cubicBezTo>
                    <a:pt x="448" y="3296"/>
                    <a:pt x="448" y="3287"/>
                    <a:pt x="448" y="3279"/>
                  </a:cubicBezTo>
                  <a:cubicBezTo>
                    <a:pt x="445" y="3276"/>
                    <a:pt x="442" y="3274"/>
                    <a:pt x="439" y="3271"/>
                  </a:cubicBezTo>
                  <a:cubicBezTo>
                    <a:pt x="439" y="3260"/>
                    <a:pt x="439" y="3249"/>
                    <a:pt x="439" y="3238"/>
                  </a:cubicBezTo>
                  <a:cubicBezTo>
                    <a:pt x="436" y="3235"/>
                    <a:pt x="434" y="3232"/>
                    <a:pt x="431" y="3230"/>
                  </a:cubicBezTo>
                  <a:cubicBezTo>
                    <a:pt x="431" y="3221"/>
                    <a:pt x="431" y="3213"/>
                    <a:pt x="431" y="3205"/>
                  </a:cubicBezTo>
                  <a:cubicBezTo>
                    <a:pt x="428" y="3202"/>
                    <a:pt x="425" y="3199"/>
                    <a:pt x="423" y="3197"/>
                  </a:cubicBezTo>
                  <a:cubicBezTo>
                    <a:pt x="423" y="3185"/>
                    <a:pt x="423" y="3174"/>
                    <a:pt x="423" y="3163"/>
                  </a:cubicBezTo>
                  <a:cubicBezTo>
                    <a:pt x="419" y="3160"/>
                    <a:pt x="417" y="3158"/>
                    <a:pt x="415" y="3155"/>
                  </a:cubicBezTo>
                  <a:cubicBezTo>
                    <a:pt x="415" y="3147"/>
                    <a:pt x="415" y="3139"/>
                    <a:pt x="415" y="3131"/>
                  </a:cubicBezTo>
                  <a:cubicBezTo>
                    <a:pt x="400" y="3131"/>
                    <a:pt x="387" y="3131"/>
                    <a:pt x="373" y="3131"/>
                  </a:cubicBezTo>
                  <a:cubicBezTo>
                    <a:pt x="370" y="3134"/>
                    <a:pt x="367" y="3136"/>
                    <a:pt x="365" y="3139"/>
                  </a:cubicBezTo>
                  <a:cubicBezTo>
                    <a:pt x="340" y="3139"/>
                    <a:pt x="315" y="3139"/>
                    <a:pt x="291" y="3139"/>
                  </a:cubicBezTo>
                  <a:cubicBezTo>
                    <a:pt x="287" y="3142"/>
                    <a:pt x="284" y="3145"/>
                    <a:pt x="282" y="3147"/>
                  </a:cubicBezTo>
                  <a:cubicBezTo>
                    <a:pt x="257" y="3147"/>
                    <a:pt x="233" y="3147"/>
                    <a:pt x="208" y="3147"/>
                  </a:cubicBezTo>
                  <a:cubicBezTo>
                    <a:pt x="205" y="3150"/>
                    <a:pt x="202" y="3153"/>
                    <a:pt x="199" y="3155"/>
                  </a:cubicBezTo>
                  <a:cubicBezTo>
                    <a:pt x="174" y="3155"/>
                    <a:pt x="149" y="3155"/>
                    <a:pt x="124" y="3155"/>
                  </a:cubicBezTo>
                  <a:cubicBezTo>
                    <a:pt x="121" y="3158"/>
                    <a:pt x="119" y="3161"/>
                    <a:pt x="116" y="3163"/>
                  </a:cubicBezTo>
                  <a:cubicBezTo>
                    <a:pt x="94" y="3163"/>
                    <a:pt x="72" y="3163"/>
                    <a:pt x="50" y="3163"/>
                  </a:cubicBezTo>
                  <a:cubicBezTo>
                    <a:pt x="47" y="3166"/>
                    <a:pt x="44" y="3170"/>
                    <a:pt x="42" y="3172"/>
                  </a:cubicBezTo>
                  <a:cubicBezTo>
                    <a:pt x="27" y="3172"/>
                    <a:pt x="14" y="3172"/>
                    <a:pt x="0" y="3172"/>
                  </a:cubicBezTo>
                  <a:cubicBezTo>
                    <a:pt x="0" y="3170"/>
                    <a:pt x="0" y="3166"/>
                    <a:pt x="0" y="3163"/>
                  </a:cubicBezTo>
                  <a:cubicBezTo>
                    <a:pt x="6" y="3158"/>
                    <a:pt x="12" y="3153"/>
                    <a:pt x="17" y="3147"/>
                  </a:cubicBezTo>
                  <a:cubicBezTo>
                    <a:pt x="17" y="3145"/>
                    <a:pt x="17" y="3142"/>
                    <a:pt x="17" y="3139"/>
                  </a:cubicBezTo>
                  <a:cubicBezTo>
                    <a:pt x="19" y="3136"/>
                    <a:pt x="22" y="3134"/>
                    <a:pt x="25" y="3131"/>
                  </a:cubicBezTo>
                  <a:cubicBezTo>
                    <a:pt x="25" y="3128"/>
                    <a:pt x="25" y="3125"/>
                    <a:pt x="25" y="3122"/>
                  </a:cubicBezTo>
                  <a:cubicBezTo>
                    <a:pt x="31" y="3116"/>
                    <a:pt x="36" y="3111"/>
                    <a:pt x="42" y="3105"/>
                  </a:cubicBezTo>
                  <a:cubicBezTo>
                    <a:pt x="42" y="3103"/>
                    <a:pt x="42" y="3100"/>
                    <a:pt x="42" y="3097"/>
                  </a:cubicBezTo>
                  <a:cubicBezTo>
                    <a:pt x="47" y="3092"/>
                    <a:pt x="53" y="3086"/>
                    <a:pt x="58" y="3081"/>
                  </a:cubicBezTo>
                  <a:cubicBezTo>
                    <a:pt x="61" y="3081"/>
                    <a:pt x="63" y="3081"/>
                    <a:pt x="66" y="3081"/>
                  </a:cubicBezTo>
                  <a:cubicBezTo>
                    <a:pt x="69" y="3078"/>
                    <a:pt x="72" y="3076"/>
                    <a:pt x="75" y="3073"/>
                  </a:cubicBezTo>
                  <a:cubicBezTo>
                    <a:pt x="78" y="3073"/>
                    <a:pt x="80" y="3073"/>
                    <a:pt x="83" y="3073"/>
                  </a:cubicBezTo>
                  <a:cubicBezTo>
                    <a:pt x="85" y="3070"/>
                    <a:pt x="89" y="3067"/>
                    <a:pt x="92" y="3064"/>
                  </a:cubicBezTo>
                  <a:cubicBezTo>
                    <a:pt x="92" y="3061"/>
                    <a:pt x="92" y="3059"/>
                    <a:pt x="92" y="3056"/>
                  </a:cubicBezTo>
                  <a:cubicBezTo>
                    <a:pt x="100" y="3048"/>
                    <a:pt x="108" y="3040"/>
                    <a:pt x="116" y="3031"/>
                  </a:cubicBezTo>
                  <a:cubicBezTo>
                    <a:pt x="116" y="3029"/>
                    <a:pt x="116" y="3026"/>
                    <a:pt x="116" y="3022"/>
                  </a:cubicBezTo>
                  <a:cubicBezTo>
                    <a:pt x="122" y="3017"/>
                    <a:pt x="128" y="3011"/>
                    <a:pt x="133" y="3006"/>
                  </a:cubicBezTo>
                  <a:cubicBezTo>
                    <a:pt x="133" y="3003"/>
                    <a:pt x="133" y="3001"/>
                    <a:pt x="133" y="2998"/>
                  </a:cubicBezTo>
                  <a:cubicBezTo>
                    <a:pt x="136" y="2995"/>
                    <a:pt x="138" y="2993"/>
                    <a:pt x="141" y="2990"/>
                  </a:cubicBezTo>
                  <a:cubicBezTo>
                    <a:pt x="141" y="2984"/>
                    <a:pt x="141" y="2979"/>
                    <a:pt x="141" y="2973"/>
                  </a:cubicBezTo>
                  <a:cubicBezTo>
                    <a:pt x="149" y="2973"/>
                    <a:pt x="157" y="2973"/>
                    <a:pt x="166" y="2973"/>
                  </a:cubicBezTo>
                  <a:cubicBezTo>
                    <a:pt x="171" y="2968"/>
                    <a:pt x="177" y="2962"/>
                    <a:pt x="182" y="2957"/>
                  </a:cubicBezTo>
                  <a:cubicBezTo>
                    <a:pt x="190" y="2957"/>
                    <a:pt x="199" y="2957"/>
                    <a:pt x="208" y="2957"/>
                  </a:cubicBezTo>
                  <a:cubicBezTo>
                    <a:pt x="210" y="2954"/>
                    <a:pt x="213" y="2952"/>
                    <a:pt x="216" y="2949"/>
                  </a:cubicBezTo>
                  <a:cubicBezTo>
                    <a:pt x="221" y="2949"/>
                    <a:pt x="227" y="2949"/>
                    <a:pt x="233" y="2949"/>
                  </a:cubicBezTo>
                  <a:cubicBezTo>
                    <a:pt x="235" y="2946"/>
                    <a:pt x="237" y="2943"/>
                    <a:pt x="241" y="2940"/>
                  </a:cubicBezTo>
                  <a:cubicBezTo>
                    <a:pt x="243" y="2940"/>
                    <a:pt x="246" y="2940"/>
                    <a:pt x="249" y="2940"/>
                  </a:cubicBezTo>
                  <a:cubicBezTo>
                    <a:pt x="252" y="2937"/>
                    <a:pt x="254" y="2935"/>
                    <a:pt x="257" y="2932"/>
                  </a:cubicBezTo>
                  <a:cubicBezTo>
                    <a:pt x="260" y="2932"/>
                    <a:pt x="262" y="2932"/>
                    <a:pt x="265" y="2932"/>
                  </a:cubicBezTo>
                  <a:cubicBezTo>
                    <a:pt x="271" y="2926"/>
                    <a:pt x="276" y="2921"/>
                    <a:pt x="282" y="2915"/>
                  </a:cubicBezTo>
                  <a:cubicBezTo>
                    <a:pt x="284" y="2915"/>
                    <a:pt x="287" y="2915"/>
                    <a:pt x="291" y="2915"/>
                  </a:cubicBezTo>
                  <a:cubicBezTo>
                    <a:pt x="293" y="2913"/>
                    <a:pt x="295" y="2910"/>
                    <a:pt x="299" y="2906"/>
                  </a:cubicBezTo>
                  <a:cubicBezTo>
                    <a:pt x="301" y="2906"/>
                    <a:pt x="304" y="2906"/>
                    <a:pt x="307" y="2906"/>
                  </a:cubicBezTo>
                  <a:cubicBezTo>
                    <a:pt x="310" y="2904"/>
                    <a:pt x="312" y="2902"/>
                    <a:pt x="315" y="2898"/>
                  </a:cubicBezTo>
                  <a:cubicBezTo>
                    <a:pt x="318" y="2898"/>
                    <a:pt x="320" y="2898"/>
                    <a:pt x="323" y="2898"/>
                  </a:cubicBezTo>
                  <a:cubicBezTo>
                    <a:pt x="331" y="2890"/>
                    <a:pt x="340" y="2883"/>
                    <a:pt x="349" y="2874"/>
                  </a:cubicBezTo>
                  <a:cubicBezTo>
                    <a:pt x="353" y="2874"/>
                    <a:pt x="359" y="2874"/>
                    <a:pt x="365" y="2874"/>
                  </a:cubicBezTo>
                  <a:cubicBezTo>
                    <a:pt x="367" y="2871"/>
                    <a:pt x="370" y="2868"/>
                    <a:pt x="373" y="2865"/>
                  </a:cubicBezTo>
                  <a:cubicBezTo>
                    <a:pt x="379" y="2865"/>
                    <a:pt x="384" y="2865"/>
                    <a:pt x="390" y="2865"/>
                  </a:cubicBezTo>
                  <a:cubicBezTo>
                    <a:pt x="392" y="2863"/>
                    <a:pt x="395" y="2860"/>
                    <a:pt x="398" y="2857"/>
                  </a:cubicBezTo>
                  <a:cubicBezTo>
                    <a:pt x="404" y="2857"/>
                    <a:pt x="409" y="2857"/>
                    <a:pt x="415" y="2857"/>
                  </a:cubicBezTo>
                  <a:cubicBezTo>
                    <a:pt x="420" y="2852"/>
                    <a:pt x="426" y="2846"/>
                    <a:pt x="431" y="2840"/>
                  </a:cubicBezTo>
                  <a:cubicBezTo>
                    <a:pt x="434" y="2840"/>
                    <a:pt x="436" y="2840"/>
                    <a:pt x="439" y="2840"/>
                  </a:cubicBezTo>
                  <a:cubicBezTo>
                    <a:pt x="439" y="2835"/>
                    <a:pt x="439" y="2829"/>
                    <a:pt x="439" y="2824"/>
                  </a:cubicBezTo>
                  <a:cubicBezTo>
                    <a:pt x="442" y="2821"/>
                    <a:pt x="445" y="2819"/>
                    <a:pt x="448" y="2816"/>
                  </a:cubicBezTo>
                  <a:cubicBezTo>
                    <a:pt x="448" y="2813"/>
                    <a:pt x="448" y="2810"/>
                    <a:pt x="448" y="2807"/>
                  </a:cubicBezTo>
                  <a:cubicBezTo>
                    <a:pt x="462" y="2807"/>
                    <a:pt x="475" y="2807"/>
                    <a:pt x="489" y="2807"/>
                  </a:cubicBezTo>
                  <a:cubicBezTo>
                    <a:pt x="492" y="2809"/>
                    <a:pt x="494" y="2813"/>
                    <a:pt x="497" y="2816"/>
                  </a:cubicBezTo>
                  <a:cubicBezTo>
                    <a:pt x="516" y="2797"/>
                    <a:pt x="535" y="2778"/>
                    <a:pt x="555" y="2758"/>
                  </a:cubicBezTo>
                  <a:cubicBezTo>
                    <a:pt x="555" y="2752"/>
                    <a:pt x="555" y="2747"/>
                    <a:pt x="555" y="2741"/>
                  </a:cubicBezTo>
                  <a:cubicBezTo>
                    <a:pt x="561" y="2735"/>
                    <a:pt x="566" y="2730"/>
                    <a:pt x="572" y="2724"/>
                  </a:cubicBezTo>
                  <a:cubicBezTo>
                    <a:pt x="581" y="2724"/>
                    <a:pt x="589" y="2724"/>
                    <a:pt x="597" y="2724"/>
                  </a:cubicBezTo>
                  <a:cubicBezTo>
                    <a:pt x="600" y="2721"/>
                    <a:pt x="603" y="2719"/>
                    <a:pt x="605" y="2716"/>
                  </a:cubicBezTo>
                  <a:cubicBezTo>
                    <a:pt x="614" y="2716"/>
                    <a:pt x="622" y="2716"/>
                    <a:pt x="630" y="2716"/>
                  </a:cubicBezTo>
                  <a:cubicBezTo>
                    <a:pt x="633" y="2713"/>
                    <a:pt x="636" y="2710"/>
                    <a:pt x="638" y="2708"/>
                  </a:cubicBezTo>
                  <a:cubicBezTo>
                    <a:pt x="644" y="2708"/>
                    <a:pt x="649" y="2708"/>
                    <a:pt x="655" y="2708"/>
                  </a:cubicBezTo>
                  <a:cubicBezTo>
                    <a:pt x="658" y="2704"/>
                    <a:pt x="661" y="2702"/>
                    <a:pt x="663" y="2700"/>
                  </a:cubicBezTo>
                  <a:cubicBezTo>
                    <a:pt x="672" y="2700"/>
                    <a:pt x="680" y="2700"/>
                    <a:pt x="688" y="2700"/>
                  </a:cubicBezTo>
                  <a:cubicBezTo>
                    <a:pt x="688" y="2697"/>
                    <a:pt x="688" y="2694"/>
                    <a:pt x="688" y="2692"/>
                  </a:cubicBezTo>
                  <a:cubicBezTo>
                    <a:pt x="694" y="2686"/>
                    <a:pt x="699" y="2681"/>
                    <a:pt x="705" y="2675"/>
                  </a:cubicBezTo>
                  <a:cubicBezTo>
                    <a:pt x="708" y="2675"/>
                    <a:pt x="710" y="2675"/>
                    <a:pt x="713" y="2675"/>
                  </a:cubicBezTo>
                  <a:cubicBezTo>
                    <a:pt x="716" y="2672"/>
                    <a:pt x="718" y="2669"/>
                    <a:pt x="721" y="2666"/>
                  </a:cubicBezTo>
                  <a:cubicBezTo>
                    <a:pt x="749" y="2666"/>
                    <a:pt x="776" y="2666"/>
                    <a:pt x="804" y="2666"/>
                  </a:cubicBezTo>
                  <a:cubicBezTo>
                    <a:pt x="807" y="2669"/>
                    <a:pt x="810" y="2673"/>
                    <a:pt x="812" y="2675"/>
                  </a:cubicBezTo>
                  <a:cubicBezTo>
                    <a:pt x="821" y="2675"/>
                    <a:pt x="829" y="2675"/>
                    <a:pt x="837" y="2675"/>
                  </a:cubicBezTo>
                  <a:cubicBezTo>
                    <a:pt x="840" y="2678"/>
                    <a:pt x="843" y="2681"/>
                    <a:pt x="846" y="2683"/>
                  </a:cubicBezTo>
                  <a:cubicBezTo>
                    <a:pt x="857" y="2683"/>
                    <a:pt x="868" y="2683"/>
                    <a:pt x="878" y="2683"/>
                  </a:cubicBezTo>
                  <a:cubicBezTo>
                    <a:pt x="881" y="2680"/>
                    <a:pt x="884" y="2678"/>
                    <a:pt x="887" y="2675"/>
                  </a:cubicBezTo>
                  <a:cubicBezTo>
                    <a:pt x="887" y="2673"/>
                    <a:pt x="887" y="2669"/>
                    <a:pt x="887" y="2666"/>
                  </a:cubicBezTo>
                  <a:cubicBezTo>
                    <a:pt x="895" y="2658"/>
                    <a:pt x="903" y="2650"/>
                    <a:pt x="912" y="2642"/>
                  </a:cubicBezTo>
                  <a:cubicBezTo>
                    <a:pt x="912" y="2630"/>
                    <a:pt x="912" y="2619"/>
                    <a:pt x="912" y="2608"/>
                  </a:cubicBezTo>
                  <a:cubicBezTo>
                    <a:pt x="909" y="2606"/>
                    <a:pt x="907" y="2603"/>
                    <a:pt x="904" y="2600"/>
                  </a:cubicBezTo>
                  <a:cubicBezTo>
                    <a:pt x="904" y="2576"/>
                    <a:pt x="904" y="2551"/>
                    <a:pt x="904" y="2525"/>
                  </a:cubicBezTo>
                  <a:cubicBezTo>
                    <a:pt x="906" y="2523"/>
                    <a:pt x="908" y="2521"/>
                    <a:pt x="912" y="2518"/>
                  </a:cubicBezTo>
                  <a:cubicBezTo>
                    <a:pt x="912" y="2515"/>
                    <a:pt x="912" y="2512"/>
                    <a:pt x="912" y="2509"/>
                  </a:cubicBezTo>
                  <a:cubicBezTo>
                    <a:pt x="917" y="2504"/>
                    <a:pt x="923" y="2498"/>
                    <a:pt x="928" y="2493"/>
                  </a:cubicBezTo>
                  <a:cubicBezTo>
                    <a:pt x="928" y="2487"/>
                    <a:pt x="928" y="2482"/>
                    <a:pt x="928" y="2476"/>
                  </a:cubicBezTo>
                  <a:cubicBezTo>
                    <a:pt x="931" y="2474"/>
                    <a:pt x="933" y="2471"/>
                    <a:pt x="936" y="2467"/>
                  </a:cubicBezTo>
                  <a:cubicBezTo>
                    <a:pt x="936" y="2462"/>
                    <a:pt x="936" y="2456"/>
                    <a:pt x="936" y="2451"/>
                  </a:cubicBezTo>
                  <a:cubicBezTo>
                    <a:pt x="939" y="2448"/>
                    <a:pt x="942" y="2446"/>
                    <a:pt x="945" y="2443"/>
                  </a:cubicBezTo>
                  <a:cubicBezTo>
                    <a:pt x="945" y="2440"/>
                    <a:pt x="945" y="2438"/>
                    <a:pt x="945" y="2435"/>
                  </a:cubicBezTo>
                  <a:cubicBezTo>
                    <a:pt x="947" y="2432"/>
                    <a:pt x="950" y="2429"/>
                    <a:pt x="953" y="2426"/>
                  </a:cubicBezTo>
                  <a:cubicBezTo>
                    <a:pt x="953" y="2424"/>
                    <a:pt x="953" y="2421"/>
                    <a:pt x="953" y="2418"/>
                  </a:cubicBezTo>
                  <a:cubicBezTo>
                    <a:pt x="961" y="2410"/>
                    <a:pt x="969" y="2402"/>
                    <a:pt x="978" y="2393"/>
                  </a:cubicBezTo>
                  <a:cubicBezTo>
                    <a:pt x="978" y="2391"/>
                    <a:pt x="978" y="2388"/>
                    <a:pt x="978" y="2385"/>
                  </a:cubicBezTo>
                  <a:cubicBezTo>
                    <a:pt x="980" y="2382"/>
                    <a:pt x="983" y="2380"/>
                    <a:pt x="986" y="2377"/>
                  </a:cubicBezTo>
                  <a:cubicBezTo>
                    <a:pt x="989" y="2377"/>
                    <a:pt x="991" y="2377"/>
                    <a:pt x="994" y="2377"/>
                  </a:cubicBezTo>
                  <a:cubicBezTo>
                    <a:pt x="997" y="2379"/>
                    <a:pt x="1000" y="2382"/>
                    <a:pt x="1003" y="2385"/>
                  </a:cubicBezTo>
                  <a:cubicBezTo>
                    <a:pt x="1011" y="2385"/>
                    <a:pt x="1019" y="2385"/>
                    <a:pt x="1028" y="2385"/>
                  </a:cubicBezTo>
                  <a:cubicBezTo>
                    <a:pt x="1030" y="2387"/>
                    <a:pt x="1032" y="2390"/>
                    <a:pt x="1036" y="2393"/>
                  </a:cubicBezTo>
                  <a:cubicBezTo>
                    <a:pt x="1058" y="2393"/>
                    <a:pt x="1080" y="2393"/>
                    <a:pt x="1102" y="2393"/>
                  </a:cubicBezTo>
                  <a:cubicBezTo>
                    <a:pt x="1105" y="2391"/>
                    <a:pt x="1107" y="2388"/>
                    <a:pt x="1110" y="2385"/>
                  </a:cubicBezTo>
                  <a:cubicBezTo>
                    <a:pt x="1113" y="2385"/>
                    <a:pt x="1116" y="2385"/>
                    <a:pt x="1119" y="2385"/>
                  </a:cubicBezTo>
                  <a:cubicBezTo>
                    <a:pt x="1122" y="2382"/>
                    <a:pt x="1124" y="2380"/>
                    <a:pt x="1127" y="2377"/>
                  </a:cubicBezTo>
                  <a:cubicBezTo>
                    <a:pt x="1127" y="2374"/>
                    <a:pt x="1127" y="2371"/>
                    <a:pt x="1127" y="2368"/>
                  </a:cubicBezTo>
                  <a:cubicBezTo>
                    <a:pt x="1129" y="2366"/>
                    <a:pt x="1132" y="2363"/>
                    <a:pt x="1135" y="2360"/>
                  </a:cubicBezTo>
                  <a:cubicBezTo>
                    <a:pt x="1135" y="2352"/>
                    <a:pt x="1135" y="2344"/>
                    <a:pt x="1135" y="2335"/>
                  </a:cubicBezTo>
                  <a:cubicBezTo>
                    <a:pt x="1141" y="2330"/>
                    <a:pt x="1146" y="2324"/>
                    <a:pt x="1152" y="2319"/>
                  </a:cubicBezTo>
                  <a:cubicBezTo>
                    <a:pt x="1152" y="2313"/>
                    <a:pt x="1152" y="2308"/>
                    <a:pt x="1152" y="2302"/>
                  </a:cubicBezTo>
                  <a:cubicBezTo>
                    <a:pt x="1154" y="2300"/>
                    <a:pt x="1157" y="2297"/>
                    <a:pt x="1161" y="2294"/>
                  </a:cubicBezTo>
                  <a:cubicBezTo>
                    <a:pt x="1161" y="2289"/>
                    <a:pt x="1161" y="2283"/>
                    <a:pt x="1161" y="2277"/>
                  </a:cubicBezTo>
                  <a:cubicBezTo>
                    <a:pt x="1165" y="2272"/>
                    <a:pt x="1171" y="2266"/>
                    <a:pt x="1176" y="2261"/>
                  </a:cubicBezTo>
                  <a:cubicBezTo>
                    <a:pt x="1176" y="2258"/>
                    <a:pt x="1176" y="2255"/>
                    <a:pt x="1176" y="2252"/>
                  </a:cubicBezTo>
                  <a:cubicBezTo>
                    <a:pt x="1179" y="2250"/>
                    <a:pt x="1182" y="2247"/>
                    <a:pt x="1185" y="2244"/>
                  </a:cubicBezTo>
                  <a:cubicBezTo>
                    <a:pt x="1185" y="2242"/>
                    <a:pt x="1185" y="2239"/>
                    <a:pt x="1185" y="2236"/>
                  </a:cubicBezTo>
                  <a:cubicBezTo>
                    <a:pt x="1188" y="2234"/>
                    <a:pt x="1190" y="2230"/>
                    <a:pt x="1193" y="2227"/>
                  </a:cubicBezTo>
                  <a:cubicBezTo>
                    <a:pt x="1193" y="2225"/>
                    <a:pt x="1193" y="2223"/>
                    <a:pt x="1193" y="2219"/>
                  </a:cubicBezTo>
                  <a:cubicBezTo>
                    <a:pt x="1195" y="2217"/>
                    <a:pt x="1199" y="2214"/>
                    <a:pt x="1202" y="2211"/>
                  </a:cubicBezTo>
                  <a:cubicBezTo>
                    <a:pt x="1202" y="2208"/>
                    <a:pt x="1202" y="2206"/>
                    <a:pt x="1202" y="2203"/>
                  </a:cubicBezTo>
                  <a:cubicBezTo>
                    <a:pt x="1204" y="2200"/>
                    <a:pt x="1207" y="2197"/>
                    <a:pt x="1210" y="2194"/>
                  </a:cubicBezTo>
                  <a:cubicBezTo>
                    <a:pt x="1210" y="2189"/>
                    <a:pt x="1210" y="2184"/>
                    <a:pt x="1210" y="2178"/>
                  </a:cubicBezTo>
                  <a:cubicBezTo>
                    <a:pt x="1212" y="2176"/>
                    <a:pt x="1215" y="2172"/>
                    <a:pt x="1219" y="2169"/>
                  </a:cubicBezTo>
                  <a:cubicBezTo>
                    <a:pt x="1219" y="2167"/>
                    <a:pt x="1219" y="2165"/>
                    <a:pt x="1219" y="2161"/>
                  </a:cubicBezTo>
                  <a:cubicBezTo>
                    <a:pt x="1221" y="2159"/>
                    <a:pt x="1223" y="2156"/>
                    <a:pt x="1226" y="2153"/>
                  </a:cubicBezTo>
                  <a:cubicBezTo>
                    <a:pt x="1226" y="2150"/>
                    <a:pt x="1226" y="2148"/>
                    <a:pt x="1226" y="2145"/>
                  </a:cubicBezTo>
                  <a:cubicBezTo>
                    <a:pt x="1229" y="2142"/>
                    <a:pt x="1231" y="2140"/>
                    <a:pt x="1234" y="2137"/>
                  </a:cubicBezTo>
                  <a:cubicBezTo>
                    <a:pt x="1234" y="2129"/>
                    <a:pt x="1234" y="2120"/>
                    <a:pt x="1234" y="2111"/>
                  </a:cubicBezTo>
                  <a:cubicBezTo>
                    <a:pt x="1232" y="2109"/>
                    <a:pt x="1230" y="2106"/>
                    <a:pt x="1226" y="2103"/>
                  </a:cubicBezTo>
                  <a:cubicBezTo>
                    <a:pt x="1226" y="2098"/>
                    <a:pt x="1226" y="2092"/>
                    <a:pt x="1226" y="2087"/>
                  </a:cubicBezTo>
                  <a:cubicBezTo>
                    <a:pt x="1221" y="2081"/>
                    <a:pt x="1215" y="2075"/>
                    <a:pt x="1210" y="2070"/>
                  </a:cubicBezTo>
                  <a:cubicBezTo>
                    <a:pt x="1210" y="2067"/>
                    <a:pt x="1210" y="2065"/>
                    <a:pt x="1210" y="2062"/>
                  </a:cubicBezTo>
                  <a:cubicBezTo>
                    <a:pt x="1207" y="2060"/>
                    <a:pt x="1205" y="2056"/>
                    <a:pt x="1202" y="2053"/>
                  </a:cubicBezTo>
                  <a:cubicBezTo>
                    <a:pt x="1199" y="2053"/>
                    <a:pt x="1196" y="2053"/>
                    <a:pt x="1193" y="2053"/>
                  </a:cubicBezTo>
                  <a:cubicBezTo>
                    <a:pt x="1188" y="2048"/>
                    <a:pt x="1182" y="2043"/>
                    <a:pt x="1176" y="2037"/>
                  </a:cubicBezTo>
                  <a:cubicBezTo>
                    <a:pt x="1174" y="2037"/>
                    <a:pt x="1172" y="2037"/>
                    <a:pt x="1168" y="2037"/>
                  </a:cubicBezTo>
                  <a:cubicBezTo>
                    <a:pt x="1166" y="2035"/>
                    <a:pt x="1164" y="2032"/>
                    <a:pt x="1161" y="2029"/>
                  </a:cubicBezTo>
                  <a:cubicBezTo>
                    <a:pt x="1161" y="2026"/>
                    <a:pt x="1161" y="2024"/>
                    <a:pt x="1161" y="2021"/>
                  </a:cubicBezTo>
                  <a:cubicBezTo>
                    <a:pt x="1161" y="2015"/>
                    <a:pt x="1160" y="2009"/>
                    <a:pt x="1160" y="2004"/>
                  </a:cubicBezTo>
                  <a:cubicBezTo>
                    <a:pt x="1163" y="2002"/>
                    <a:pt x="1165" y="1998"/>
                    <a:pt x="1168" y="1995"/>
                  </a:cubicBezTo>
                  <a:cubicBezTo>
                    <a:pt x="1168" y="1990"/>
                    <a:pt x="1168" y="1985"/>
                    <a:pt x="1168" y="1979"/>
                  </a:cubicBezTo>
                  <a:cubicBezTo>
                    <a:pt x="1171" y="1977"/>
                    <a:pt x="1173" y="1974"/>
                    <a:pt x="1176" y="1970"/>
                  </a:cubicBezTo>
                  <a:cubicBezTo>
                    <a:pt x="1176" y="1968"/>
                    <a:pt x="1176" y="1966"/>
                    <a:pt x="1176" y="1963"/>
                  </a:cubicBezTo>
                  <a:cubicBezTo>
                    <a:pt x="1179" y="1960"/>
                    <a:pt x="1182" y="1957"/>
                    <a:pt x="1185" y="1954"/>
                  </a:cubicBezTo>
                  <a:cubicBezTo>
                    <a:pt x="1185" y="1949"/>
                    <a:pt x="1185" y="1943"/>
                    <a:pt x="1185" y="1938"/>
                  </a:cubicBezTo>
                  <a:cubicBezTo>
                    <a:pt x="1183" y="1935"/>
                    <a:pt x="1180" y="1932"/>
                    <a:pt x="1176" y="1929"/>
                  </a:cubicBezTo>
                  <a:cubicBezTo>
                    <a:pt x="1176" y="1918"/>
                    <a:pt x="1176" y="1907"/>
                    <a:pt x="1176" y="1896"/>
                  </a:cubicBezTo>
                  <a:cubicBezTo>
                    <a:pt x="1174" y="1893"/>
                    <a:pt x="1172" y="1891"/>
                    <a:pt x="1168" y="1888"/>
                  </a:cubicBezTo>
                  <a:cubicBezTo>
                    <a:pt x="1168" y="1877"/>
                    <a:pt x="1168" y="1866"/>
                    <a:pt x="1168" y="1854"/>
                  </a:cubicBezTo>
                  <a:cubicBezTo>
                    <a:pt x="1166" y="1852"/>
                    <a:pt x="1164" y="1850"/>
                    <a:pt x="1160" y="1846"/>
                  </a:cubicBezTo>
                  <a:cubicBezTo>
                    <a:pt x="1160" y="1844"/>
                    <a:pt x="1160" y="1842"/>
                    <a:pt x="1160" y="1838"/>
                  </a:cubicBezTo>
                  <a:cubicBezTo>
                    <a:pt x="1158" y="1836"/>
                    <a:pt x="1155" y="1833"/>
                    <a:pt x="1152" y="1830"/>
                  </a:cubicBezTo>
                  <a:cubicBezTo>
                    <a:pt x="1152" y="1824"/>
                    <a:pt x="1152" y="1819"/>
                    <a:pt x="1152" y="1813"/>
                  </a:cubicBezTo>
                  <a:cubicBezTo>
                    <a:pt x="1149" y="1811"/>
                    <a:pt x="1147" y="1808"/>
                    <a:pt x="1144" y="1805"/>
                  </a:cubicBezTo>
                  <a:cubicBezTo>
                    <a:pt x="1144" y="1803"/>
                    <a:pt x="1144" y="1800"/>
                    <a:pt x="1144" y="1796"/>
                  </a:cubicBezTo>
                  <a:cubicBezTo>
                    <a:pt x="1138" y="1792"/>
                    <a:pt x="1133" y="1786"/>
                    <a:pt x="1127" y="1780"/>
                  </a:cubicBezTo>
                  <a:cubicBezTo>
                    <a:pt x="1122" y="1780"/>
                    <a:pt x="1116" y="1780"/>
                    <a:pt x="1110" y="1780"/>
                  </a:cubicBezTo>
                  <a:cubicBezTo>
                    <a:pt x="1108" y="1778"/>
                    <a:pt x="1106" y="1775"/>
                    <a:pt x="1102" y="1772"/>
                  </a:cubicBezTo>
                  <a:cubicBezTo>
                    <a:pt x="1097" y="1772"/>
                    <a:pt x="1091" y="1772"/>
                    <a:pt x="1086" y="1772"/>
                  </a:cubicBezTo>
                  <a:cubicBezTo>
                    <a:pt x="1083" y="1769"/>
                    <a:pt x="1080" y="1767"/>
                    <a:pt x="1077" y="1764"/>
                  </a:cubicBezTo>
                  <a:cubicBezTo>
                    <a:pt x="1077" y="1761"/>
                    <a:pt x="1077" y="1758"/>
                    <a:pt x="1077" y="1755"/>
                  </a:cubicBezTo>
                  <a:cubicBezTo>
                    <a:pt x="1075" y="1753"/>
                    <a:pt x="1072" y="1750"/>
                    <a:pt x="1069" y="1747"/>
                  </a:cubicBezTo>
                  <a:cubicBezTo>
                    <a:pt x="1071" y="1745"/>
                    <a:pt x="1074" y="1741"/>
                    <a:pt x="1077" y="1738"/>
                  </a:cubicBezTo>
                  <a:cubicBezTo>
                    <a:pt x="1077" y="1736"/>
                    <a:pt x="1077" y="1734"/>
                    <a:pt x="1077" y="1730"/>
                  </a:cubicBezTo>
                  <a:cubicBezTo>
                    <a:pt x="1079" y="1728"/>
                    <a:pt x="1083" y="1726"/>
                    <a:pt x="1086" y="1722"/>
                  </a:cubicBezTo>
                  <a:cubicBezTo>
                    <a:pt x="1086" y="1706"/>
                    <a:pt x="1086" y="1689"/>
                    <a:pt x="1086" y="1672"/>
                  </a:cubicBezTo>
                  <a:cubicBezTo>
                    <a:pt x="1088" y="1670"/>
                    <a:pt x="1091" y="1668"/>
                    <a:pt x="1094" y="1664"/>
                  </a:cubicBezTo>
                  <a:cubicBezTo>
                    <a:pt x="1094" y="1662"/>
                    <a:pt x="1094" y="1659"/>
                    <a:pt x="1094" y="1656"/>
                  </a:cubicBezTo>
                  <a:cubicBezTo>
                    <a:pt x="1099" y="1650"/>
                    <a:pt x="1105" y="1644"/>
                    <a:pt x="1110" y="1639"/>
                  </a:cubicBezTo>
                  <a:cubicBezTo>
                    <a:pt x="1113" y="1639"/>
                    <a:pt x="1116" y="1639"/>
                    <a:pt x="1119" y="1639"/>
                  </a:cubicBezTo>
                  <a:cubicBezTo>
                    <a:pt x="1127" y="1631"/>
                    <a:pt x="1135" y="1623"/>
                    <a:pt x="1144" y="1614"/>
                  </a:cubicBezTo>
                  <a:cubicBezTo>
                    <a:pt x="1146" y="1614"/>
                    <a:pt x="1149" y="1614"/>
                    <a:pt x="1152" y="1614"/>
                  </a:cubicBezTo>
                  <a:cubicBezTo>
                    <a:pt x="1157" y="1609"/>
                    <a:pt x="1163" y="1603"/>
                    <a:pt x="1168" y="1598"/>
                  </a:cubicBezTo>
                  <a:cubicBezTo>
                    <a:pt x="1171" y="1598"/>
                    <a:pt x="1173" y="1598"/>
                    <a:pt x="1176" y="1598"/>
                  </a:cubicBezTo>
                  <a:cubicBezTo>
                    <a:pt x="1179" y="1595"/>
                    <a:pt x="1182" y="1593"/>
                    <a:pt x="1185" y="1590"/>
                  </a:cubicBezTo>
                  <a:cubicBezTo>
                    <a:pt x="1185" y="1582"/>
                    <a:pt x="1185" y="1574"/>
                    <a:pt x="1185" y="1565"/>
                  </a:cubicBezTo>
                  <a:cubicBezTo>
                    <a:pt x="1183" y="1563"/>
                    <a:pt x="1180" y="1559"/>
                    <a:pt x="1176" y="1556"/>
                  </a:cubicBezTo>
                  <a:cubicBezTo>
                    <a:pt x="1176" y="1548"/>
                    <a:pt x="1176" y="1540"/>
                    <a:pt x="1176" y="1532"/>
                  </a:cubicBezTo>
                  <a:cubicBezTo>
                    <a:pt x="1174" y="1529"/>
                    <a:pt x="1172" y="1527"/>
                    <a:pt x="1168" y="1524"/>
                  </a:cubicBezTo>
                  <a:cubicBezTo>
                    <a:pt x="1168" y="1521"/>
                    <a:pt x="1168" y="1518"/>
                    <a:pt x="1168" y="1515"/>
                  </a:cubicBezTo>
                  <a:cubicBezTo>
                    <a:pt x="1160" y="1507"/>
                    <a:pt x="1153" y="1499"/>
                    <a:pt x="1144" y="1490"/>
                  </a:cubicBezTo>
                  <a:cubicBezTo>
                    <a:pt x="1144" y="1488"/>
                    <a:pt x="1144" y="1485"/>
                    <a:pt x="1144" y="1482"/>
                  </a:cubicBezTo>
                  <a:cubicBezTo>
                    <a:pt x="1141" y="1480"/>
                    <a:pt x="1138" y="1477"/>
                    <a:pt x="1135" y="1474"/>
                  </a:cubicBezTo>
                  <a:cubicBezTo>
                    <a:pt x="1135" y="1471"/>
                    <a:pt x="1135" y="1469"/>
                    <a:pt x="1135" y="1466"/>
                  </a:cubicBezTo>
                  <a:cubicBezTo>
                    <a:pt x="1137" y="1463"/>
                    <a:pt x="1141" y="1460"/>
                    <a:pt x="1144" y="1457"/>
                  </a:cubicBezTo>
                  <a:cubicBezTo>
                    <a:pt x="1144" y="1454"/>
                    <a:pt x="1144" y="1452"/>
                    <a:pt x="1144" y="1449"/>
                  </a:cubicBezTo>
                  <a:cubicBezTo>
                    <a:pt x="1146" y="1447"/>
                    <a:pt x="1149" y="1443"/>
                    <a:pt x="1152" y="1440"/>
                  </a:cubicBezTo>
                  <a:cubicBezTo>
                    <a:pt x="1152" y="1438"/>
                    <a:pt x="1152" y="1435"/>
                    <a:pt x="1152" y="1432"/>
                  </a:cubicBezTo>
                  <a:cubicBezTo>
                    <a:pt x="1160" y="1432"/>
                    <a:pt x="1168" y="1432"/>
                    <a:pt x="1176" y="1432"/>
                  </a:cubicBezTo>
                  <a:cubicBezTo>
                    <a:pt x="1179" y="1430"/>
                    <a:pt x="1182" y="1427"/>
                    <a:pt x="1185" y="1424"/>
                  </a:cubicBezTo>
                  <a:cubicBezTo>
                    <a:pt x="1185" y="1422"/>
                    <a:pt x="1185" y="1419"/>
                    <a:pt x="1185" y="1415"/>
                  </a:cubicBezTo>
                  <a:cubicBezTo>
                    <a:pt x="1183" y="1413"/>
                    <a:pt x="1180" y="1411"/>
                    <a:pt x="1176" y="1408"/>
                  </a:cubicBezTo>
                  <a:cubicBezTo>
                    <a:pt x="1176" y="1405"/>
                    <a:pt x="1176" y="1402"/>
                    <a:pt x="1176" y="1399"/>
                  </a:cubicBezTo>
                  <a:cubicBezTo>
                    <a:pt x="1174" y="1396"/>
                    <a:pt x="1172" y="1394"/>
                    <a:pt x="1168" y="1391"/>
                  </a:cubicBezTo>
                  <a:cubicBezTo>
                    <a:pt x="1168" y="1361"/>
                    <a:pt x="1168" y="1330"/>
                    <a:pt x="1168" y="1299"/>
                  </a:cubicBezTo>
                  <a:cubicBezTo>
                    <a:pt x="1166" y="1297"/>
                    <a:pt x="1164" y="1295"/>
                    <a:pt x="1160" y="1291"/>
                  </a:cubicBezTo>
                  <a:cubicBezTo>
                    <a:pt x="1160" y="1286"/>
                    <a:pt x="1160" y="1280"/>
                    <a:pt x="1160" y="1275"/>
                  </a:cubicBezTo>
                  <a:cubicBezTo>
                    <a:pt x="1160" y="1272"/>
                    <a:pt x="1160" y="1270"/>
                    <a:pt x="1160" y="1267"/>
                  </a:cubicBezTo>
                  <a:cubicBezTo>
                    <a:pt x="1158" y="1264"/>
                    <a:pt x="1155" y="1261"/>
                    <a:pt x="1152" y="1258"/>
                  </a:cubicBezTo>
                  <a:cubicBezTo>
                    <a:pt x="1152" y="1256"/>
                    <a:pt x="1152" y="1253"/>
                    <a:pt x="1152" y="1250"/>
                  </a:cubicBezTo>
                  <a:cubicBezTo>
                    <a:pt x="1149" y="1248"/>
                    <a:pt x="1147" y="1245"/>
                    <a:pt x="1144" y="1241"/>
                  </a:cubicBezTo>
                  <a:cubicBezTo>
                    <a:pt x="1144" y="1225"/>
                    <a:pt x="1144" y="1209"/>
                    <a:pt x="1144" y="1192"/>
                  </a:cubicBezTo>
                  <a:cubicBezTo>
                    <a:pt x="1136" y="1192"/>
                    <a:pt x="1128" y="1192"/>
                    <a:pt x="1119" y="1192"/>
                  </a:cubicBezTo>
                  <a:cubicBezTo>
                    <a:pt x="1119" y="1184"/>
                    <a:pt x="1119" y="1176"/>
                    <a:pt x="1119" y="1167"/>
                  </a:cubicBezTo>
                  <a:cubicBezTo>
                    <a:pt x="1122" y="1165"/>
                    <a:pt x="1124" y="1162"/>
                    <a:pt x="1127" y="1159"/>
                  </a:cubicBezTo>
                  <a:cubicBezTo>
                    <a:pt x="1127" y="1156"/>
                    <a:pt x="1127" y="1154"/>
                    <a:pt x="1127" y="1151"/>
                  </a:cubicBezTo>
                  <a:cubicBezTo>
                    <a:pt x="1125" y="1148"/>
                    <a:pt x="1122" y="1145"/>
                    <a:pt x="1119" y="1142"/>
                  </a:cubicBezTo>
                  <a:cubicBezTo>
                    <a:pt x="1119" y="1134"/>
                    <a:pt x="1119" y="1126"/>
                    <a:pt x="1119" y="1117"/>
                  </a:cubicBezTo>
                  <a:cubicBezTo>
                    <a:pt x="1124" y="1117"/>
                    <a:pt x="1129" y="1117"/>
                    <a:pt x="1135" y="1117"/>
                  </a:cubicBezTo>
                  <a:cubicBezTo>
                    <a:pt x="1137" y="1120"/>
                    <a:pt x="1141" y="1123"/>
                    <a:pt x="1144" y="1126"/>
                  </a:cubicBezTo>
                  <a:cubicBezTo>
                    <a:pt x="1146" y="1126"/>
                    <a:pt x="1149" y="1126"/>
                    <a:pt x="1152" y="1126"/>
                  </a:cubicBezTo>
                  <a:cubicBezTo>
                    <a:pt x="1154" y="1124"/>
                    <a:pt x="1157" y="1121"/>
                    <a:pt x="1160" y="1117"/>
                  </a:cubicBezTo>
                  <a:cubicBezTo>
                    <a:pt x="1160" y="1104"/>
                    <a:pt x="1160" y="1090"/>
                    <a:pt x="1160" y="1076"/>
                  </a:cubicBezTo>
                  <a:cubicBezTo>
                    <a:pt x="1165" y="1076"/>
                    <a:pt x="1171" y="1076"/>
                    <a:pt x="1176" y="1076"/>
                  </a:cubicBezTo>
                  <a:cubicBezTo>
                    <a:pt x="1179" y="1074"/>
                    <a:pt x="1182" y="1071"/>
                    <a:pt x="1185" y="1068"/>
                  </a:cubicBezTo>
                  <a:cubicBezTo>
                    <a:pt x="1185" y="1062"/>
                    <a:pt x="1185" y="1057"/>
                    <a:pt x="1185" y="1051"/>
                  </a:cubicBezTo>
                  <a:cubicBezTo>
                    <a:pt x="1183" y="1049"/>
                    <a:pt x="1180" y="1046"/>
                    <a:pt x="1176" y="1043"/>
                  </a:cubicBezTo>
                  <a:cubicBezTo>
                    <a:pt x="1176" y="1032"/>
                    <a:pt x="1176" y="1021"/>
                    <a:pt x="1176" y="1010"/>
                  </a:cubicBezTo>
                  <a:cubicBezTo>
                    <a:pt x="1179" y="1010"/>
                    <a:pt x="1182" y="1010"/>
                    <a:pt x="1185" y="1010"/>
                  </a:cubicBezTo>
                  <a:cubicBezTo>
                    <a:pt x="1188" y="1012"/>
                    <a:pt x="1190" y="1015"/>
                    <a:pt x="1193" y="1018"/>
                  </a:cubicBezTo>
                  <a:cubicBezTo>
                    <a:pt x="1193" y="1029"/>
                    <a:pt x="1193" y="1040"/>
                    <a:pt x="1193" y="1051"/>
                  </a:cubicBezTo>
                  <a:cubicBezTo>
                    <a:pt x="1199" y="1057"/>
                    <a:pt x="1204" y="1062"/>
                    <a:pt x="1210" y="1068"/>
                  </a:cubicBezTo>
                  <a:cubicBezTo>
                    <a:pt x="1210" y="1079"/>
                    <a:pt x="1210" y="1090"/>
                    <a:pt x="1210" y="1101"/>
                  </a:cubicBezTo>
                  <a:cubicBezTo>
                    <a:pt x="1213" y="1104"/>
                    <a:pt x="1216" y="1107"/>
                    <a:pt x="1219" y="1109"/>
                  </a:cubicBezTo>
                  <a:cubicBezTo>
                    <a:pt x="1222" y="1109"/>
                    <a:pt x="1224" y="1109"/>
                    <a:pt x="1226" y="1109"/>
                  </a:cubicBezTo>
                  <a:cubicBezTo>
                    <a:pt x="1232" y="1104"/>
                    <a:pt x="1238" y="1098"/>
                    <a:pt x="1243" y="1093"/>
                  </a:cubicBezTo>
                  <a:cubicBezTo>
                    <a:pt x="1240" y="1090"/>
                    <a:pt x="1237" y="1086"/>
                    <a:pt x="1234" y="1084"/>
                  </a:cubicBezTo>
                  <a:cubicBezTo>
                    <a:pt x="1238" y="1081"/>
                    <a:pt x="1241" y="1078"/>
                    <a:pt x="1243" y="1076"/>
                  </a:cubicBezTo>
                  <a:cubicBezTo>
                    <a:pt x="1243" y="1073"/>
                    <a:pt x="1243" y="1070"/>
                    <a:pt x="1243" y="1068"/>
                  </a:cubicBezTo>
                  <a:cubicBezTo>
                    <a:pt x="1246" y="1065"/>
                    <a:pt x="1249" y="1062"/>
                    <a:pt x="1251" y="1059"/>
                  </a:cubicBezTo>
                  <a:cubicBezTo>
                    <a:pt x="1251" y="1054"/>
                    <a:pt x="1251" y="1048"/>
                    <a:pt x="1251" y="1043"/>
                  </a:cubicBezTo>
                  <a:cubicBezTo>
                    <a:pt x="1254" y="1043"/>
                    <a:pt x="1257" y="1043"/>
                    <a:pt x="1260" y="1043"/>
                  </a:cubicBezTo>
                  <a:cubicBezTo>
                    <a:pt x="1265" y="1048"/>
                    <a:pt x="1271" y="1054"/>
                    <a:pt x="1276" y="1059"/>
                  </a:cubicBezTo>
                  <a:cubicBezTo>
                    <a:pt x="1281" y="1059"/>
                    <a:pt x="1287" y="1059"/>
                    <a:pt x="1292" y="1059"/>
                  </a:cubicBezTo>
                  <a:cubicBezTo>
                    <a:pt x="1296" y="1056"/>
                    <a:pt x="1299" y="1054"/>
                    <a:pt x="1301" y="1051"/>
                  </a:cubicBezTo>
                  <a:cubicBezTo>
                    <a:pt x="1304" y="1051"/>
                    <a:pt x="1307" y="1051"/>
                    <a:pt x="1309" y="1051"/>
                  </a:cubicBezTo>
                  <a:cubicBezTo>
                    <a:pt x="1309" y="1048"/>
                    <a:pt x="1309" y="1045"/>
                    <a:pt x="1309" y="1043"/>
                  </a:cubicBezTo>
                  <a:cubicBezTo>
                    <a:pt x="1306" y="1039"/>
                    <a:pt x="1304" y="1037"/>
                    <a:pt x="1301" y="1035"/>
                  </a:cubicBezTo>
                  <a:cubicBezTo>
                    <a:pt x="1301" y="1031"/>
                    <a:pt x="1301" y="1029"/>
                    <a:pt x="1301" y="1027"/>
                  </a:cubicBezTo>
                  <a:cubicBezTo>
                    <a:pt x="1298" y="1023"/>
                    <a:pt x="1295" y="1020"/>
                    <a:pt x="1292" y="1018"/>
                  </a:cubicBezTo>
                  <a:cubicBezTo>
                    <a:pt x="1292" y="1015"/>
                    <a:pt x="1292" y="1012"/>
                    <a:pt x="1292" y="1010"/>
                  </a:cubicBezTo>
                  <a:cubicBezTo>
                    <a:pt x="1287" y="1004"/>
                    <a:pt x="1281" y="999"/>
                    <a:pt x="1276" y="993"/>
                  </a:cubicBezTo>
                  <a:cubicBezTo>
                    <a:pt x="1276" y="985"/>
                    <a:pt x="1276" y="977"/>
                    <a:pt x="1276" y="969"/>
                  </a:cubicBezTo>
                  <a:cubicBezTo>
                    <a:pt x="1273" y="965"/>
                    <a:pt x="1270" y="962"/>
                    <a:pt x="1268" y="960"/>
                  </a:cubicBezTo>
                  <a:cubicBezTo>
                    <a:pt x="1271" y="957"/>
                    <a:pt x="1273" y="954"/>
                    <a:pt x="1276" y="952"/>
                  </a:cubicBezTo>
                  <a:cubicBezTo>
                    <a:pt x="1276" y="921"/>
                    <a:pt x="1276" y="891"/>
                    <a:pt x="1276" y="860"/>
                  </a:cubicBezTo>
                  <a:cubicBezTo>
                    <a:pt x="1273" y="857"/>
                    <a:pt x="1270" y="855"/>
                    <a:pt x="1268" y="853"/>
                  </a:cubicBezTo>
                  <a:cubicBezTo>
                    <a:pt x="1268" y="847"/>
                    <a:pt x="1268" y="841"/>
                    <a:pt x="1268" y="836"/>
                  </a:cubicBezTo>
                  <a:cubicBezTo>
                    <a:pt x="1271" y="833"/>
                    <a:pt x="1273" y="830"/>
                    <a:pt x="1276" y="828"/>
                  </a:cubicBezTo>
                  <a:cubicBezTo>
                    <a:pt x="1279" y="828"/>
                    <a:pt x="1282" y="828"/>
                    <a:pt x="1285" y="828"/>
                  </a:cubicBezTo>
                  <a:cubicBezTo>
                    <a:pt x="1288" y="825"/>
                    <a:pt x="1290" y="822"/>
                    <a:pt x="1292" y="819"/>
                  </a:cubicBezTo>
                  <a:cubicBezTo>
                    <a:pt x="1296" y="819"/>
                    <a:pt x="1299" y="819"/>
                    <a:pt x="1301" y="819"/>
                  </a:cubicBezTo>
                  <a:cubicBezTo>
                    <a:pt x="1301" y="799"/>
                    <a:pt x="1301" y="780"/>
                    <a:pt x="1301" y="761"/>
                  </a:cubicBezTo>
                  <a:cubicBezTo>
                    <a:pt x="1304" y="761"/>
                    <a:pt x="1306" y="761"/>
                    <a:pt x="1309" y="761"/>
                  </a:cubicBezTo>
                  <a:cubicBezTo>
                    <a:pt x="1312" y="759"/>
                    <a:pt x="1315" y="756"/>
                    <a:pt x="1318" y="753"/>
                  </a:cubicBezTo>
                  <a:cubicBezTo>
                    <a:pt x="1318" y="748"/>
                    <a:pt x="1318" y="742"/>
                    <a:pt x="1318" y="736"/>
                  </a:cubicBezTo>
                  <a:cubicBezTo>
                    <a:pt x="1320" y="734"/>
                    <a:pt x="1323" y="731"/>
                    <a:pt x="1326" y="728"/>
                  </a:cubicBezTo>
                  <a:cubicBezTo>
                    <a:pt x="1326" y="723"/>
                    <a:pt x="1326" y="717"/>
                    <a:pt x="1326" y="712"/>
                  </a:cubicBezTo>
                  <a:cubicBezTo>
                    <a:pt x="1328" y="709"/>
                    <a:pt x="1331" y="706"/>
                    <a:pt x="1334" y="703"/>
                  </a:cubicBezTo>
                  <a:cubicBezTo>
                    <a:pt x="1334" y="697"/>
                    <a:pt x="1334" y="692"/>
                    <a:pt x="1334" y="686"/>
                  </a:cubicBezTo>
                  <a:cubicBezTo>
                    <a:pt x="1342" y="678"/>
                    <a:pt x="1350" y="670"/>
                    <a:pt x="1359" y="662"/>
                  </a:cubicBezTo>
                  <a:cubicBezTo>
                    <a:pt x="1362" y="662"/>
                    <a:pt x="1364" y="662"/>
                    <a:pt x="1367" y="662"/>
                  </a:cubicBezTo>
                  <a:cubicBezTo>
                    <a:pt x="1370" y="659"/>
                    <a:pt x="1373" y="657"/>
                    <a:pt x="1376" y="654"/>
                  </a:cubicBezTo>
                  <a:cubicBezTo>
                    <a:pt x="1376" y="651"/>
                    <a:pt x="1376" y="648"/>
                    <a:pt x="1376" y="645"/>
                  </a:cubicBezTo>
                  <a:cubicBezTo>
                    <a:pt x="1378" y="643"/>
                    <a:pt x="1381" y="640"/>
                    <a:pt x="1384" y="637"/>
                  </a:cubicBezTo>
                  <a:cubicBezTo>
                    <a:pt x="1384" y="635"/>
                    <a:pt x="1384" y="632"/>
                    <a:pt x="1384" y="628"/>
                  </a:cubicBezTo>
                  <a:cubicBezTo>
                    <a:pt x="1386" y="626"/>
                    <a:pt x="1389" y="624"/>
                    <a:pt x="1392" y="620"/>
                  </a:cubicBezTo>
                  <a:cubicBezTo>
                    <a:pt x="1392" y="618"/>
                    <a:pt x="1392" y="616"/>
                    <a:pt x="1392" y="612"/>
                  </a:cubicBezTo>
                  <a:cubicBezTo>
                    <a:pt x="1395" y="612"/>
                    <a:pt x="1398" y="612"/>
                    <a:pt x="1401" y="612"/>
                  </a:cubicBezTo>
                  <a:cubicBezTo>
                    <a:pt x="1404" y="616"/>
                    <a:pt x="1406" y="618"/>
                    <a:pt x="1409" y="620"/>
                  </a:cubicBezTo>
                  <a:cubicBezTo>
                    <a:pt x="1417" y="620"/>
                    <a:pt x="1425" y="620"/>
                    <a:pt x="1433" y="620"/>
                  </a:cubicBezTo>
                  <a:cubicBezTo>
                    <a:pt x="1433" y="624"/>
                    <a:pt x="1433" y="626"/>
                    <a:pt x="1433" y="628"/>
                  </a:cubicBezTo>
                  <a:cubicBezTo>
                    <a:pt x="1436" y="632"/>
                    <a:pt x="1440" y="635"/>
                    <a:pt x="1442" y="637"/>
                  </a:cubicBezTo>
                  <a:cubicBezTo>
                    <a:pt x="1445" y="637"/>
                    <a:pt x="1447" y="637"/>
                    <a:pt x="1450" y="637"/>
                  </a:cubicBezTo>
                  <a:cubicBezTo>
                    <a:pt x="1453" y="640"/>
                    <a:pt x="1456" y="643"/>
                    <a:pt x="1459" y="645"/>
                  </a:cubicBezTo>
                  <a:cubicBezTo>
                    <a:pt x="1462" y="645"/>
                    <a:pt x="1464" y="645"/>
                    <a:pt x="1467" y="645"/>
                  </a:cubicBezTo>
                  <a:cubicBezTo>
                    <a:pt x="1472" y="651"/>
                    <a:pt x="1478" y="656"/>
                    <a:pt x="1483" y="662"/>
                  </a:cubicBezTo>
                  <a:cubicBezTo>
                    <a:pt x="1486" y="662"/>
                    <a:pt x="1489" y="662"/>
                    <a:pt x="1491" y="662"/>
                  </a:cubicBezTo>
                  <a:cubicBezTo>
                    <a:pt x="1494" y="665"/>
                    <a:pt x="1498" y="668"/>
                    <a:pt x="1500" y="670"/>
                  </a:cubicBezTo>
                  <a:cubicBezTo>
                    <a:pt x="1497" y="674"/>
                    <a:pt x="1494" y="676"/>
                    <a:pt x="1491" y="678"/>
                  </a:cubicBezTo>
                  <a:cubicBezTo>
                    <a:pt x="1491" y="682"/>
                    <a:pt x="1491" y="684"/>
                    <a:pt x="1491" y="686"/>
                  </a:cubicBezTo>
                  <a:cubicBezTo>
                    <a:pt x="1494" y="690"/>
                    <a:pt x="1498" y="693"/>
                    <a:pt x="1500" y="695"/>
                  </a:cubicBezTo>
                  <a:cubicBezTo>
                    <a:pt x="1500" y="698"/>
                    <a:pt x="1500" y="701"/>
                    <a:pt x="1500" y="703"/>
                  </a:cubicBezTo>
                  <a:cubicBezTo>
                    <a:pt x="1503" y="706"/>
                    <a:pt x="1506" y="709"/>
                    <a:pt x="1508" y="712"/>
                  </a:cubicBezTo>
                  <a:cubicBezTo>
                    <a:pt x="1513" y="712"/>
                    <a:pt x="1519" y="712"/>
                    <a:pt x="1525" y="712"/>
                  </a:cubicBezTo>
                  <a:cubicBezTo>
                    <a:pt x="1528" y="715"/>
                    <a:pt x="1530" y="717"/>
                    <a:pt x="1533" y="720"/>
                  </a:cubicBezTo>
                  <a:cubicBezTo>
                    <a:pt x="1547" y="720"/>
                    <a:pt x="1561" y="720"/>
                    <a:pt x="1575" y="720"/>
                  </a:cubicBezTo>
                  <a:cubicBezTo>
                    <a:pt x="1578" y="723"/>
                    <a:pt x="1580" y="725"/>
                    <a:pt x="1583" y="728"/>
                  </a:cubicBezTo>
                  <a:cubicBezTo>
                    <a:pt x="1588" y="728"/>
                    <a:pt x="1594" y="728"/>
                    <a:pt x="1599" y="728"/>
                  </a:cubicBezTo>
                  <a:cubicBezTo>
                    <a:pt x="1605" y="733"/>
                    <a:pt x="1611" y="739"/>
                    <a:pt x="1616" y="744"/>
                  </a:cubicBezTo>
                  <a:cubicBezTo>
                    <a:pt x="1622" y="744"/>
                    <a:pt x="1627" y="744"/>
                    <a:pt x="1632" y="744"/>
                  </a:cubicBezTo>
                  <a:cubicBezTo>
                    <a:pt x="1635" y="748"/>
                    <a:pt x="1638" y="751"/>
                    <a:pt x="1641" y="753"/>
                  </a:cubicBezTo>
                  <a:cubicBezTo>
                    <a:pt x="1646" y="753"/>
                    <a:pt x="1652" y="753"/>
                    <a:pt x="1657" y="753"/>
                  </a:cubicBezTo>
                  <a:cubicBezTo>
                    <a:pt x="1661" y="756"/>
                    <a:pt x="1663" y="759"/>
                    <a:pt x="1665" y="761"/>
                  </a:cubicBezTo>
                  <a:cubicBezTo>
                    <a:pt x="1669" y="761"/>
                    <a:pt x="1672" y="761"/>
                    <a:pt x="1674" y="761"/>
                  </a:cubicBezTo>
                  <a:cubicBezTo>
                    <a:pt x="1683" y="770"/>
                    <a:pt x="1691" y="778"/>
                    <a:pt x="1699" y="786"/>
                  </a:cubicBezTo>
                  <a:cubicBezTo>
                    <a:pt x="1740" y="786"/>
                    <a:pt x="1781" y="786"/>
                    <a:pt x="1823" y="786"/>
                  </a:cubicBezTo>
                  <a:cubicBezTo>
                    <a:pt x="1826" y="789"/>
                    <a:pt x="1829" y="792"/>
                    <a:pt x="1832" y="795"/>
                  </a:cubicBezTo>
                  <a:cubicBezTo>
                    <a:pt x="1851" y="795"/>
                    <a:pt x="1870" y="795"/>
                    <a:pt x="1889" y="795"/>
                  </a:cubicBezTo>
                  <a:cubicBezTo>
                    <a:pt x="1892" y="791"/>
                    <a:pt x="1895" y="788"/>
                    <a:pt x="1898" y="786"/>
                  </a:cubicBezTo>
                  <a:cubicBezTo>
                    <a:pt x="1901" y="786"/>
                    <a:pt x="1903" y="786"/>
                    <a:pt x="1905" y="786"/>
                  </a:cubicBezTo>
                  <a:cubicBezTo>
                    <a:pt x="1909" y="783"/>
                    <a:pt x="1912" y="780"/>
                    <a:pt x="1914" y="778"/>
                  </a:cubicBezTo>
                  <a:cubicBezTo>
                    <a:pt x="1923" y="778"/>
                    <a:pt x="1931" y="778"/>
                    <a:pt x="1939" y="778"/>
                  </a:cubicBezTo>
                  <a:cubicBezTo>
                    <a:pt x="1942" y="781"/>
                    <a:pt x="1944" y="783"/>
                    <a:pt x="1947" y="786"/>
                  </a:cubicBezTo>
                  <a:cubicBezTo>
                    <a:pt x="1952" y="786"/>
                    <a:pt x="1958" y="786"/>
                    <a:pt x="1964" y="786"/>
                  </a:cubicBezTo>
                  <a:cubicBezTo>
                    <a:pt x="1964" y="791"/>
                    <a:pt x="1964" y="797"/>
                    <a:pt x="1964" y="802"/>
                  </a:cubicBezTo>
                  <a:cubicBezTo>
                    <a:pt x="1960" y="802"/>
                    <a:pt x="1958" y="802"/>
                    <a:pt x="1956" y="802"/>
                  </a:cubicBezTo>
                  <a:cubicBezTo>
                    <a:pt x="1950" y="808"/>
                    <a:pt x="1944" y="814"/>
                    <a:pt x="1939" y="819"/>
                  </a:cubicBezTo>
                  <a:cubicBezTo>
                    <a:pt x="1936" y="819"/>
                    <a:pt x="1933" y="819"/>
                    <a:pt x="1931" y="819"/>
                  </a:cubicBezTo>
                  <a:cubicBezTo>
                    <a:pt x="1925" y="825"/>
                    <a:pt x="1920" y="830"/>
                    <a:pt x="1914" y="836"/>
                  </a:cubicBezTo>
                  <a:cubicBezTo>
                    <a:pt x="1914" y="850"/>
                    <a:pt x="1914" y="864"/>
                    <a:pt x="1914" y="877"/>
                  </a:cubicBezTo>
                  <a:cubicBezTo>
                    <a:pt x="1905" y="886"/>
                    <a:pt x="1897" y="894"/>
                    <a:pt x="1889" y="902"/>
                  </a:cubicBezTo>
                  <a:cubicBezTo>
                    <a:pt x="1889" y="905"/>
                    <a:pt x="1889" y="908"/>
                    <a:pt x="1889" y="911"/>
                  </a:cubicBezTo>
                  <a:cubicBezTo>
                    <a:pt x="1892" y="914"/>
                    <a:pt x="1895" y="916"/>
                    <a:pt x="1898" y="919"/>
                  </a:cubicBezTo>
                  <a:cubicBezTo>
                    <a:pt x="1898" y="922"/>
                    <a:pt x="1898" y="925"/>
                    <a:pt x="1898" y="927"/>
                  </a:cubicBezTo>
                  <a:cubicBezTo>
                    <a:pt x="1903" y="933"/>
                    <a:pt x="1909" y="938"/>
                    <a:pt x="1914" y="943"/>
                  </a:cubicBezTo>
                  <a:cubicBezTo>
                    <a:pt x="1914" y="946"/>
                    <a:pt x="1914" y="950"/>
                    <a:pt x="1914" y="952"/>
                  </a:cubicBezTo>
                  <a:cubicBezTo>
                    <a:pt x="1917" y="955"/>
                    <a:pt x="1920" y="958"/>
                    <a:pt x="1922" y="960"/>
                  </a:cubicBezTo>
                  <a:cubicBezTo>
                    <a:pt x="1925" y="960"/>
                    <a:pt x="1929" y="960"/>
                    <a:pt x="1931" y="960"/>
                  </a:cubicBezTo>
                  <a:cubicBezTo>
                    <a:pt x="1934" y="963"/>
                    <a:pt x="1936" y="966"/>
                    <a:pt x="1939" y="969"/>
                  </a:cubicBezTo>
                  <a:cubicBezTo>
                    <a:pt x="1942" y="969"/>
                    <a:pt x="1944" y="969"/>
                    <a:pt x="1947" y="969"/>
                  </a:cubicBezTo>
                  <a:cubicBezTo>
                    <a:pt x="1952" y="963"/>
                    <a:pt x="1958" y="958"/>
                    <a:pt x="1964" y="952"/>
                  </a:cubicBezTo>
                  <a:cubicBezTo>
                    <a:pt x="1969" y="952"/>
                    <a:pt x="1975" y="952"/>
                    <a:pt x="1980" y="952"/>
                  </a:cubicBezTo>
                  <a:cubicBezTo>
                    <a:pt x="1980" y="949"/>
                    <a:pt x="1980" y="946"/>
                    <a:pt x="1980" y="943"/>
                  </a:cubicBezTo>
                  <a:cubicBezTo>
                    <a:pt x="1986" y="938"/>
                    <a:pt x="1991" y="932"/>
                    <a:pt x="1997" y="927"/>
                  </a:cubicBezTo>
                  <a:cubicBezTo>
                    <a:pt x="1997" y="924"/>
                    <a:pt x="1997" y="921"/>
                    <a:pt x="1997" y="919"/>
                  </a:cubicBezTo>
                  <a:cubicBezTo>
                    <a:pt x="2000" y="915"/>
                    <a:pt x="2002" y="913"/>
                    <a:pt x="2005" y="911"/>
                  </a:cubicBezTo>
                  <a:cubicBezTo>
                    <a:pt x="2016" y="911"/>
                    <a:pt x="2027" y="911"/>
                    <a:pt x="2038" y="911"/>
                  </a:cubicBezTo>
                  <a:cubicBezTo>
                    <a:pt x="2038" y="902"/>
                    <a:pt x="2038" y="893"/>
                    <a:pt x="2038" y="885"/>
                  </a:cubicBezTo>
                  <a:cubicBezTo>
                    <a:pt x="2044" y="885"/>
                    <a:pt x="2049" y="885"/>
                    <a:pt x="2055" y="885"/>
                  </a:cubicBezTo>
                  <a:cubicBezTo>
                    <a:pt x="2061" y="880"/>
                    <a:pt x="2066" y="874"/>
                    <a:pt x="2072" y="869"/>
                  </a:cubicBezTo>
                  <a:cubicBezTo>
                    <a:pt x="2075" y="869"/>
                    <a:pt x="2077" y="869"/>
                    <a:pt x="2080" y="869"/>
                  </a:cubicBezTo>
                  <a:cubicBezTo>
                    <a:pt x="2088" y="861"/>
                    <a:pt x="2096" y="852"/>
                    <a:pt x="2104" y="844"/>
                  </a:cubicBezTo>
                  <a:cubicBezTo>
                    <a:pt x="2110" y="844"/>
                    <a:pt x="2115" y="844"/>
                    <a:pt x="2121" y="844"/>
                  </a:cubicBezTo>
                  <a:cubicBezTo>
                    <a:pt x="2124" y="847"/>
                    <a:pt x="2127" y="850"/>
                    <a:pt x="2130" y="853"/>
                  </a:cubicBezTo>
                  <a:cubicBezTo>
                    <a:pt x="2135" y="853"/>
                    <a:pt x="2141" y="853"/>
                    <a:pt x="2146" y="853"/>
                  </a:cubicBezTo>
                  <a:cubicBezTo>
                    <a:pt x="2151" y="858"/>
                    <a:pt x="2157" y="864"/>
                    <a:pt x="2162" y="869"/>
                  </a:cubicBezTo>
                  <a:cubicBezTo>
                    <a:pt x="2171" y="869"/>
                    <a:pt x="2179" y="869"/>
                    <a:pt x="2187" y="869"/>
                  </a:cubicBezTo>
                  <a:cubicBezTo>
                    <a:pt x="2190" y="866"/>
                    <a:pt x="2193" y="863"/>
                    <a:pt x="2196" y="861"/>
                  </a:cubicBezTo>
                  <a:cubicBezTo>
                    <a:pt x="2199" y="864"/>
                    <a:pt x="2201" y="867"/>
                    <a:pt x="2204" y="869"/>
                  </a:cubicBezTo>
                  <a:cubicBezTo>
                    <a:pt x="2207" y="869"/>
                    <a:pt x="2210" y="869"/>
                    <a:pt x="2212" y="869"/>
                  </a:cubicBezTo>
                  <a:cubicBezTo>
                    <a:pt x="2218" y="875"/>
                    <a:pt x="2224" y="880"/>
                    <a:pt x="2229" y="885"/>
                  </a:cubicBezTo>
                  <a:cubicBezTo>
                    <a:pt x="2232" y="885"/>
                    <a:pt x="2235" y="885"/>
                    <a:pt x="2237" y="885"/>
                  </a:cubicBezTo>
                  <a:cubicBezTo>
                    <a:pt x="2240" y="888"/>
                    <a:pt x="2243" y="892"/>
                    <a:pt x="2245" y="894"/>
                  </a:cubicBezTo>
                  <a:cubicBezTo>
                    <a:pt x="2248" y="894"/>
                    <a:pt x="2251" y="894"/>
                    <a:pt x="2254" y="894"/>
                  </a:cubicBezTo>
                  <a:cubicBezTo>
                    <a:pt x="2257" y="897"/>
                    <a:pt x="2259" y="900"/>
                    <a:pt x="2262" y="902"/>
                  </a:cubicBezTo>
                  <a:cubicBezTo>
                    <a:pt x="2265" y="902"/>
                    <a:pt x="2268" y="902"/>
                    <a:pt x="2270" y="902"/>
                  </a:cubicBezTo>
                  <a:cubicBezTo>
                    <a:pt x="2276" y="907"/>
                    <a:pt x="2282" y="913"/>
                    <a:pt x="2286" y="919"/>
                  </a:cubicBezTo>
                  <a:cubicBezTo>
                    <a:pt x="2290" y="919"/>
                    <a:pt x="2293" y="919"/>
                    <a:pt x="2295" y="919"/>
                  </a:cubicBezTo>
                  <a:cubicBezTo>
                    <a:pt x="2298" y="922"/>
                    <a:pt x="2301" y="925"/>
                    <a:pt x="2303" y="927"/>
                  </a:cubicBezTo>
                  <a:cubicBezTo>
                    <a:pt x="2306" y="927"/>
                    <a:pt x="2309" y="927"/>
                    <a:pt x="2312" y="927"/>
                  </a:cubicBezTo>
                  <a:cubicBezTo>
                    <a:pt x="2315" y="931"/>
                    <a:pt x="2317" y="933"/>
                    <a:pt x="2320" y="935"/>
                  </a:cubicBezTo>
                  <a:cubicBezTo>
                    <a:pt x="2329" y="935"/>
                    <a:pt x="2336" y="935"/>
                    <a:pt x="2344" y="935"/>
                  </a:cubicBezTo>
                  <a:cubicBezTo>
                    <a:pt x="2344" y="932"/>
                    <a:pt x="2344" y="930"/>
                    <a:pt x="2344" y="927"/>
                  </a:cubicBezTo>
                  <a:cubicBezTo>
                    <a:pt x="2350" y="922"/>
                    <a:pt x="2356" y="916"/>
                    <a:pt x="2361" y="911"/>
                  </a:cubicBezTo>
                  <a:cubicBezTo>
                    <a:pt x="2361" y="907"/>
                    <a:pt x="2361" y="904"/>
                    <a:pt x="2361" y="902"/>
                  </a:cubicBezTo>
                  <a:cubicBezTo>
                    <a:pt x="2370" y="893"/>
                    <a:pt x="2379" y="885"/>
                    <a:pt x="2387" y="877"/>
                  </a:cubicBezTo>
                  <a:cubicBezTo>
                    <a:pt x="2395" y="877"/>
                    <a:pt x="2403" y="877"/>
                    <a:pt x="2411" y="877"/>
                  </a:cubicBezTo>
                  <a:cubicBezTo>
                    <a:pt x="2414" y="874"/>
                    <a:pt x="2417" y="872"/>
                    <a:pt x="2419" y="869"/>
                  </a:cubicBezTo>
                  <a:cubicBezTo>
                    <a:pt x="2428" y="869"/>
                    <a:pt x="2436" y="869"/>
                    <a:pt x="2444" y="869"/>
                  </a:cubicBezTo>
                  <a:cubicBezTo>
                    <a:pt x="2447" y="866"/>
                    <a:pt x="2450" y="863"/>
                    <a:pt x="2453" y="861"/>
                  </a:cubicBezTo>
                  <a:cubicBezTo>
                    <a:pt x="2456" y="861"/>
                    <a:pt x="2458" y="861"/>
                    <a:pt x="2460" y="861"/>
                  </a:cubicBezTo>
                  <a:cubicBezTo>
                    <a:pt x="2464" y="857"/>
                    <a:pt x="2467" y="855"/>
                    <a:pt x="2469" y="853"/>
                  </a:cubicBezTo>
                  <a:cubicBezTo>
                    <a:pt x="2472" y="853"/>
                    <a:pt x="2475" y="853"/>
                    <a:pt x="2477" y="853"/>
                  </a:cubicBezTo>
                  <a:cubicBezTo>
                    <a:pt x="2480" y="849"/>
                    <a:pt x="2484" y="846"/>
                    <a:pt x="2486" y="844"/>
                  </a:cubicBezTo>
                  <a:cubicBezTo>
                    <a:pt x="2486" y="841"/>
                    <a:pt x="2486" y="838"/>
                    <a:pt x="2486" y="836"/>
                  </a:cubicBezTo>
                  <a:cubicBezTo>
                    <a:pt x="2489" y="833"/>
                    <a:pt x="2491" y="830"/>
                    <a:pt x="2494" y="828"/>
                  </a:cubicBezTo>
                  <a:cubicBezTo>
                    <a:pt x="2494" y="825"/>
                    <a:pt x="2494" y="822"/>
                    <a:pt x="2494" y="819"/>
                  </a:cubicBezTo>
                  <a:cubicBezTo>
                    <a:pt x="2505" y="808"/>
                    <a:pt x="2516" y="797"/>
                    <a:pt x="2527" y="786"/>
                  </a:cubicBezTo>
                  <a:cubicBezTo>
                    <a:pt x="2530" y="786"/>
                    <a:pt x="2533" y="786"/>
                    <a:pt x="2535" y="786"/>
                  </a:cubicBezTo>
                  <a:cubicBezTo>
                    <a:pt x="2541" y="780"/>
                    <a:pt x="2546" y="775"/>
                    <a:pt x="2552" y="770"/>
                  </a:cubicBezTo>
                  <a:cubicBezTo>
                    <a:pt x="2557" y="770"/>
                    <a:pt x="2563" y="770"/>
                    <a:pt x="2569" y="770"/>
                  </a:cubicBezTo>
                  <a:cubicBezTo>
                    <a:pt x="2569" y="767"/>
                    <a:pt x="2569" y="764"/>
                    <a:pt x="2569" y="761"/>
                  </a:cubicBezTo>
                  <a:cubicBezTo>
                    <a:pt x="2574" y="756"/>
                    <a:pt x="2580" y="750"/>
                    <a:pt x="2585" y="745"/>
                  </a:cubicBezTo>
                  <a:cubicBezTo>
                    <a:pt x="2591" y="745"/>
                    <a:pt x="2596" y="745"/>
                    <a:pt x="2601" y="745"/>
                  </a:cubicBezTo>
                  <a:cubicBezTo>
                    <a:pt x="2604" y="741"/>
                    <a:pt x="2608" y="739"/>
                    <a:pt x="2610" y="737"/>
                  </a:cubicBezTo>
                  <a:cubicBezTo>
                    <a:pt x="2627" y="737"/>
                    <a:pt x="2643" y="737"/>
                    <a:pt x="2659" y="737"/>
                  </a:cubicBezTo>
                  <a:cubicBezTo>
                    <a:pt x="2662" y="733"/>
                    <a:pt x="2666" y="730"/>
                    <a:pt x="2668" y="728"/>
                  </a:cubicBezTo>
                  <a:cubicBezTo>
                    <a:pt x="2671" y="731"/>
                    <a:pt x="2674" y="734"/>
                    <a:pt x="2676" y="737"/>
                  </a:cubicBezTo>
                  <a:cubicBezTo>
                    <a:pt x="2676" y="751"/>
                    <a:pt x="2676" y="764"/>
                    <a:pt x="2676" y="778"/>
                  </a:cubicBezTo>
                  <a:cubicBezTo>
                    <a:pt x="2685" y="778"/>
                    <a:pt x="2693" y="778"/>
                    <a:pt x="2701" y="778"/>
                  </a:cubicBezTo>
                  <a:cubicBezTo>
                    <a:pt x="2701" y="769"/>
                    <a:pt x="2701" y="761"/>
                    <a:pt x="2701" y="753"/>
                  </a:cubicBezTo>
                  <a:cubicBezTo>
                    <a:pt x="2704" y="753"/>
                    <a:pt x="2707" y="753"/>
                    <a:pt x="2709" y="753"/>
                  </a:cubicBezTo>
                  <a:cubicBezTo>
                    <a:pt x="2713" y="756"/>
                    <a:pt x="2715" y="759"/>
                    <a:pt x="2717" y="761"/>
                  </a:cubicBezTo>
                  <a:cubicBezTo>
                    <a:pt x="2732" y="761"/>
                    <a:pt x="2745" y="761"/>
                    <a:pt x="2759" y="761"/>
                  </a:cubicBezTo>
                  <a:cubicBezTo>
                    <a:pt x="2759" y="756"/>
                    <a:pt x="2759" y="750"/>
                    <a:pt x="2759" y="745"/>
                  </a:cubicBezTo>
                  <a:cubicBezTo>
                    <a:pt x="2764" y="739"/>
                    <a:pt x="2770" y="733"/>
                    <a:pt x="2775" y="728"/>
                  </a:cubicBezTo>
                  <a:cubicBezTo>
                    <a:pt x="2779" y="728"/>
                    <a:pt x="2782" y="728"/>
                    <a:pt x="2784" y="728"/>
                  </a:cubicBezTo>
                  <a:cubicBezTo>
                    <a:pt x="2787" y="725"/>
                    <a:pt x="2790" y="722"/>
                    <a:pt x="2792" y="720"/>
                  </a:cubicBezTo>
                  <a:cubicBezTo>
                    <a:pt x="2795" y="720"/>
                    <a:pt x="2798" y="720"/>
                    <a:pt x="2800" y="720"/>
                  </a:cubicBezTo>
                  <a:cubicBezTo>
                    <a:pt x="2803" y="717"/>
                    <a:pt x="2806" y="714"/>
                    <a:pt x="2809" y="712"/>
                  </a:cubicBezTo>
                  <a:cubicBezTo>
                    <a:pt x="2812" y="712"/>
                    <a:pt x="2814" y="712"/>
                    <a:pt x="2817" y="712"/>
                  </a:cubicBezTo>
                  <a:cubicBezTo>
                    <a:pt x="2822" y="706"/>
                    <a:pt x="2828" y="701"/>
                    <a:pt x="2833" y="695"/>
                  </a:cubicBezTo>
                  <a:cubicBezTo>
                    <a:pt x="2837" y="695"/>
                    <a:pt x="2840" y="695"/>
                    <a:pt x="2842" y="695"/>
                  </a:cubicBezTo>
                  <a:cubicBezTo>
                    <a:pt x="2845" y="692"/>
                    <a:pt x="2848" y="689"/>
                    <a:pt x="2850" y="686"/>
                  </a:cubicBezTo>
                  <a:cubicBezTo>
                    <a:pt x="2856" y="686"/>
                    <a:pt x="2861" y="686"/>
                    <a:pt x="2867" y="686"/>
                  </a:cubicBezTo>
                  <a:cubicBezTo>
                    <a:pt x="2870" y="683"/>
                    <a:pt x="2872" y="681"/>
                    <a:pt x="2875" y="679"/>
                  </a:cubicBezTo>
                  <a:cubicBezTo>
                    <a:pt x="2878" y="679"/>
                    <a:pt x="2881" y="679"/>
                    <a:pt x="2883" y="679"/>
                  </a:cubicBezTo>
                  <a:cubicBezTo>
                    <a:pt x="2889" y="673"/>
                    <a:pt x="2895" y="667"/>
                    <a:pt x="2899" y="662"/>
                  </a:cubicBezTo>
                  <a:cubicBezTo>
                    <a:pt x="2903" y="662"/>
                    <a:pt x="2906" y="662"/>
                    <a:pt x="2908" y="662"/>
                  </a:cubicBezTo>
                  <a:cubicBezTo>
                    <a:pt x="2911" y="659"/>
                    <a:pt x="2914" y="656"/>
                    <a:pt x="2916" y="654"/>
                  </a:cubicBezTo>
                  <a:cubicBezTo>
                    <a:pt x="2919" y="654"/>
                    <a:pt x="2922" y="654"/>
                    <a:pt x="2925" y="654"/>
                  </a:cubicBezTo>
                  <a:cubicBezTo>
                    <a:pt x="2928" y="651"/>
                    <a:pt x="2930" y="647"/>
                    <a:pt x="2933" y="645"/>
                  </a:cubicBezTo>
                  <a:cubicBezTo>
                    <a:pt x="2938" y="645"/>
                    <a:pt x="2944" y="645"/>
                    <a:pt x="2949" y="645"/>
                  </a:cubicBezTo>
                  <a:cubicBezTo>
                    <a:pt x="2955" y="640"/>
                    <a:pt x="2961" y="634"/>
                    <a:pt x="2966" y="628"/>
                  </a:cubicBezTo>
                  <a:cubicBezTo>
                    <a:pt x="2966" y="620"/>
                    <a:pt x="2966" y="612"/>
                    <a:pt x="2966" y="604"/>
                  </a:cubicBezTo>
                  <a:cubicBezTo>
                    <a:pt x="2972" y="598"/>
                    <a:pt x="2977" y="593"/>
                    <a:pt x="2983" y="587"/>
                  </a:cubicBezTo>
                  <a:cubicBezTo>
                    <a:pt x="2983" y="584"/>
                    <a:pt x="2983" y="581"/>
                    <a:pt x="2983" y="579"/>
                  </a:cubicBezTo>
                  <a:cubicBezTo>
                    <a:pt x="2997" y="565"/>
                    <a:pt x="3011" y="551"/>
                    <a:pt x="3024" y="538"/>
                  </a:cubicBezTo>
                  <a:cubicBezTo>
                    <a:pt x="3024" y="535"/>
                    <a:pt x="3024" y="531"/>
                    <a:pt x="3024" y="529"/>
                  </a:cubicBezTo>
                  <a:cubicBezTo>
                    <a:pt x="3030" y="523"/>
                    <a:pt x="3035" y="518"/>
                    <a:pt x="3041" y="513"/>
                  </a:cubicBezTo>
                  <a:cubicBezTo>
                    <a:pt x="3041" y="510"/>
                    <a:pt x="3041" y="507"/>
                    <a:pt x="3041" y="504"/>
                  </a:cubicBezTo>
                  <a:cubicBezTo>
                    <a:pt x="3044" y="501"/>
                    <a:pt x="3046" y="499"/>
                    <a:pt x="3049" y="496"/>
                  </a:cubicBezTo>
                  <a:cubicBezTo>
                    <a:pt x="3060" y="496"/>
                    <a:pt x="3071" y="496"/>
                    <a:pt x="3082" y="496"/>
                  </a:cubicBezTo>
                  <a:cubicBezTo>
                    <a:pt x="3082" y="488"/>
                    <a:pt x="3082" y="480"/>
                    <a:pt x="3082" y="472"/>
                  </a:cubicBezTo>
                  <a:cubicBezTo>
                    <a:pt x="3079" y="469"/>
                    <a:pt x="3076" y="465"/>
                    <a:pt x="3073" y="463"/>
                  </a:cubicBezTo>
                  <a:cubicBezTo>
                    <a:pt x="3073" y="457"/>
                    <a:pt x="3073" y="452"/>
                    <a:pt x="3073" y="446"/>
                  </a:cubicBezTo>
                  <a:cubicBezTo>
                    <a:pt x="3068" y="441"/>
                    <a:pt x="3062" y="435"/>
                    <a:pt x="3057" y="430"/>
                  </a:cubicBezTo>
                  <a:cubicBezTo>
                    <a:pt x="3057" y="424"/>
                    <a:pt x="3057" y="419"/>
                    <a:pt x="3057" y="414"/>
                  </a:cubicBezTo>
                  <a:cubicBezTo>
                    <a:pt x="3062" y="408"/>
                    <a:pt x="3068" y="403"/>
                    <a:pt x="3073" y="397"/>
                  </a:cubicBezTo>
                  <a:cubicBezTo>
                    <a:pt x="3077" y="397"/>
                    <a:pt x="3080" y="397"/>
                    <a:pt x="3082" y="397"/>
                  </a:cubicBezTo>
                  <a:cubicBezTo>
                    <a:pt x="3088" y="391"/>
                    <a:pt x="3093" y="386"/>
                    <a:pt x="3098" y="380"/>
                  </a:cubicBezTo>
                  <a:cubicBezTo>
                    <a:pt x="3104" y="380"/>
                    <a:pt x="3109" y="380"/>
                    <a:pt x="3115" y="380"/>
                  </a:cubicBezTo>
                  <a:cubicBezTo>
                    <a:pt x="3118" y="377"/>
                    <a:pt x="3121" y="375"/>
                    <a:pt x="3124" y="372"/>
                  </a:cubicBezTo>
                  <a:cubicBezTo>
                    <a:pt x="3132" y="372"/>
                    <a:pt x="3140" y="372"/>
                    <a:pt x="3148" y="372"/>
                  </a:cubicBezTo>
                  <a:cubicBezTo>
                    <a:pt x="3151" y="369"/>
                    <a:pt x="3154" y="366"/>
                    <a:pt x="3156" y="364"/>
                  </a:cubicBezTo>
                  <a:cubicBezTo>
                    <a:pt x="3162" y="364"/>
                    <a:pt x="3167" y="364"/>
                    <a:pt x="3173" y="364"/>
                  </a:cubicBezTo>
                  <a:cubicBezTo>
                    <a:pt x="3176" y="360"/>
                    <a:pt x="3179" y="358"/>
                    <a:pt x="3182" y="356"/>
                  </a:cubicBezTo>
                  <a:cubicBezTo>
                    <a:pt x="3185" y="356"/>
                    <a:pt x="3187" y="356"/>
                    <a:pt x="3190" y="356"/>
                  </a:cubicBezTo>
                  <a:cubicBezTo>
                    <a:pt x="3193" y="353"/>
                    <a:pt x="3195" y="349"/>
                    <a:pt x="3198" y="347"/>
                  </a:cubicBezTo>
                  <a:cubicBezTo>
                    <a:pt x="3203" y="347"/>
                    <a:pt x="3209" y="347"/>
                    <a:pt x="3214" y="347"/>
                  </a:cubicBezTo>
                  <a:cubicBezTo>
                    <a:pt x="3214" y="344"/>
                    <a:pt x="3214" y="341"/>
                    <a:pt x="3214" y="339"/>
                  </a:cubicBezTo>
                  <a:cubicBezTo>
                    <a:pt x="3211" y="336"/>
                    <a:pt x="3209" y="333"/>
                    <a:pt x="3206" y="330"/>
                  </a:cubicBezTo>
                  <a:cubicBezTo>
                    <a:pt x="3206" y="325"/>
                    <a:pt x="3206" y="319"/>
                    <a:pt x="3206" y="314"/>
                  </a:cubicBezTo>
                  <a:cubicBezTo>
                    <a:pt x="3203" y="311"/>
                    <a:pt x="3200" y="308"/>
                    <a:pt x="3198" y="306"/>
                  </a:cubicBezTo>
                  <a:cubicBezTo>
                    <a:pt x="3198" y="302"/>
                    <a:pt x="3198" y="300"/>
                    <a:pt x="3198" y="298"/>
                  </a:cubicBezTo>
                  <a:cubicBezTo>
                    <a:pt x="3206" y="298"/>
                    <a:pt x="3215" y="298"/>
                    <a:pt x="3223" y="298"/>
                  </a:cubicBezTo>
                  <a:cubicBezTo>
                    <a:pt x="3226" y="294"/>
                    <a:pt x="3229" y="291"/>
                    <a:pt x="3231" y="289"/>
                  </a:cubicBezTo>
                  <a:cubicBezTo>
                    <a:pt x="3240" y="289"/>
                    <a:pt x="3248" y="289"/>
                    <a:pt x="3256" y="289"/>
                  </a:cubicBezTo>
                  <a:cubicBezTo>
                    <a:pt x="3256" y="286"/>
                    <a:pt x="3256" y="283"/>
                    <a:pt x="3256" y="281"/>
                  </a:cubicBezTo>
                  <a:cubicBezTo>
                    <a:pt x="3252" y="278"/>
                    <a:pt x="3250" y="275"/>
                    <a:pt x="3248" y="272"/>
                  </a:cubicBezTo>
                  <a:cubicBezTo>
                    <a:pt x="3248" y="269"/>
                    <a:pt x="3248" y="267"/>
                    <a:pt x="3248" y="264"/>
                  </a:cubicBezTo>
                  <a:cubicBezTo>
                    <a:pt x="3259" y="264"/>
                    <a:pt x="3270" y="264"/>
                    <a:pt x="3281" y="264"/>
                  </a:cubicBezTo>
                  <a:cubicBezTo>
                    <a:pt x="3284" y="261"/>
                    <a:pt x="3287" y="259"/>
                    <a:pt x="3289" y="256"/>
                  </a:cubicBezTo>
                  <a:cubicBezTo>
                    <a:pt x="3306" y="256"/>
                    <a:pt x="3322" y="256"/>
                    <a:pt x="3339" y="256"/>
                  </a:cubicBezTo>
                  <a:cubicBezTo>
                    <a:pt x="3342" y="259"/>
                    <a:pt x="3345" y="262"/>
                    <a:pt x="3347" y="264"/>
                  </a:cubicBezTo>
                  <a:cubicBezTo>
                    <a:pt x="3347" y="270"/>
                    <a:pt x="3347" y="275"/>
                    <a:pt x="3347" y="281"/>
                  </a:cubicBezTo>
                  <a:cubicBezTo>
                    <a:pt x="3350" y="284"/>
                    <a:pt x="3353" y="286"/>
                    <a:pt x="3355" y="289"/>
                  </a:cubicBezTo>
                  <a:cubicBezTo>
                    <a:pt x="3355" y="294"/>
                    <a:pt x="3355" y="300"/>
                    <a:pt x="3355" y="306"/>
                  </a:cubicBezTo>
                  <a:cubicBezTo>
                    <a:pt x="3358" y="309"/>
                    <a:pt x="3361" y="312"/>
                    <a:pt x="3364" y="314"/>
                  </a:cubicBezTo>
                  <a:cubicBezTo>
                    <a:pt x="3367" y="314"/>
                    <a:pt x="3369" y="314"/>
                    <a:pt x="3372" y="314"/>
                  </a:cubicBezTo>
                  <a:cubicBezTo>
                    <a:pt x="3372" y="331"/>
                    <a:pt x="3372" y="348"/>
                    <a:pt x="3372" y="364"/>
                  </a:cubicBezTo>
                  <a:cubicBezTo>
                    <a:pt x="3375" y="367"/>
                    <a:pt x="3378" y="370"/>
                    <a:pt x="3380" y="372"/>
                  </a:cubicBezTo>
                  <a:cubicBezTo>
                    <a:pt x="3380" y="378"/>
                    <a:pt x="3380" y="384"/>
                    <a:pt x="3380" y="388"/>
                  </a:cubicBezTo>
                  <a:cubicBezTo>
                    <a:pt x="3384" y="391"/>
                    <a:pt x="3386" y="395"/>
                    <a:pt x="3388" y="397"/>
                  </a:cubicBezTo>
                  <a:cubicBezTo>
                    <a:pt x="3388" y="406"/>
                    <a:pt x="3388" y="414"/>
                    <a:pt x="3388" y="422"/>
                  </a:cubicBezTo>
                  <a:cubicBezTo>
                    <a:pt x="3394" y="427"/>
                    <a:pt x="3400" y="433"/>
                    <a:pt x="3405" y="438"/>
                  </a:cubicBezTo>
                  <a:cubicBezTo>
                    <a:pt x="3405" y="442"/>
                    <a:pt x="3405" y="444"/>
                    <a:pt x="3405" y="446"/>
                  </a:cubicBezTo>
                  <a:cubicBezTo>
                    <a:pt x="3408" y="450"/>
                    <a:pt x="3411" y="453"/>
                    <a:pt x="3413" y="455"/>
                  </a:cubicBezTo>
                  <a:cubicBezTo>
                    <a:pt x="3419" y="450"/>
                    <a:pt x="3424" y="444"/>
                    <a:pt x="3430" y="438"/>
                  </a:cubicBezTo>
                  <a:cubicBezTo>
                    <a:pt x="3433" y="438"/>
                    <a:pt x="3436" y="438"/>
                    <a:pt x="3438" y="438"/>
                  </a:cubicBezTo>
                  <a:cubicBezTo>
                    <a:pt x="3442" y="435"/>
                    <a:pt x="3444" y="432"/>
                    <a:pt x="3446" y="430"/>
                  </a:cubicBezTo>
                  <a:cubicBezTo>
                    <a:pt x="3450" y="430"/>
                    <a:pt x="3452" y="430"/>
                    <a:pt x="3454" y="430"/>
                  </a:cubicBezTo>
                  <a:cubicBezTo>
                    <a:pt x="3458" y="426"/>
                    <a:pt x="3461" y="424"/>
                    <a:pt x="3463" y="422"/>
                  </a:cubicBezTo>
                  <a:cubicBezTo>
                    <a:pt x="3474" y="422"/>
                    <a:pt x="3485" y="422"/>
                    <a:pt x="3497" y="422"/>
                  </a:cubicBezTo>
                  <a:cubicBezTo>
                    <a:pt x="3500" y="419"/>
                    <a:pt x="3502" y="416"/>
                    <a:pt x="3504" y="414"/>
                  </a:cubicBezTo>
                  <a:cubicBezTo>
                    <a:pt x="3508" y="414"/>
                    <a:pt x="3510" y="414"/>
                    <a:pt x="3512" y="414"/>
                  </a:cubicBezTo>
                  <a:cubicBezTo>
                    <a:pt x="3512" y="394"/>
                    <a:pt x="3512" y="375"/>
                    <a:pt x="3512" y="356"/>
                  </a:cubicBezTo>
                  <a:cubicBezTo>
                    <a:pt x="3518" y="350"/>
                    <a:pt x="3524" y="345"/>
                    <a:pt x="3529" y="339"/>
                  </a:cubicBezTo>
                  <a:cubicBezTo>
                    <a:pt x="3540" y="339"/>
                    <a:pt x="3551" y="339"/>
                    <a:pt x="3563" y="339"/>
                  </a:cubicBezTo>
                  <a:cubicBezTo>
                    <a:pt x="3566" y="342"/>
                    <a:pt x="3568" y="345"/>
                    <a:pt x="3570" y="347"/>
                  </a:cubicBezTo>
                  <a:cubicBezTo>
                    <a:pt x="3570" y="350"/>
                    <a:pt x="3570" y="353"/>
                    <a:pt x="3570" y="356"/>
                  </a:cubicBezTo>
                  <a:cubicBezTo>
                    <a:pt x="3574" y="359"/>
                    <a:pt x="3577" y="361"/>
                    <a:pt x="3579" y="364"/>
                  </a:cubicBezTo>
                  <a:cubicBezTo>
                    <a:pt x="3576" y="367"/>
                    <a:pt x="3573" y="370"/>
                    <a:pt x="3570" y="372"/>
                  </a:cubicBezTo>
                  <a:cubicBezTo>
                    <a:pt x="3570" y="384"/>
                    <a:pt x="3570" y="395"/>
                    <a:pt x="3570" y="405"/>
                  </a:cubicBezTo>
                  <a:cubicBezTo>
                    <a:pt x="3574" y="408"/>
                    <a:pt x="3577" y="411"/>
                    <a:pt x="3579" y="414"/>
                  </a:cubicBezTo>
                  <a:cubicBezTo>
                    <a:pt x="3596" y="414"/>
                    <a:pt x="3613" y="414"/>
                    <a:pt x="3628" y="414"/>
                  </a:cubicBezTo>
                  <a:cubicBezTo>
                    <a:pt x="3632" y="411"/>
                    <a:pt x="3635" y="407"/>
                    <a:pt x="3637" y="405"/>
                  </a:cubicBezTo>
                  <a:cubicBezTo>
                    <a:pt x="3648" y="405"/>
                    <a:pt x="3660" y="405"/>
                    <a:pt x="3670" y="405"/>
                  </a:cubicBezTo>
                  <a:cubicBezTo>
                    <a:pt x="3673" y="402"/>
                    <a:pt x="3676" y="399"/>
                    <a:pt x="3679" y="397"/>
                  </a:cubicBezTo>
                  <a:cubicBezTo>
                    <a:pt x="3687" y="397"/>
                    <a:pt x="3695" y="397"/>
                    <a:pt x="3703" y="397"/>
                  </a:cubicBezTo>
                  <a:cubicBezTo>
                    <a:pt x="3706" y="397"/>
                    <a:pt x="3708" y="397"/>
                    <a:pt x="3711" y="397"/>
                  </a:cubicBezTo>
                  <a:cubicBezTo>
                    <a:pt x="3714" y="395"/>
                    <a:pt x="3717" y="391"/>
                    <a:pt x="3720" y="388"/>
                  </a:cubicBezTo>
                  <a:cubicBezTo>
                    <a:pt x="3720" y="386"/>
                    <a:pt x="3720" y="383"/>
                    <a:pt x="3720" y="380"/>
                  </a:cubicBezTo>
                  <a:cubicBezTo>
                    <a:pt x="3728" y="372"/>
                    <a:pt x="3736" y="364"/>
                    <a:pt x="3745" y="356"/>
                  </a:cubicBezTo>
                  <a:cubicBezTo>
                    <a:pt x="3745" y="353"/>
                    <a:pt x="3745" y="350"/>
                    <a:pt x="3745" y="347"/>
                  </a:cubicBezTo>
                  <a:cubicBezTo>
                    <a:pt x="3747" y="345"/>
                    <a:pt x="3750" y="342"/>
                    <a:pt x="3753" y="339"/>
                  </a:cubicBezTo>
                  <a:cubicBezTo>
                    <a:pt x="3753" y="333"/>
                    <a:pt x="3753" y="328"/>
                    <a:pt x="3753" y="322"/>
                  </a:cubicBezTo>
                  <a:cubicBezTo>
                    <a:pt x="3756" y="320"/>
                    <a:pt x="3758" y="318"/>
                    <a:pt x="3761" y="314"/>
                  </a:cubicBezTo>
                  <a:cubicBezTo>
                    <a:pt x="3761" y="306"/>
                    <a:pt x="3761" y="298"/>
                    <a:pt x="3761" y="289"/>
                  </a:cubicBezTo>
                  <a:cubicBezTo>
                    <a:pt x="3764" y="286"/>
                    <a:pt x="3766" y="284"/>
                    <a:pt x="3769" y="281"/>
                  </a:cubicBezTo>
                  <a:cubicBezTo>
                    <a:pt x="3772" y="281"/>
                    <a:pt x="3775" y="281"/>
                    <a:pt x="3778" y="281"/>
                  </a:cubicBezTo>
                  <a:cubicBezTo>
                    <a:pt x="3778" y="279"/>
                    <a:pt x="3778" y="275"/>
                    <a:pt x="3778" y="272"/>
                  </a:cubicBezTo>
                  <a:cubicBezTo>
                    <a:pt x="3780" y="270"/>
                    <a:pt x="3783" y="267"/>
                    <a:pt x="3786" y="264"/>
                  </a:cubicBezTo>
                  <a:cubicBezTo>
                    <a:pt x="3786" y="262"/>
                    <a:pt x="3786" y="259"/>
                    <a:pt x="3786" y="256"/>
                  </a:cubicBezTo>
                  <a:cubicBezTo>
                    <a:pt x="3784" y="254"/>
                    <a:pt x="3781" y="251"/>
                    <a:pt x="3778" y="248"/>
                  </a:cubicBezTo>
                  <a:cubicBezTo>
                    <a:pt x="3778" y="228"/>
                    <a:pt x="3778" y="209"/>
                    <a:pt x="3778" y="190"/>
                  </a:cubicBezTo>
                  <a:cubicBezTo>
                    <a:pt x="3786" y="190"/>
                    <a:pt x="3794" y="190"/>
                    <a:pt x="3803" y="190"/>
                  </a:cubicBezTo>
                  <a:cubicBezTo>
                    <a:pt x="3811" y="190"/>
                    <a:pt x="3819" y="190"/>
                    <a:pt x="3827" y="190"/>
                  </a:cubicBezTo>
                  <a:cubicBezTo>
                    <a:pt x="3830" y="193"/>
                    <a:pt x="3834" y="196"/>
                    <a:pt x="3836" y="198"/>
                  </a:cubicBezTo>
                  <a:cubicBezTo>
                    <a:pt x="3845" y="198"/>
                    <a:pt x="3853" y="198"/>
                    <a:pt x="3861" y="198"/>
                  </a:cubicBezTo>
                  <a:cubicBezTo>
                    <a:pt x="3864" y="195"/>
                    <a:pt x="3866" y="192"/>
                    <a:pt x="3869" y="190"/>
                  </a:cubicBezTo>
                  <a:cubicBezTo>
                    <a:pt x="3902" y="190"/>
                    <a:pt x="3935" y="190"/>
                    <a:pt x="3968" y="190"/>
                  </a:cubicBezTo>
                  <a:cubicBezTo>
                    <a:pt x="3971" y="186"/>
                    <a:pt x="3974" y="184"/>
                    <a:pt x="3977" y="182"/>
                  </a:cubicBezTo>
                  <a:cubicBezTo>
                    <a:pt x="3980" y="182"/>
                    <a:pt x="3982" y="182"/>
                    <a:pt x="3985" y="182"/>
                  </a:cubicBezTo>
                  <a:cubicBezTo>
                    <a:pt x="3993" y="173"/>
                    <a:pt x="4001" y="165"/>
                    <a:pt x="4009" y="157"/>
                  </a:cubicBezTo>
                  <a:cubicBezTo>
                    <a:pt x="4013" y="157"/>
                    <a:pt x="4016" y="157"/>
                    <a:pt x="4018" y="157"/>
                  </a:cubicBezTo>
                  <a:cubicBezTo>
                    <a:pt x="4024" y="151"/>
                    <a:pt x="4029" y="146"/>
                    <a:pt x="4035" y="140"/>
                  </a:cubicBezTo>
                  <a:cubicBezTo>
                    <a:pt x="4038" y="140"/>
                    <a:pt x="4040" y="140"/>
                    <a:pt x="4043" y="140"/>
                  </a:cubicBezTo>
                  <a:cubicBezTo>
                    <a:pt x="4048" y="135"/>
                    <a:pt x="4054" y="129"/>
                    <a:pt x="4059" y="123"/>
                  </a:cubicBezTo>
                  <a:cubicBezTo>
                    <a:pt x="4059" y="120"/>
                    <a:pt x="4059" y="118"/>
                    <a:pt x="4059" y="116"/>
                  </a:cubicBezTo>
                  <a:cubicBezTo>
                    <a:pt x="4068" y="107"/>
                    <a:pt x="4076" y="98"/>
                    <a:pt x="4084" y="90"/>
                  </a:cubicBezTo>
                  <a:cubicBezTo>
                    <a:pt x="4087" y="90"/>
                    <a:pt x="4090" y="90"/>
                    <a:pt x="4093" y="90"/>
                  </a:cubicBezTo>
                  <a:cubicBezTo>
                    <a:pt x="4102" y="81"/>
                    <a:pt x="4110" y="73"/>
                    <a:pt x="4117" y="65"/>
                  </a:cubicBezTo>
                  <a:cubicBezTo>
                    <a:pt x="4121" y="65"/>
                    <a:pt x="4123" y="65"/>
                    <a:pt x="4125" y="65"/>
                  </a:cubicBezTo>
                  <a:cubicBezTo>
                    <a:pt x="4129" y="62"/>
                    <a:pt x="4132" y="60"/>
                    <a:pt x="4134" y="58"/>
                  </a:cubicBezTo>
                  <a:cubicBezTo>
                    <a:pt x="4137" y="58"/>
                    <a:pt x="4140" y="58"/>
                    <a:pt x="4142" y="58"/>
                  </a:cubicBezTo>
                  <a:cubicBezTo>
                    <a:pt x="4145" y="54"/>
                    <a:pt x="4148" y="51"/>
                    <a:pt x="4151" y="49"/>
                  </a:cubicBezTo>
                  <a:cubicBezTo>
                    <a:pt x="4151" y="43"/>
                    <a:pt x="4151" y="38"/>
                    <a:pt x="4151" y="32"/>
                  </a:cubicBezTo>
                  <a:cubicBezTo>
                    <a:pt x="4148" y="29"/>
                    <a:pt x="4145" y="27"/>
                    <a:pt x="4142" y="24"/>
                  </a:cubicBezTo>
                  <a:cubicBezTo>
                    <a:pt x="4142" y="21"/>
                    <a:pt x="4142" y="19"/>
                    <a:pt x="4142" y="16"/>
                  </a:cubicBezTo>
                  <a:cubicBezTo>
                    <a:pt x="4145" y="13"/>
                    <a:pt x="4148" y="10"/>
                    <a:pt x="4151" y="7"/>
                  </a:cubicBezTo>
                  <a:cubicBezTo>
                    <a:pt x="4156" y="7"/>
                    <a:pt x="4162" y="7"/>
                    <a:pt x="4167" y="7"/>
                  </a:cubicBezTo>
                  <a:cubicBezTo>
                    <a:pt x="4170" y="4"/>
                    <a:pt x="4173" y="2"/>
                    <a:pt x="4176" y="0"/>
                  </a:cubicBezTo>
                  <a:cubicBezTo>
                    <a:pt x="4179" y="0"/>
                    <a:pt x="4181" y="0"/>
                    <a:pt x="4183" y="0"/>
                  </a:cubicBezTo>
                  <a:cubicBezTo>
                    <a:pt x="4183" y="8"/>
                    <a:pt x="4183" y="16"/>
                    <a:pt x="4183" y="24"/>
                  </a:cubicBezTo>
                  <a:cubicBezTo>
                    <a:pt x="4189" y="30"/>
                    <a:pt x="4195" y="35"/>
                    <a:pt x="4200" y="41"/>
                  </a:cubicBezTo>
                  <a:cubicBezTo>
                    <a:pt x="4200" y="44"/>
                    <a:pt x="4200" y="46"/>
                    <a:pt x="4200" y="49"/>
                  </a:cubicBezTo>
                  <a:cubicBezTo>
                    <a:pt x="4203" y="52"/>
                    <a:pt x="4207" y="55"/>
                    <a:pt x="4209" y="58"/>
                  </a:cubicBezTo>
                  <a:cubicBezTo>
                    <a:pt x="4215" y="58"/>
                    <a:pt x="4220" y="58"/>
                    <a:pt x="4225" y="58"/>
                  </a:cubicBezTo>
                  <a:cubicBezTo>
                    <a:pt x="4228" y="61"/>
                    <a:pt x="4231" y="63"/>
                    <a:pt x="4234" y="65"/>
                  </a:cubicBezTo>
                  <a:cubicBezTo>
                    <a:pt x="4237" y="65"/>
                    <a:pt x="4239" y="65"/>
                    <a:pt x="4242" y="65"/>
                  </a:cubicBezTo>
                  <a:cubicBezTo>
                    <a:pt x="4245" y="69"/>
                    <a:pt x="4248" y="71"/>
                    <a:pt x="4250" y="73"/>
                  </a:cubicBezTo>
                  <a:cubicBezTo>
                    <a:pt x="4270" y="73"/>
                    <a:pt x="4289" y="73"/>
                    <a:pt x="4308" y="73"/>
                  </a:cubicBezTo>
                  <a:cubicBezTo>
                    <a:pt x="4312" y="70"/>
                    <a:pt x="4314" y="68"/>
                    <a:pt x="4316" y="65"/>
                  </a:cubicBezTo>
                  <a:cubicBezTo>
                    <a:pt x="4322" y="65"/>
                    <a:pt x="4327" y="65"/>
                    <a:pt x="4333" y="65"/>
                  </a:cubicBezTo>
                  <a:cubicBezTo>
                    <a:pt x="4336" y="62"/>
                    <a:pt x="4339" y="60"/>
                    <a:pt x="4341" y="58"/>
                  </a:cubicBezTo>
                  <a:cubicBezTo>
                    <a:pt x="4344" y="58"/>
                    <a:pt x="4347" y="58"/>
                    <a:pt x="4350" y="58"/>
                  </a:cubicBezTo>
                  <a:cubicBezTo>
                    <a:pt x="4353" y="54"/>
                    <a:pt x="4355" y="51"/>
                    <a:pt x="4358" y="49"/>
                  </a:cubicBezTo>
                  <a:cubicBezTo>
                    <a:pt x="4363" y="49"/>
                    <a:pt x="4369" y="49"/>
                    <a:pt x="4374" y="49"/>
                  </a:cubicBezTo>
                  <a:cubicBezTo>
                    <a:pt x="4378" y="46"/>
                    <a:pt x="4380" y="43"/>
                    <a:pt x="4382" y="41"/>
                  </a:cubicBezTo>
                  <a:cubicBezTo>
                    <a:pt x="4385" y="41"/>
                    <a:pt x="4389" y="41"/>
                    <a:pt x="4391" y="41"/>
                  </a:cubicBezTo>
                  <a:cubicBezTo>
                    <a:pt x="4394" y="38"/>
                    <a:pt x="4397" y="34"/>
                    <a:pt x="4399" y="32"/>
                  </a:cubicBezTo>
                  <a:cubicBezTo>
                    <a:pt x="4402" y="32"/>
                    <a:pt x="4405" y="32"/>
                    <a:pt x="4408" y="32"/>
                  </a:cubicBezTo>
                  <a:cubicBezTo>
                    <a:pt x="4411" y="29"/>
                    <a:pt x="4413" y="27"/>
                    <a:pt x="4416" y="24"/>
                  </a:cubicBezTo>
                  <a:cubicBezTo>
                    <a:pt x="4419" y="27"/>
                    <a:pt x="4421" y="30"/>
                    <a:pt x="4424" y="32"/>
                  </a:cubicBezTo>
                  <a:cubicBezTo>
                    <a:pt x="4424" y="43"/>
                    <a:pt x="4424" y="54"/>
                    <a:pt x="4424" y="65"/>
                  </a:cubicBezTo>
                  <a:cubicBezTo>
                    <a:pt x="4427" y="69"/>
                    <a:pt x="4430" y="71"/>
                    <a:pt x="4432" y="73"/>
                  </a:cubicBezTo>
                  <a:cubicBezTo>
                    <a:pt x="4432" y="82"/>
                    <a:pt x="4432" y="91"/>
                    <a:pt x="4432" y="99"/>
                  </a:cubicBezTo>
                  <a:cubicBezTo>
                    <a:pt x="4438" y="104"/>
                    <a:pt x="4444" y="110"/>
                    <a:pt x="4449" y="116"/>
                  </a:cubicBezTo>
                  <a:cubicBezTo>
                    <a:pt x="4449" y="121"/>
                    <a:pt x="4449" y="127"/>
                    <a:pt x="4449" y="131"/>
                  </a:cubicBezTo>
                  <a:cubicBezTo>
                    <a:pt x="4452" y="135"/>
                    <a:pt x="4455" y="138"/>
                    <a:pt x="4457" y="140"/>
                  </a:cubicBezTo>
                  <a:cubicBezTo>
                    <a:pt x="4457" y="146"/>
                    <a:pt x="4457" y="151"/>
                    <a:pt x="4457" y="157"/>
                  </a:cubicBezTo>
                  <a:cubicBezTo>
                    <a:pt x="4460" y="160"/>
                    <a:pt x="4463" y="162"/>
                    <a:pt x="4465" y="165"/>
                  </a:cubicBezTo>
                  <a:cubicBezTo>
                    <a:pt x="4465" y="170"/>
                    <a:pt x="4465" y="176"/>
                    <a:pt x="4465" y="182"/>
                  </a:cubicBezTo>
                  <a:cubicBezTo>
                    <a:pt x="4462" y="185"/>
                    <a:pt x="4459" y="187"/>
                    <a:pt x="4457" y="190"/>
                  </a:cubicBezTo>
                  <a:cubicBezTo>
                    <a:pt x="4457" y="209"/>
                    <a:pt x="4457" y="228"/>
                    <a:pt x="4457" y="248"/>
                  </a:cubicBezTo>
                  <a:cubicBezTo>
                    <a:pt x="4454" y="251"/>
                    <a:pt x="4451" y="254"/>
                    <a:pt x="4449" y="256"/>
                  </a:cubicBezTo>
                  <a:cubicBezTo>
                    <a:pt x="4449" y="265"/>
                    <a:pt x="4449" y="273"/>
                    <a:pt x="4449" y="281"/>
                  </a:cubicBezTo>
                  <a:cubicBezTo>
                    <a:pt x="4452" y="284"/>
                    <a:pt x="4455" y="286"/>
                    <a:pt x="4457" y="289"/>
                  </a:cubicBezTo>
                  <a:cubicBezTo>
                    <a:pt x="4457" y="294"/>
                    <a:pt x="4457" y="300"/>
                    <a:pt x="4457" y="306"/>
                  </a:cubicBezTo>
                  <a:cubicBezTo>
                    <a:pt x="4460" y="309"/>
                    <a:pt x="4463" y="312"/>
                    <a:pt x="4465" y="314"/>
                  </a:cubicBezTo>
                  <a:cubicBezTo>
                    <a:pt x="4465" y="329"/>
                    <a:pt x="4465" y="342"/>
                    <a:pt x="4465" y="356"/>
                  </a:cubicBezTo>
                  <a:cubicBezTo>
                    <a:pt x="4459" y="361"/>
                    <a:pt x="4454" y="367"/>
                    <a:pt x="4449" y="372"/>
                  </a:cubicBezTo>
                  <a:cubicBezTo>
                    <a:pt x="4449" y="376"/>
                    <a:pt x="4449" y="378"/>
                    <a:pt x="4449" y="380"/>
                  </a:cubicBezTo>
                  <a:cubicBezTo>
                    <a:pt x="4446" y="383"/>
                    <a:pt x="4443" y="386"/>
                    <a:pt x="4440" y="388"/>
                  </a:cubicBezTo>
                  <a:cubicBezTo>
                    <a:pt x="4440" y="403"/>
                    <a:pt x="4440" y="416"/>
                    <a:pt x="4440" y="430"/>
                  </a:cubicBezTo>
                  <a:cubicBezTo>
                    <a:pt x="4444" y="430"/>
                    <a:pt x="4447" y="430"/>
                    <a:pt x="4449" y="430"/>
                  </a:cubicBezTo>
                  <a:cubicBezTo>
                    <a:pt x="4452" y="433"/>
                    <a:pt x="4455" y="436"/>
                    <a:pt x="4457" y="438"/>
                  </a:cubicBezTo>
                  <a:cubicBezTo>
                    <a:pt x="4463" y="438"/>
                    <a:pt x="4468" y="438"/>
                    <a:pt x="4474" y="438"/>
                  </a:cubicBezTo>
                  <a:cubicBezTo>
                    <a:pt x="4477" y="442"/>
                    <a:pt x="4479" y="444"/>
                    <a:pt x="4482" y="446"/>
                  </a:cubicBezTo>
                  <a:cubicBezTo>
                    <a:pt x="4485" y="446"/>
                    <a:pt x="4488" y="446"/>
                    <a:pt x="4490" y="446"/>
                  </a:cubicBezTo>
                  <a:cubicBezTo>
                    <a:pt x="4494" y="450"/>
                    <a:pt x="4496" y="453"/>
                    <a:pt x="4498" y="455"/>
                  </a:cubicBezTo>
                  <a:cubicBezTo>
                    <a:pt x="4509" y="455"/>
                    <a:pt x="4521" y="455"/>
                    <a:pt x="4532" y="455"/>
                  </a:cubicBezTo>
                  <a:cubicBezTo>
                    <a:pt x="4535" y="458"/>
                    <a:pt x="4537" y="461"/>
                    <a:pt x="4540" y="463"/>
                  </a:cubicBezTo>
                  <a:cubicBezTo>
                    <a:pt x="4540" y="466"/>
                    <a:pt x="4540" y="469"/>
                    <a:pt x="4540" y="472"/>
                  </a:cubicBezTo>
                  <a:cubicBezTo>
                    <a:pt x="4543" y="475"/>
                    <a:pt x="4546" y="477"/>
                    <a:pt x="4548" y="480"/>
                  </a:cubicBezTo>
                  <a:cubicBezTo>
                    <a:pt x="4554" y="480"/>
                    <a:pt x="4560" y="480"/>
                    <a:pt x="4564" y="480"/>
                  </a:cubicBezTo>
                  <a:cubicBezTo>
                    <a:pt x="4568" y="483"/>
                    <a:pt x="4571" y="485"/>
                    <a:pt x="4573" y="488"/>
                  </a:cubicBezTo>
                  <a:cubicBezTo>
                    <a:pt x="4570" y="491"/>
                    <a:pt x="4567" y="494"/>
                    <a:pt x="4564" y="496"/>
                  </a:cubicBezTo>
                  <a:cubicBezTo>
                    <a:pt x="4564" y="513"/>
                    <a:pt x="4564" y="530"/>
                    <a:pt x="4564" y="546"/>
                  </a:cubicBezTo>
                  <a:cubicBezTo>
                    <a:pt x="4568" y="549"/>
                    <a:pt x="4571" y="552"/>
                    <a:pt x="4573" y="554"/>
                  </a:cubicBezTo>
                  <a:cubicBezTo>
                    <a:pt x="4573" y="560"/>
                    <a:pt x="4573" y="566"/>
                    <a:pt x="4573" y="571"/>
                  </a:cubicBezTo>
                  <a:cubicBezTo>
                    <a:pt x="4570" y="574"/>
                    <a:pt x="4567" y="577"/>
                    <a:pt x="4564" y="579"/>
                  </a:cubicBezTo>
                  <a:cubicBezTo>
                    <a:pt x="4564" y="585"/>
                    <a:pt x="4564" y="590"/>
                    <a:pt x="4564" y="596"/>
                  </a:cubicBezTo>
                  <a:cubicBezTo>
                    <a:pt x="4561" y="599"/>
                    <a:pt x="4559" y="601"/>
                    <a:pt x="4556" y="604"/>
                  </a:cubicBezTo>
                  <a:cubicBezTo>
                    <a:pt x="4556" y="615"/>
                    <a:pt x="4556" y="626"/>
                    <a:pt x="4556" y="637"/>
                  </a:cubicBezTo>
                  <a:cubicBezTo>
                    <a:pt x="4553" y="640"/>
                    <a:pt x="4551" y="643"/>
                    <a:pt x="4548" y="645"/>
                  </a:cubicBezTo>
                  <a:cubicBezTo>
                    <a:pt x="4548" y="648"/>
                    <a:pt x="4548" y="651"/>
                    <a:pt x="4548" y="654"/>
                  </a:cubicBezTo>
                  <a:cubicBezTo>
                    <a:pt x="4545" y="657"/>
                    <a:pt x="4542" y="659"/>
                    <a:pt x="4540" y="662"/>
                  </a:cubicBezTo>
                  <a:cubicBezTo>
                    <a:pt x="4540" y="671"/>
                    <a:pt x="4540" y="678"/>
                    <a:pt x="4540" y="686"/>
                  </a:cubicBezTo>
                  <a:cubicBezTo>
                    <a:pt x="4536" y="690"/>
                    <a:pt x="4534" y="693"/>
                    <a:pt x="4532" y="695"/>
                  </a:cubicBezTo>
                  <a:cubicBezTo>
                    <a:pt x="4532" y="706"/>
                    <a:pt x="4532" y="717"/>
                    <a:pt x="4532" y="728"/>
                  </a:cubicBezTo>
                  <a:cubicBezTo>
                    <a:pt x="4529" y="731"/>
                    <a:pt x="4525" y="734"/>
                    <a:pt x="4523" y="737"/>
                  </a:cubicBezTo>
                  <a:cubicBezTo>
                    <a:pt x="4523" y="745"/>
                    <a:pt x="4523" y="753"/>
                    <a:pt x="4523" y="761"/>
                  </a:cubicBezTo>
                  <a:cubicBezTo>
                    <a:pt x="4520" y="764"/>
                    <a:pt x="4517" y="768"/>
                    <a:pt x="4515" y="770"/>
                  </a:cubicBezTo>
                  <a:cubicBezTo>
                    <a:pt x="4515" y="773"/>
                    <a:pt x="4515" y="775"/>
                    <a:pt x="4515" y="778"/>
                  </a:cubicBezTo>
                  <a:cubicBezTo>
                    <a:pt x="4506" y="778"/>
                    <a:pt x="4498" y="778"/>
                    <a:pt x="4490" y="778"/>
                  </a:cubicBezTo>
                  <a:cubicBezTo>
                    <a:pt x="4487" y="781"/>
                    <a:pt x="4484" y="783"/>
                    <a:pt x="4482" y="786"/>
                  </a:cubicBezTo>
                  <a:cubicBezTo>
                    <a:pt x="4478" y="786"/>
                    <a:pt x="4476" y="786"/>
                    <a:pt x="4474" y="786"/>
                  </a:cubicBezTo>
                  <a:cubicBezTo>
                    <a:pt x="4459" y="800"/>
                    <a:pt x="4446" y="814"/>
                    <a:pt x="4432" y="828"/>
                  </a:cubicBezTo>
                  <a:cubicBezTo>
                    <a:pt x="4427" y="828"/>
                    <a:pt x="4421" y="828"/>
                    <a:pt x="4416" y="828"/>
                  </a:cubicBezTo>
                  <a:cubicBezTo>
                    <a:pt x="4412" y="831"/>
                    <a:pt x="4410" y="834"/>
                    <a:pt x="4408" y="836"/>
                  </a:cubicBezTo>
                  <a:cubicBezTo>
                    <a:pt x="4408" y="839"/>
                    <a:pt x="4408" y="841"/>
                    <a:pt x="4408" y="844"/>
                  </a:cubicBezTo>
                  <a:cubicBezTo>
                    <a:pt x="4405" y="847"/>
                    <a:pt x="4401" y="850"/>
                    <a:pt x="4399" y="853"/>
                  </a:cubicBezTo>
                  <a:cubicBezTo>
                    <a:pt x="4399" y="858"/>
                    <a:pt x="4399" y="864"/>
                    <a:pt x="4399" y="869"/>
                  </a:cubicBezTo>
                  <a:cubicBezTo>
                    <a:pt x="4402" y="872"/>
                    <a:pt x="4405" y="875"/>
                    <a:pt x="4408" y="877"/>
                  </a:cubicBezTo>
                  <a:cubicBezTo>
                    <a:pt x="4405" y="880"/>
                    <a:pt x="4401" y="883"/>
                    <a:pt x="4399" y="885"/>
                  </a:cubicBezTo>
                  <a:cubicBezTo>
                    <a:pt x="4399" y="888"/>
                    <a:pt x="4399" y="892"/>
                    <a:pt x="4399" y="894"/>
                  </a:cubicBezTo>
                  <a:cubicBezTo>
                    <a:pt x="4390" y="903"/>
                    <a:pt x="4382" y="911"/>
                    <a:pt x="4374" y="919"/>
                  </a:cubicBezTo>
                  <a:cubicBezTo>
                    <a:pt x="4366" y="919"/>
                    <a:pt x="4358" y="919"/>
                    <a:pt x="4350" y="919"/>
                  </a:cubicBezTo>
                  <a:cubicBezTo>
                    <a:pt x="4346" y="922"/>
                    <a:pt x="4343" y="925"/>
                    <a:pt x="4341" y="927"/>
                  </a:cubicBezTo>
                  <a:cubicBezTo>
                    <a:pt x="4338" y="927"/>
                    <a:pt x="4335" y="927"/>
                    <a:pt x="4333" y="927"/>
                  </a:cubicBezTo>
                  <a:cubicBezTo>
                    <a:pt x="4330" y="931"/>
                    <a:pt x="4327" y="933"/>
                    <a:pt x="4324" y="935"/>
                  </a:cubicBezTo>
                  <a:cubicBezTo>
                    <a:pt x="4321" y="935"/>
                    <a:pt x="4319" y="935"/>
                    <a:pt x="4316" y="935"/>
                  </a:cubicBezTo>
                  <a:cubicBezTo>
                    <a:pt x="4313" y="939"/>
                    <a:pt x="4311" y="941"/>
                    <a:pt x="4308" y="943"/>
                  </a:cubicBezTo>
                  <a:cubicBezTo>
                    <a:pt x="4303" y="943"/>
                    <a:pt x="4297" y="943"/>
                    <a:pt x="4292" y="943"/>
                  </a:cubicBezTo>
                  <a:cubicBezTo>
                    <a:pt x="4292" y="949"/>
                    <a:pt x="4292" y="954"/>
                    <a:pt x="4292" y="960"/>
                  </a:cubicBezTo>
                  <a:cubicBezTo>
                    <a:pt x="4295" y="963"/>
                    <a:pt x="4297" y="966"/>
                    <a:pt x="4300" y="969"/>
                  </a:cubicBezTo>
                  <a:cubicBezTo>
                    <a:pt x="4300" y="974"/>
                    <a:pt x="4300" y="980"/>
                    <a:pt x="4300" y="985"/>
                  </a:cubicBezTo>
                  <a:cubicBezTo>
                    <a:pt x="4303" y="988"/>
                    <a:pt x="4306" y="991"/>
                    <a:pt x="4308" y="993"/>
                  </a:cubicBezTo>
                  <a:cubicBezTo>
                    <a:pt x="4308" y="997"/>
                    <a:pt x="4308" y="999"/>
                    <a:pt x="4308" y="1001"/>
                  </a:cubicBezTo>
                  <a:cubicBezTo>
                    <a:pt x="4314" y="1007"/>
                    <a:pt x="4319" y="1012"/>
                    <a:pt x="4324" y="1018"/>
                  </a:cubicBezTo>
                  <a:cubicBezTo>
                    <a:pt x="4324" y="1021"/>
                    <a:pt x="4324" y="1024"/>
                    <a:pt x="4324" y="1027"/>
                  </a:cubicBezTo>
                  <a:cubicBezTo>
                    <a:pt x="4327" y="1030"/>
                    <a:pt x="4331" y="1032"/>
                    <a:pt x="4333" y="1035"/>
                  </a:cubicBezTo>
                  <a:cubicBezTo>
                    <a:pt x="4333" y="1038"/>
                    <a:pt x="4333" y="1040"/>
                    <a:pt x="4333" y="1043"/>
                  </a:cubicBezTo>
                  <a:cubicBezTo>
                    <a:pt x="4336" y="1046"/>
                    <a:pt x="4339" y="1049"/>
                    <a:pt x="4341" y="1051"/>
                  </a:cubicBezTo>
                  <a:cubicBezTo>
                    <a:pt x="4346" y="1051"/>
                    <a:pt x="4352" y="1051"/>
                    <a:pt x="4358" y="1051"/>
                  </a:cubicBezTo>
                  <a:cubicBezTo>
                    <a:pt x="4361" y="1055"/>
                    <a:pt x="4363" y="1057"/>
                    <a:pt x="4366" y="1059"/>
                  </a:cubicBezTo>
                  <a:cubicBezTo>
                    <a:pt x="4366" y="1063"/>
                    <a:pt x="4366" y="1066"/>
                    <a:pt x="4366" y="1068"/>
                  </a:cubicBezTo>
                  <a:cubicBezTo>
                    <a:pt x="4369" y="1071"/>
                    <a:pt x="4372" y="1074"/>
                    <a:pt x="4374" y="1076"/>
                  </a:cubicBezTo>
                  <a:cubicBezTo>
                    <a:pt x="4374" y="1079"/>
                    <a:pt x="4374" y="1082"/>
                    <a:pt x="4374" y="1084"/>
                  </a:cubicBezTo>
                  <a:cubicBezTo>
                    <a:pt x="4380" y="1090"/>
                    <a:pt x="4385" y="1095"/>
                    <a:pt x="4391" y="1101"/>
                  </a:cubicBezTo>
                  <a:cubicBezTo>
                    <a:pt x="4391" y="1104"/>
                    <a:pt x="4391" y="1107"/>
                    <a:pt x="4391" y="1109"/>
                  </a:cubicBezTo>
                  <a:cubicBezTo>
                    <a:pt x="4394" y="1113"/>
                    <a:pt x="4397" y="1115"/>
                    <a:pt x="4399" y="1117"/>
                  </a:cubicBezTo>
                  <a:cubicBezTo>
                    <a:pt x="4399" y="1121"/>
                    <a:pt x="4399" y="1124"/>
                    <a:pt x="4399" y="1126"/>
                  </a:cubicBezTo>
                  <a:cubicBezTo>
                    <a:pt x="4402" y="1129"/>
                    <a:pt x="4405" y="1132"/>
                    <a:pt x="4408" y="1134"/>
                  </a:cubicBezTo>
                  <a:cubicBezTo>
                    <a:pt x="4408" y="1137"/>
                    <a:pt x="4408" y="1140"/>
                    <a:pt x="4408" y="1142"/>
                  </a:cubicBezTo>
                  <a:cubicBezTo>
                    <a:pt x="4411" y="1145"/>
                    <a:pt x="4413" y="1148"/>
                    <a:pt x="4416" y="1151"/>
                  </a:cubicBezTo>
                  <a:cubicBezTo>
                    <a:pt x="4416" y="1154"/>
                    <a:pt x="4416" y="1156"/>
                    <a:pt x="4416" y="1159"/>
                  </a:cubicBezTo>
                  <a:cubicBezTo>
                    <a:pt x="4419" y="1162"/>
                    <a:pt x="4421" y="1165"/>
                    <a:pt x="4424" y="1168"/>
                  </a:cubicBezTo>
                  <a:cubicBezTo>
                    <a:pt x="4427" y="1168"/>
                    <a:pt x="4430" y="1168"/>
                    <a:pt x="4432" y="1168"/>
                  </a:cubicBezTo>
                  <a:cubicBezTo>
                    <a:pt x="4436" y="1171"/>
                    <a:pt x="4438" y="1173"/>
                    <a:pt x="4440" y="1175"/>
                  </a:cubicBezTo>
                  <a:cubicBezTo>
                    <a:pt x="4449" y="1175"/>
                    <a:pt x="4457" y="1175"/>
                    <a:pt x="4465" y="1175"/>
                  </a:cubicBezTo>
                  <a:cubicBezTo>
                    <a:pt x="4468" y="1172"/>
                    <a:pt x="4471" y="1170"/>
                    <a:pt x="4474" y="1168"/>
                  </a:cubicBezTo>
                  <a:cubicBezTo>
                    <a:pt x="4482" y="1168"/>
                    <a:pt x="4490" y="1168"/>
                    <a:pt x="4498" y="1168"/>
                  </a:cubicBezTo>
                  <a:cubicBezTo>
                    <a:pt x="4502" y="1164"/>
                    <a:pt x="4505" y="1161"/>
                    <a:pt x="4507" y="1159"/>
                  </a:cubicBezTo>
                  <a:cubicBezTo>
                    <a:pt x="4513" y="1159"/>
                    <a:pt x="4518" y="1159"/>
                    <a:pt x="4523" y="1159"/>
                  </a:cubicBezTo>
                  <a:cubicBezTo>
                    <a:pt x="4526" y="1162"/>
                    <a:pt x="4529" y="1165"/>
                    <a:pt x="4532" y="1168"/>
                  </a:cubicBezTo>
                  <a:cubicBezTo>
                    <a:pt x="4535" y="1168"/>
                    <a:pt x="4537" y="1168"/>
                    <a:pt x="4540" y="1168"/>
                  </a:cubicBezTo>
                  <a:cubicBezTo>
                    <a:pt x="4540" y="1171"/>
                    <a:pt x="4540" y="1173"/>
                    <a:pt x="4540" y="1175"/>
                  </a:cubicBezTo>
                  <a:cubicBezTo>
                    <a:pt x="4543" y="1179"/>
                    <a:pt x="4546" y="1181"/>
                    <a:pt x="4548" y="1183"/>
                  </a:cubicBezTo>
                  <a:cubicBezTo>
                    <a:pt x="4552" y="1183"/>
                    <a:pt x="4554" y="1183"/>
                    <a:pt x="4556" y="1183"/>
                  </a:cubicBezTo>
                  <a:cubicBezTo>
                    <a:pt x="4560" y="1187"/>
                    <a:pt x="4562" y="1190"/>
                    <a:pt x="4564" y="1192"/>
                  </a:cubicBezTo>
                  <a:cubicBezTo>
                    <a:pt x="4570" y="1192"/>
                    <a:pt x="4575" y="1192"/>
                    <a:pt x="4581" y="1192"/>
                  </a:cubicBezTo>
                  <a:cubicBezTo>
                    <a:pt x="4587" y="1198"/>
                    <a:pt x="4592" y="1203"/>
                    <a:pt x="4598" y="1209"/>
                  </a:cubicBezTo>
                  <a:cubicBezTo>
                    <a:pt x="4598" y="1212"/>
                    <a:pt x="4598" y="1214"/>
                    <a:pt x="4598" y="1217"/>
                  </a:cubicBezTo>
                  <a:cubicBezTo>
                    <a:pt x="4603" y="1222"/>
                    <a:pt x="4609" y="1228"/>
                    <a:pt x="4614" y="1233"/>
                  </a:cubicBezTo>
                  <a:cubicBezTo>
                    <a:pt x="4614" y="1237"/>
                    <a:pt x="4614" y="1239"/>
                    <a:pt x="4614" y="1241"/>
                  </a:cubicBezTo>
                  <a:cubicBezTo>
                    <a:pt x="4618" y="1245"/>
                    <a:pt x="4620" y="1248"/>
                    <a:pt x="4622" y="1250"/>
                  </a:cubicBezTo>
                  <a:cubicBezTo>
                    <a:pt x="4622" y="1253"/>
                    <a:pt x="4622" y="1256"/>
                    <a:pt x="4622" y="1258"/>
                  </a:cubicBezTo>
                  <a:cubicBezTo>
                    <a:pt x="4626" y="1258"/>
                    <a:pt x="4629" y="1258"/>
                    <a:pt x="4631" y="1258"/>
                  </a:cubicBezTo>
                  <a:cubicBezTo>
                    <a:pt x="4634" y="1261"/>
                    <a:pt x="4637" y="1265"/>
                    <a:pt x="4639" y="1267"/>
                  </a:cubicBezTo>
                  <a:cubicBezTo>
                    <a:pt x="4642" y="1267"/>
                    <a:pt x="4645" y="1267"/>
                    <a:pt x="4648" y="1267"/>
                  </a:cubicBezTo>
                  <a:cubicBezTo>
                    <a:pt x="4657" y="1276"/>
                    <a:pt x="4665" y="1284"/>
                    <a:pt x="4672" y="1292"/>
                  </a:cubicBezTo>
                  <a:cubicBezTo>
                    <a:pt x="4676" y="1292"/>
                    <a:pt x="4678" y="1292"/>
                    <a:pt x="4680" y="1292"/>
                  </a:cubicBezTo>
                  <a:cubicBezTo>
                    <a:pt x="4684" y="1295"/>
                    <a:pt x="4687" y="1297"/>
                    <a:pt x="4689" y="1300"/>
                  </a:cubicBezTo>
                  <a:cubicBezTo>
                    <a:pt x="4692" y="1300"/>
                    <a:pt x="4695" y="1300"/>
                    <a:pt x="4697" y="1300"/>
                  </a:cubicBezTo>
                  <a:cubicBezTo>
                    <a:pt x="4700" y="1303"/>
                    <a:pt x="4703" y="1306"/>
                    <a:pt x="4706" y="1308"/>
                  </a:cubicBezTo>
                  <a:cubicBezTo>
                    <a:pt x="4709" y="1308"/>
                    <a:pt x="4711" y="1308"/>
                    <a:pt x="4714" y="1308"/>
                  </a:cubicBezTo>
                  <a:cubicBezTo>
                    <a:pt x="4719" y="1314"/>
                    <a:pt x="4725" y="1319"/>
                    <a:pt x="4731" y="1325"/>
                  </a:cubicBezTo>
                  <a:cubicBezTo>
                    <a:pt x="4734" y="1325"/>
                    <a:pt x="4736" y="1325"/>
                    <a:pt x="4738" y="1325"/>
                  </a:cubicBezTo>
                  <a:cubicBezTo>
                    <a:pt x="4747" y="1334"/>
                    <a:pt x="4756" y="1342"/>
                    <a:pt x="4764" y="1350"/>
                  </a:cubicBezTo>
                  <a:cubicBezTo>
                    <a:pt x="4767" y="1346"/>
                    <a:pt x="4769" y="1343"/>
                    <a:pt x="4772" y="1341"/>
                  </a:cubicBezTo>
                  <a:cubicBezTo>
                    <a:pt x="4772" y="1327"/>
                    <a:pt x="4772" y="1313"/>
                    <a:pt x="4772" y="1300"/>
                  </a:cubicBezTo>
                  <a:cubicBezTo>
                    <a:pt x="4775" y="1296"/>
                    <a:pt x="4777" y="1294"/>
                    <a:pt x="4780" y="1292"/>
                  </a:cubicBezTo>
                  <a:cubicBezTo>
                    <a:pt x="4780" y="1283"/>
                    <a:pt x="4780" y="1275"/>
                    <a:pt x="4780" y="1267"/>
                  </a:cubicBezTo>
                  <a:cubicBezTo>
                    <a:pt x="4789" y="1258"/>
                    <a:pt x="4797" y="1249"/>
                    <a:pt x="4805" y="1241"/>
                  </a:cubicBezTo>
                  <a:cubicBezTo>
                    <a:pt x="4805" y="1238"/>
                    <a:pt x="4805" y="1236"/>
                    <a:pt x="4805" y="1233"/>
                  </a:cubicBezTo>
                  <a:cubicBezTo>
                    <a:pt x="4808" y="1230"/>
                    <a:pt x="4811" y="1228"/>
                    <a:pt x="4813" y="1226"/>
                  </a:cubicBezTo>
                  <a:cubicBezTo>
                    <a:pt x="4813" y="1206"/>
                    <a:pt x="4813" y="1187"/>
                    <a:pt x="4813" y="1168"/>
                  </a:cubicBezTo>
                  <a:cubicBezTo>
                    <a:pt x="4833" y="1168"/>
                    <a:pt x="4852" y="1168"/>
                    <a:pt x="4871" y="1168"/>
                  </a:cubicBezTo>
                  <a:cubicBezTo>
                    <a:pt x="4874" y="1171"/>
                    <a:pt x="4877" y="1173"/>
                    <a:pt x="4879" y="1175"/>
                  </a:cubicBezTo>
                  <a:cubicBezTo>
                    <a:pt x="4885" y="1175"/>
                    <a:pt x="4890" y="1175"/>
                    <a:pt x="4896" y="1175"/>
                  </a:cubicBezTo>
                  <a:cubicBezTo>
                    <a:pt x="4899" y="1179"/>
                    <a:pt x="4902" y="1181"/>
                    <a:pt x="4905" y="1183"/>
                  </a:cubicBezTo>
                  <a:cubicBezTo>
                    <a:pt x="4910" y="1183"/>
                    <a:pt x="4916" y="1183"/>
                    <a:pt x="4921" y="1183"/>
                  </a:cubicBezTo>
                  <a:cubicBezTo>
                    <a:pt x="4924" y="1187"/>
                    <a:pt x="4927" y="1190"/>
                    <a:pt x="4929" y="1192"/>
                  </a:cubicBezTo>
                  <a:cubicBezTo>
                    <a:pt x="4932" y="1192"/>
                    <a:pt x="4935" y="1192"/>
                    <a:pt x="4937" y="1192"/>
                  </a:cubicBezTo>
                  <a:cubicBezTo>
                    <a:pt x="4943" y="1198"/>
                    <a:pt x="4948" y="1203"/>
                    <a:pt x="4954" y="1209"/>
                  </a:cubicBezTo>
                  <a:cubicBezTo>
                    <a:pt x="4957" y="1209"/>
                    <a:pt x="4960" y="1209"/>
                    <a:pt x="4963" y="1209"/>
                  </a:cubicBezTo>
                  <a:cubicBezTo>
                    <a:pt x="4966" y="1212"/>
                    <a:pt x="4968" y="1214"/>
                    <a:pt x="4971" y="1217"/>
                  </a:cubicBezTo>
                  <a:cubicBezTo>
                    <a:pt x="4974" y="1217"/>
                    <a:pt x="4976" y="1217"/>
                    <a:pt x="4979" y="1217"/>
                  </a:cubicBezTo>
                  <a:cubicBezTo>
                    <a:pt x="4982" y="1220"/>
                    <a:pt x="4985" y="1223"/>
                    <a:pt x="4987" y="1226"/>
                  </a:cubicBezTo>
                  <a:cubicBezTo>
                    <a:pt x="4993" y="1226"/>
                    <a:pt x="4998" y="1226"/>
                    <a:pt x="5004" y="1226"/>
                  </a:cubicBezTo>
                  <a:cubicBezTo>
                    <a:pt x="5004" y="1229"/>
                    <a:pt x="5004" y="1231"/>
                    <a:pt x="5004" y="1233"/>
                  </a:cubicBezTo>
                  <a:cubicBezTo>
                    <a:pt x="5010" y="1239"/>
                    <a:pt x="5015" y="1245"/>
                    <a:pt x="5020" y="1250"/>
                  </a:cubicBezTo>
                  <a:cubicBezTo>
                    <a:pt x="5020" y="1256"/>
                    <a:pt x="5020" y="1261"/>
                    <a:pt x="5020" y="1267"/>
                  </a:cubicBezTo>
                  <a:cubicBezTo>
                    <a:pt x="5023" y="1270"/>
                    <a:pt x="5026" y="1272"/>
                    <a:pt x="5029" y="1275"/>
                  </a:cubicBezTo>
                  <a:cubicBezTo>
                    <a:pt x="5025" y="1278"/>
                    <a:pt x="5022" y="1280"/>
                    <a:pt x="5020" y="1283"/>
                  </a:cubicBezTo>
                  <a:cubicBezTo>
                    <a:pt x="5020" y="1286"/>
                    <a:pt x="5020" y="1289"/>
                    <a:pt x="5020" y="1292"/>
                  </a:cubicBezTo>
                  <a:cubicBezTo>
                    <a:pt x="5023" y="1292"/>
                    <a:pt x="5026" y="1292"/>
                    <a:pt x="5029" y="1292"/>
                  </a:cubicBezTo>
                  <a:cubicBezTo>
                    <a:pt x="5032" y="1295"/>
                    <a:pt x="5034" y="1297"/>
                    <a:pt x="5037" y="1300"/>
                  </a:cubicBezTo>
                  <a:cubicBezTo>
                    <a:pt x="5042" y="1300"/>
                    <a:pt x="5048" y="1300"/>
                    <a:pt x="5053" y="1300"/>
                  </a:cubicBezTo>
                  <a:cubicBezTo>
                    <a:pt x="5053" y="1305"/>
                    <a:pt x="5053" y="1311"/>
                    <a:pt x="5053" y="1316"/>
                  </a:cubicBezTo>
                  <a:cubicBezTo>
                    <a:pt x="5059" y="1322"/>
                    <a:pt x="5064" y="1327"/>
                    <a:pt x="5070" y="1333"/>
                  </a:cubicBezTo>
                  <a:cubicBezTo>
                    <a:pt x="5073" y="1333"/>
                    <a:pt x="5076" y="1333"/>
                    <a:pt x="5078" y="1333"/>
                  </a:cubicBezTo>
                  <a:cubicBezTo>
                    <a:pt x="5081" y="1336"/>
                    <a:pt x="5084" y="1338"/>
                    <a:pt x="5087" y="1341"/>
                  </a:cubicBezTo>
                  <a:cubicBezTo>
                    <a:pt x="5092" y="1341"/>
                    <a:pt x="5098" y="1341"/>
                    <a:pt x="5103" y="1341"/>
                  </a:cubicBezTo>
                  <a:cubicBezTo>
                    <a:pt x="5103" y="1346"/>
                    <a:pt x="5103" y="1352"/>
                    <a:pt x="5103" y="1358"/>
                  </a:cubicBezTo>
                  <a:cubicBezTo>
                    <a:pt x="5107" y="1361"/>
                    <a:pt x="5109" y="1364"/>
                    <a:pt x="5111" y="1366"/>
                  </a:cubicBezTo>
                  <a:cubicBezTo>
                    <a:pt x="5111" y="1375"/>
                    <a:pt x="5111" y="1383"/>
                    <a:pt x="5111" y="1391"/>
                  </a:cubicBezTo>
                  <a:cubicBezTo>
                    <a:pt x="5115" y="1394"/>
                    <a:pt x="5117" y="1397"/>
                    <a:pt x="5119" y="1399"/>
                  </a:cubicBezTo>
                  <a:cubicBezTo>
                    <a:pt x="5116" y="1402"/>
                    <a:pt x="5114" y="1405"/>
                    <a:pt x="5111" y="1408"/>
                  </a:cubicBezTo>
                  <a:cubicBezTo>
                    <a:pt x="5111" y="1411"/>
                    <a:pt x="5111" y="1413"/>
                    <a:pt x="5111" y="1416"/>
                  </a:cubicBezTo>
                  <a:cubicBezTo>
                    <a:pt x="5115" y="1419"/>
                    <a:pt x="5117" y="1422"/>
                    <a:pt x="5119" y="1424"/>
                  </a:cubicBezTo>
                  <a:cubicBezTo>
                    <a:pt x="5122" y="1424"/>
                    <a:pt x="5126" y="1424"/>
                    <a:pt x="5128" y="1424"/>
                  </a:cubicBezTo>
                  <a:cubicBezTo>
                    <a:pt x="5134" y="1430"/>
                    <a:pt x="5139" y="1435"/>
                    <a:pt x="5145" y="1440"/>
                  </a:cubicBezTo>
                  <a:cubicBezTo>
                    <a:pt x="5153" y="1440"/>
                    <a:pt x="5161" y="1440"/>
                    <a:pt x="5169" y="1440"/>
                  </a:cubicBezTo>
                  <a:cubicBezTo>
                    <a:pt x="5173" y="1443"/>
                    <a:pt x="5175" y="1447"/>
                    <a:pt x="5177" y="1449"/>
                  </a:cubicBezTo>
                  <a:cubicBezTo>
                    <a:pt x="5181" y="1449"/>
                    <a:pt x="5184" y="1449"/>
                    <a:pt x="5186" y="1449"/>
                  </a:cubicBezTo>
                  <a:cubicBezTo>
                    <a:pt x="5192" y="1455"/>
                    <a:pt x="5197" y="1460"/>
                    <a:pt x="5203" y="1466"/>
                  </a:cubicBezTo>
                  <a:cubicBezTo>
                    <a:pt x="5203" y="1469"/>
                    <a:pt x="5203" y="1471"/>
                    <a:pt x="5203" y="1474"/>
                  </a:cubicBezTo>
                  <a:cubicBezTo>
                    <a:pt x="5206" y="1477"/>
                    <a:pt x="5208" y="1480"/>
                    <a:pt x="5211" y="1482"/>
                  </a:cubicBezTo>
                  <a:cubicBezTo>
                    <a:pt x="5208" y="1486"/>
                    <a:pt x="5205" y="1488"/>
                    <a:pt x="5203" y="1490"/>
                  </a:cubicBezTo>
                  <a:cubicBezTo>
                    <a:pt x="5194" y="1490"/>
                    <a:pt x="5185" y="1490"/>
                    <a:pt x="5177" y="1490"/>
                  </a:cubicBezTo>
                  <a:cubicBezTo>
                    <a:pt x="5174" y="1494"/>
                    <a:pt x="5172" y="1496"/>
                    <a:pt x="5169" y="1498"/>
                  </a:cubicBezTo>
                  <a:cubicBezTo>
                    <a:pt x="5166" y="1498"/>
                    <a:pt x="5164" y="1498"/>
                    <a:pt x="5161" y="1498"/>
                  </a:cubicBezTo>
                  <a:cubicBezTo>
                    <a:pt x="5156" y="1504"/>
                    <a:pt x="5150" y="1509"/>
                    <a:pt x="5145" y="1515"/>
                  </a:cubicBezTo>
                  <a:cubicBezTo>
                    <a:pt x="5139" y="1515"/>
                    <a:pt x="5134" y="1515"/>
                    <a:pt x="5128" y="1515"/>
                  </a:cubicBezTo>
                  <a:cubicBezTo>
                    <a:pt x="5128" y="1524"/>
                    <a:pt x="5128" y="1532"/>
                    <a:pt x="5128" y="1540"/>
                  </a:cubicBezTo>
                  <a:cubicBezTo>
                    <a:pt x="5125" y="1543"/>
                    <a:pt x="5122" y="1546"/>
                    <a:pt x="5119" y="1548"/>
                  </a:cubicBezTo>
                  <a:cubicBezTo>
                    <a:pt x="5119" y="1554"/>
                    <a:pt x="5119" y="1560"/>
                    <a:pt x="5119" y="1565"/>
                  </a:cubicBezTo>
                  <a:cubicBezTo>
                    <a:pt x="5116" y="1568"/>
                    <a:pt x="5114" y="1571"/>
                    <a:pt x="5111" y="1573"/>
                  </a:cubicBezTo>
                  <a:cubicBezTo>
                    <a:pt x="5111" y="1582"/>
                    <a:pt x="5111" y="1590"/>
                    <a:pt x="5111" y="1598"/>
                  </a:cubicBezTo>
                  <a:cubicBezTo>
                    <a:pt x="5115" y="1601"/>
                    <a:pt x="5117" y="1604"/>
                    <a:pt x="5119" y="1606"/>
                  </a:cubicBezTo>
                  <a:cubicBezTo>
                    <a:pt x="5119" y="1610"/>
                    <a:pt x="5119" y="1612"/>
                    <a:pt x="5119" y="1614"/>
                  </a:cubicBezTo>
                  <a:cubicBezTo>
                    <a:pt x="5122" y="1618"/>
                    <a:pt x="5126" y="1621"/>
                    <a:pt x="5128" y="1623"/>
                  </a:cubicBezTo>
                  <a:cubicBezTo>
                    <a:pt x="5128" y="1626"/>
                    <a:pt x="5128" y="1629"/>
                    <a:pt x="5128" y="1631"/>
                  </a:cubicBezTo>
                  <a:cubicBezTo>
                    <a:pt x="5131" y="1634"/>
                    <a:pt x="5134" y="1637"/>
                    <a:pt x="5136" y="1639"/>
                  </a:cubicBezTo>
                  <a:cubicBezTo>
                    <a:pt x="5136" y="1645"/>
                    <a:pt x="5136" y="1650"/>
                    <a:pt x="5136" y="1656"/>
                  </a:cubicBezTo>
                  <a:cubicBezTo>
                    <a:pt x="5080" y="1656"/>
                    <a:pt x="5025" y="1656"/>
                    <a:pt x="4971" y="1656"/>
                  </a:cubicBezTo>
                  <a:cubicBezTo>
                    <a:pt x="4971" y="1659"/>
                    <a:pt x="4971" y="1662"/>
                    <a:pt x="4971" y="1664"/>
                  </a:cubicBezTo>
                  <a:cubicBezTo>
                    <a:pt x="4974" y="1668"/>
                    <a:pt x="4976" y="1670"/>
                    <a:pt x="4979" y="1672"/>
                  </a:cubicBezTo>
                  <a:cubicBezTo>
                    <a:pt x="4979" y="1678"/>
                    <a:pt x="4979" y="1684"/>
                    <a:pt x="4979" y="1689"/>
                  </a:cubicBezTo>
                  <a:cubicBezTo>
                    <a:pt x="4982" y="1692"/>
                    <a:pt x="4985" y="1695"/>
                    <a:pt x="4987" y="1697"/>
                  </a:cubicBezTo>
                  <a:cubicBezTo>
                    <a:pt x="4984" y="1700"/>
                    <a:pt x="4981" y="1703"/>
                    <a:pt x="4979" y="1706"/>
                  </a:cubicBezTo>
                  <a:cubicBezTo>
                    <a:pt x="4979" y="1711"/>
                    <a:pt x="4979" y="1717"/>
                    <a:pt x="4979" y="1723"/>
                  </a:cubicBezTo>
                  <a:cubicBezTo>
                    <a:pt x="4959" y="1723"/>
                    <a:pt x="4940" y="1723"/>
                    <a:pt x="4921" y="1723"/>
                  </a:cubicBezTo>
                  <a:cubicBezTo>
                    <a:pt x="4915" y="1717"/>
                    <a:pt x="4909" y="1711"/>
                    <a:pt x="4905" y="1706"/>
                  </a:cubicBezTo>
                  <a:cubicBezTo>
                    <a:pt x="4905" y="1700"/>
                    <a:pt x="4905" y="1695"/>
                    <a:pt x="4905" y="1689"/>
                  </a:cubicBezTo>
                  <a:cubicBezTo>
                    <a:pt x="4894" y="1678"/>
                    <a:pt x="4882" y="1667"/>
                    <a:pt x="4871" y="1656"/>
                  </a:cubicBezTo>
                  <a:cubicBezTo>
                    <a:pt x="4868" y="1659"/>
                    <a:pt x="4866" y="1662"/>
                    <a:pt x="4863" y="1664"/>
                  </a:cubicBezTo>
                  <a:cubicBezTo>
                    <a:pt x="4860" y="1664"/>
                    <a:pt x="4857" y="1664"/>
                    <a:pt x="4855" y="1664"/>
                  </a:cubicBezTo>
                  <a:cubicBezTo>
                    <a:pt x="4851" y="1668"/>
                    <a:pt x="4849" y="1670"/>
                    <a:pt x="4847" y="1672"/>
                  </a:cubicBezTo>
                  <a:cubicBezTo>
                    <a:pt x="4847" y="1678"/>
                    <a:pt x="4847" y="1684"/>
                    <a:pt x="4847" y="1689"/>
                  </a:cubicBezTo>
                  <a:cubicBezTo>
                    <a:pt x="4843" y="1689"/>
                    <a:pt x="4840" y="1689"/>
                    <a:pt x="4838" y="1689"/>
                  </a:cubicBezTo>
                  <a:cubicBezTo>
                    <a:pt x="4835" y="1692"/>
                    <a:pt x="4832" y="1695"/>
                    <a:pt x="4830" y="1697"/>
                  </a:cubicBezTo>
                  <a:cubicBezTo>
                    <a:pt x="4824" y="1692"/>
                    <a:pt x="4819" y="1686"/>
                    <a:pt x="4813" y="1681"/>
                  </a:cubicBezTo>
                  <a:cubicBezTo>
                    <a:pt x="4810" y="1681"/>
                    <a:pt x="4808" y="1681"/>
                    <a:pt x="4805" y="1681"/>
                  </a:cubicBezTo>
                  <a:cubicBezTo>
                    <a:pt x="4800" y="1676"/>
                    <a:pt x="4794" y="1670"/>
                    <a:pt x="4789" y="1664"/>
                  </a:cubicBezTo>
                  <a:cubicBezTo>
                    <a:pt x="4789" y="1659"/>
                    <a:pt x="4789" y="1653"/>
                    <a:pt x="4789" y="1648"/>
                  </a:cubicBezTo>
                  <a:cubicBezTo>
                    <a:pt x="4783" y="1642"/>
                    <a:pt x="4777" y="1637"/>
                    <a:pt x="4772" y="1631"/>
                  </a:cubicBezTo>
                  <a:cubicBezTo>
                    <a:pt x="4769" y="1631"/>
                    <a:pt x="4766" y="1631"/>
                    <a:pt x="4764" y="1631"/>
                  </a:cubicBezTo>
                  <a:cubicBezTo>
                    <a:pt x="4761" y="1628"/>
                    <a:pt x="4758" y="1625"/>
                    <a:pt x="4755" y="1623"/>
                  </a:cubicBezTo>
                  <a:cubicBezTo>
                    <a:pt x="4741" y="1623"/>
                    <a:pt x="4727" y="1623"/>
                    <a:pt x="4714" y="1623"/>
                  </a:cubicBezTo>
                  <a:cubicBezTo>
                    <a:pt x="4711" y="1626"/>
                    <a:pt x="4708" y="1629"/>
                    <a:pt x="4706" y="1631"/>
                  </a:cubicBezTo>
                  <a:cubicBezTo>
                    <a:pt x="4700" y="1631"/>
                    <a:pt x="4695" y="1631"/>
                    <a:pt x="4689" y="1631"/>
                  </a:cubicBezTo>
                  <a:cubicBezTo>
                    <a:pt x="4686" y="1628"/>
                    <a:pt x="4683" y="1625"/>
                    <a:pt x="4680" y="1623"/>
                  </a:cubicBezTo>
                  <a:cubicBezTo>
                    <a:pt x="4680" y="1620"/>
                    <a:pt x="4680" y="1617"/>
                    <a:pt x="4680" y="1614"/>
                  </a:cubicBezTo>
                  <a:cubicBezTo>
                    <a:pt x="4675" y="1609"/>
                    <a:pt x="4669" y="1603"/>
                    <a:pt x="4664" y="1598"/>
                  </a:cubicBezTo>
                  <a:cubicBezTo>
                    <a:pt x="4661" y="1598"/>
                    <a:pt x="4658" y="1598"/>
                    <a:pt x="4656" y="1598"/>
                  </a:cubicBezTo>
                  <a:cubicBezTo>
                    <a:pt x="4653" y="1601"/>
                    <a:pt x="4650" y="1604"/>
                    <a:pt x="4648" y="1606"/>
                  </a:cubicBezTo>
                  <a:cubicBezTo>
                    <a:pt x="4645" y="1606"/>
                    <a:pt x="4641" y="1606"/>
                    <a:pt x="4639" y="1606"/>
                  </a:cubicBezTo>
                  <a:cubicBezTo>
                    <a:pt x="4636" y="1610"/>
                    <a:pt x="4633" y="1612"/>
                    <a:pt x="4631" y="1614"/>
                  </a:cubicBezTo>
                  <a:cubicBezTo>
                    <a:pt x="4628" y="1614"/>
                    <a:pt x="4625" y="1614"/>
                    <a:pt x="4622" y="1614"/>
                  </a:cubicBezTo>
                  <a:cubicBezTo>
                    <a:pt x="4622" y="1618"/>
                    <a:pt x="4622" y="1621"/>
                    <a:pt x="4622" y="1623"/>
                  </a:cubicBezTo>
                  <a:cubicBezTo>
                    <a:pt x="4626" y="1626"/>
                    <a:pt x="4629" y="1629"/>
                    <a:pt x="4631" y="1631"/>
                  </a:cubicBezTo>
                  <a:cubicBezTo>
                    <a:pt x="4631" y="1637"/>
                    <a:pt x="4631" y="1642"/>
                    <a:pt x="4631" y="1648"/>
                  </a:cubicBezTo>
                  <a:cubicBezTo>
                    <a:pt x="4637" y="1653"/>
                    <a:pt x="4642" y="1659"/>
                    <a:pt x="4648" y="1664"/>
                  </a:cubicBezTo>
                  <a:cubicBezTo>
                    <a:pt x="4657" y="1664"/>
                    <a:pt x="4665" y="1664"/>
                    <a:pt x="4672" y="1664"/>
                  </a:cubicBezTo>
                  <a:cubicBezTo>
                    <a:pt x="4676" y="1668"/>
                    <a:pt x="4678" y="1670"/>
                    <a:pt x="4680" y="1672"/>
                  </a:cubicBezTo>
                  <a:cubicBezTo>
                    <a:pt x="4680" y="1678"/>
                    <a:pt x="4680" y="1684"/>
                    <a:pt x="4680" y="1689"/>
                  </a:cubicBezTo>
                  <a:cubicBezTo>
                    <a:pt x="4684" y="1692"/>
                    <a:pt x="4687" y="1695"/>
                    <a:pt x="4689" y="1697"/>
                  </a:cubicBezTo>
                  <a:cubicBezTo>
                    <a:pt x="4689" y="1700"/>
                    <a:pt x="4689" y="1703"/>
                    <a:pt x="4689" y="1706"/>
                  </a:cubicBezTo>
                  <a:cubicBezTo>
                    <a:pt x="4686" y="1706"/>
                    <a:pt x="4683" y="1706"/>
                    <a:pt x="4680" y="1706"/>
                  </a:cubicBezTo>
                  <a:cubicBezTo>
                    <a:pt x="4677" y="1709"/>
                    <a:pt x="4675" y="1711"/>
                    <a:pt x="4672" y="1714"/>
                  </a:cubicBezTo>
                  <a:cubicBezTo>
                    <a:pt x="4672" y="1717"/>
                    <a:pt x="4672" y="1720"/>
                    <a:pt x="4672" y="1723"/>
                  </a:cubicBezTo>
                  <a:cubicBezTo>
                    <a:pt x="4669" y="1726"/>
                    <a:pt x="4666" y="1728"/>
                    <a:pt x="4664" y="1730"/>
                  </a:cubicBezTo>
                  <a:cubicBezTo>
                    <a:pt x="4667" y="1734"/>
                    <a:pt x="4670" y="1736"/>
                    <a:pt x="4672" y="1738"/>
                  </a:cubicBezTo>
                  <a:cubicBezTo>
                    <a:pt x="4676" y="1738"/>
                    <a:pt x="4678" y="1738"/>
                    <a:pt x="4680" y="1738"/>
                  </a:cubicBezTo>
                  <a:cubicBezTo>
                    <a:pt x="4680" y="1744"/>
                    <a:pt x="4680" y="1750"/>
                    <a:pt x="4680" y="1755"/>
                  </a:cubicBezTo>
                  <a:cubicBezTo>
                    <a:pt x="4684" y="1755"/>
                    <a:pt x="4687" y="1755"/>
                    <a:pt x="4689" y="1755"/>
                  </a:cubicBezTo>
                  <a:cubicBezTo>
                    <a:pt x="4692" y="1758"/>
                    <a:pt x="4695" y="1761"/>
                    <a:pt x="4697" y="1764"/>
                  </a:cubicBezTo>
                  <a:cubicBezTo>
                    <a:pt x="4697" y="1767"/>
                    <a:pt x="4697" y="1769"/>
                    <a:pt x="4697" y="1772"/>
                  </a:cubicBezTo>
                  <a:cubicBezTo>
                    <a:pt x="4708" y="1772"/>
                    <a:pt x="4719" y="1772"/>
                    <a:pt x="4731" y="1772"/>
                  </a:cubicBezTo>
                  <a:cubicBezTo>
                    <a:pt x="4734" y="1769"/>
                    <a:pt x="4736" y="1766"/>
                    <a:pt x="4738" y="1764"/>
                  </a:cubicBezTo>
                  <a:cubicBezTo>
                    <a:pt x="4742" y="1764"/>
                    <a:pt x="4745" y="1764"/>
                    <a:pt x="4747" y="1764"/>
                  </a:cubicBezTo>
                  <a:cubicBezTo>
                    <a:pt x="4747" y="1769"/>
                    <a:pt x="4747" y="1775"/>
                    <a:pt x="4747" y="1781"/>
                  </a:cubicBezTo>
                  <a:cubicBezTo>
                    <a:pt x="4736" y="1792"/>
                    <a:pt x="4725" y="1803"/>
                    <a:pt x="4714" y="1813"/>
                  </a:cubicBezTo>
                  <a:cubicBezTo>
                    <a:pt x="4714" y="1822"/>
                    <a:pt x="4714" y="1831"/>
                    <a:pt x="4714" y="1839"/>
                  </a:cubicBezTo>
                  <a:cubicBezTo>
                    <a:pt x="4711" y="1842"/>
                    <a:pt x="4708" y="1844"/>
                    <a:pt x="4706" y="1847"/>
                  </a:cubicBezTo>
                  <a:cubicBezTo>
                    <a:pt x="4706" y="1852"/>
                    <a:pt x="4706" y="1858"/>
                    <a:pt x="4706" y="1863"/>
                  </a:cubicBezTo>
                  <a:cubicBezTo>
                    <a:pt x="4706" y="1866"/>
                    <a:pt x="4706" y="1869"/>
                    <a:pt x="4706" y="1871"/>
                  </a:cubicBezTo>
                  <a:cubicBezTo>
                    <a:pt x="4709" y="1874"/>
                    <a:pt x="4711" y="1878"/>
                    <a:pt x="4714" y="1880"/>
                  </a:cubicBezTo>
                  <a:cubicBezTo>
                    <a:pt x="4714" y="1894"/>
                    <a:pt x="4714" y="1908"/>
                    <a:pt x="4714" y="1921"/>
                  </a:cubicBezTo>
                  <a:cubicBezTo>
                    <a:pt x="4717" y="1924"/>
                    <a:pt x="4719" y="1927"/>
                    <a:pt x="4722" y="1929"/>
                  </a:cubicBezTo>
                  <a:cubicBezTo>
                    <a:pt x="4722" y="1946"/>
                    <a:pt x="4722" y="1963"/>
                    <a:pt x="4722" y="1979"/>
                  </a:cubicBezTo>
                  <a:cubicBezTo>
                    <a:pt x="4725" y="1982"/>
                    <a:pt x="4728" y="1985"/>
                    <a:pt x="4731" y="1987"/>
                  </a:cubicBezTo>
                  <a:cubicBezTo>
                    <a:pt x="4731" y="1993"/>
                    <a:pt x="4731" y="1998"/>
                    <a:pt x="4731" y="2004"/>
                  </a:cubicBezTo>
                  <a:cubicBezTo>
                    <a:pt x="4734" y="2007"/>
                    <a:pt x="4736" y="2010"/>
                    <a:pt x="4738" y="2012"/>
                  </a:cubicBezTo>
                  <a:cubicBezTo>
                    <a:pt x="4738" y="2021"/>
                    <a:pt x="4738" y="2029"/>
                    <a:pt x="4738" y="2037"/>
                  </a:cubicBezTo>
                  <a:cubicBezTo>
                    <a:pt x="4750" y="2048"/>
                    <a:pt x="4761" y="2060"/>
                    <a:pt x="4772" y="2070"/>
                  </a:cubicBezTo>
                  <a:cubicBezTo>
                    <a:pt x="4772" y="2073"/>
                    <a:pt x="4772" y="2076"/>
                    <a:pt x="4772" y="2079"/>
                  </a:cubicBezTo>
                  <a:cubicBezTo>
                    <a:pt x="4775" y="2082"/>
                    <a:pt x="4777" y="2084"/>
                    <a:pt x="4780" y="2087"/>
                  </a:cubicBezTo>
                  <a:cubicBezTo>
                    <a:pt x="4780" y="2101"/>
                    <a:pt x="4780" y="2114"/>
                    <a:pt x="4780" y="2128"/>
                  </a:cubicBezTo>
                  <a:cubicBezTo>
                    <a:pt x="4777" y="2131"/>
                    <a:pt x="4774" y="2134"/>
                    <a:pt x="4772" y="2137"/>
                  </a:cubicBezTo>
                  <a:cubicBezTo>
                    <a:pt x="4769" y="2137"/>
                    <a:pt x="4766" y="2137"/>
                    <a:pt x="4764" y="2137"/>
                  </a:cubicBezTo>
                  <a:cubicBezTo>
                    <a:pt x="4761" y="2140"/>
                    <a:pt x="4758" y="2142"/>
                    <a:pt x="4755" y="2145"/>
                  </a:cubicBezTo>
                  <a:cubicBezTo>
                    <a:pt x="4750" y="2145"/>
                    <a:pt x="4744" y="2145"/>
                    <a:pt x="4738" y="2145"/>
                  </a:cubicBezTo>
                  <a:cubicBezTo>
                    <a:pt x="4735" y="2148"/>
                    <a:pt x="4733" y="2150"/>
                    <a:pt x="4731" y="2153"/>
                  </a:cubicBezTo>
                  <a:cubicBezTo>
                    <a:pt x="4725" y="2153"/>
                    <a:pt x="4719" y="2153"/>
                    <a:pt x="4714" y="2153"/>
                  </a:cubicBezTo>
                  <a:cubicBezTo>
                    <a:pt x="4708" y="2158"/>
                    <a:pt x="4703" y="2164"/>
                    <a:pt x="4697" y="2169"/>
                  </a:cubicBezTo>
                  <a:cubicBezTo>
                    <a:pt x="4692" y="2169"/>
                    <a:pt x="4686" y="2169"/>
                    <a:pt x="4680" y="2169"/>
                  </a:cubicBezTo>
                  <a:cubicBezTo>
                    <a:pt x="4675" y="2175"/>
                    <a:pt x="4669" y="2180"/>
                    <a:pt x="4664" y="2186"/>
                  </a:cubicBezTo>
                  <a:cubicBezTo>
                    <a:pt x="4653" y="2186"/>
                    <a:pt x="4641" y="2186"/>
                    <a:pt x="4631" y="2186"/>
                  </a:cubicBezTo>
                  <a:cubicBezTo>
                    <a:pt x="4631" y="2183"/>
                    <a:pt x="4631" y="2180"/>
                    <a:pt x="4631" y="2178"/>
                  </a:cubicBezTo>
                  <a:cubicBezTo>
                    <a:pt x="4628" y="2175"/>
                    <a:pt x="4625" y="2172"/>
                    <a:pt x="4622" y="2169"/>
                  </a:cubicBezTo>
                  <a:cubicBezTo>
                    <a:pt x="4622" y="2166"/>
                    <a:pt x="4622" y="2164"/>
                    <a:pt x="4622" y="2161"/>
                  </a:cubicBezTo>
                  <a:cubicBezTo>
                    <a:pt x="4617" y="2161"/>
                    <a:pt x="4611" y="2161"/>
                    <a:pt x="4606" y="2161"/>
                  </a:cubicBezTo>
                  <a:cubicBezTo>
                    <a:pt x="4606" y="2170"/>
                    <a:pt x="4606" y="2178"/>
                    <a:pt x="4606" y="2186"/>
                  </a:cubicBezTo>
                  <a:cubicBezTo>
                    <a:pt x="4610" y="2189"/>
                    <a:pt x="4612" y="2192"/>
                    <a:pt x="4614" y="2194"/>
                  </a:cubicBezTo>
                  <a:cubicBezTo>
                    <a:pt x="4614" y="2211"/>
                    <a:pt x="4614" y="2227"/>
                    <a:pt x="4614" y="2244"/>
                  </a:cubicBezTo>
                  <a:cubicBezTo>
                    <a:pt x="4618" y="2247"/>
                    <a:pt x="4620" y="2250"/>
                    <a:pt x="4622" y="2252"/>
                  </a:cubicBezTo>
                  <a:cubicBezTo>
                    <a:pt x="4622" y="2258"/>
                    <a:pt x="4622" y="2263"/>
                    <a:pt x="4622" y="2269"/>
                  </a:cubicBezTo>
                  <a:cubicBezTo>
                    <a:pt x="4626" y="2272"/>
                    <a:pt x="4629" y="2275"/>
                    <a:pt x="4631" y="2277"/>
                  </a:cubicBezTo>
                  <a:cubicBezTo>
                    <a:pt x="4631" y="2281"/>
                    <a:pt x="4631" y="2283"/>
                    <a:pt x="4631" y="2285"/>
                  </a:cubicBezTo>
                  <a:cubicBezTo>
                    <a:pt x="4628" y="2289"/>
                    <a:pt x="4625" y="2292"/>
                    <a:pt x="4622" y="2294"/>
                  </a:cubicBezTo>
                  <a:cubicBezTo>
                    <a:pt x="4622" y="2297"/>
                    <a:pt x="4622" y="2300"/>
                    <a:pt x="4622" y="2302"/>
                  </a:cubicBezTo>
                  <a:cubicBezTo>
                    <a:pt x="4619" y="2302"/>
                    <a:pt x="4617" y="2302"/>
                    <a:pt x="4614" y="2302"/>
                  </a:cubicBezTo>
                  <a:cubicBezTo>
                    <a:pt x="4611" y="2305"/>
                    <a:pt x="4609" y="2308"/>
                    <a:pt x="4606" y="2310"/>
                  </a:cubicBezTo>
                  <a:cubicBezTo>
                    <a:pt x="4601" y="2310"/>
                    <a:pt x="4595" y="2310"/>
                    <a:pt x="4590" y="2310"/>
                  </a:cubicBezTo>
                  <a:cubicBezTo>
                    <a:pt x="4579" y="2321"/>
                    <a:pt x="4568" y="2332"/>
                    <a:pt x="4556" y="2343"/>
                  </a:cubicBezTo>
                  <a:cubicBezTo>
                    <a:pt x="4551" y="2343"/>
                    <a:pt x="4545" y="2343"/>
                    <a:pt x="4540" y="2343"/>
                  </a:cubicBezTo>
                  <a:cubicBezTo>
                    <a:pt x="4534" y="2338"/>
                    <a:pt x="4529" y="2332"/>
                    <a:pt x="4523" y="2327"/>
                  </a:cubicBezTo>
                  <a:cubicBezTo>
                    <a:pt x="4520" y="2327"/>
                    <a:pt x="4517" y="2327"/>
                    <a:pt x="4515" y="2327"/>
                  </a:cubicBezTo>
                  <a:cubicBezTo>
                    <a:pt x="4512" y="2324"/>
                    <a:pt x="4509" y="2321"/>
                    <a:pt x="4507" y="2319"/>
                  </a:cubicBezTo>
                  <a:cubicBezTo>
                    <a:pt x="4498" y="2319"/>
                    <a:pt x="4490" y="2319"/>
                    <a:pt x="4482" y="2319"/>
                  </a:cubicBezTo>
                  <a:cubicBezTo>
                    <a:pt x="4478" y="2316"/>
                    <a:pt x="4476" y="2312"/>
                    <a:pt x="4474" y="2310"/>
                  </a:cubicBezTo>
                  <a:cubicBezTo>
                    <a:pt x="4468" y="2310"/>
                    <a:pt x="4463" y="2310"/>
                    <a:pt x="4457" y="2310"/>
                  </a:cubicBezTo>
                  <a:cubicBezTo>
                    <a:pt x="4454" y="2307"/>
                    <a:pt x="4451" y="2305"/>
                    <a:pt x="4449" y="2302"/>
                  </a:cubicBezTo>
                  <a:cubicBezTo>
                    <a:pt x="4444" y="2302"/>
                    <a:pt x="4438" y="2302"/>
                    <a:pt x="4432" y="2302"/>
                  </a:cubicBezTo>
                  <a:cubicBezTo>
                    <a:pt x="4432" y="2308"/>
                    <a:pt x="4432" y="2313"/>
                    <a:pt x="4432" y="2319"/>
                  </a:cubicBezTo>
                  <a:cubicBezTo>
                    <a:pt x="4436" y="2322"/>
                    <a:pt x="4438" y="2324"/>
                    <a:pt x="4440" y="2327"/>
                  </a:cubicBezTo>
                  <a:cubicBezTo>
                    <a:pt x="4440" y="2336"/>
                    <a:pt x="4440" y="2343"/>
                    <a:pt x="4440" y="2351"/>
                  </a:cubicBezTo>
                  <a:cubicBezTo>
                    <a:pt x="4444" y="2355"/>
                    <a:pt x="4447" y="2358"/>
                    <a:pt x="4449" y="2360"/>
                  </a:cubicBezTo>
                  <a:cubicBezTo>
                    <a:pt x="4449" y="2363"/>
                    <a:pt x="4449" y="2366"/>
                    <a:pt x="4449" y="2368"/>
                  </a:cubicBezTo>
                  <a:cubicBezTo>
                    <a:pt x="4452" y="2371"/>
                    <a:pt x="4455" y="2374"/>
                    <a:pt x="4457" y="2377"/>
                  </a:cubicBezTo>
                  <a:cubicBezTo>
                    <a:pt x="4457" y="2380"/>
                    <a:pt x="4457" y="2382"/>
                    <a:pt x="4457" y="2385"/>
                  </a:cubicBezTo>
                  <a:cubicBezTo>
                    <a:pt x="4448" y="2394"/>
                    <a:pt x="4440" y="2402"/>
                    <a:pt x="4432" y="2409"/>
                  </a:cubicBezTo>
                  <a:cubicBezTo>
                    <a:pt x="4432" y="2413"/>
                    <a:pt x="4432" y="2416"/>
                    <a:pt x="4432" y="2418"/>
                  </a:cubicBezTo>
                  <a:cubicBezTo>
                    <a:pt x="4429" y="2421"/>
                    <a:pt x="4426" y="2424"/>
                    <a:pt x="4424" y="2426"/>
                  </a:cubicBezTo>
                  <a:cubicBezTo>
                    <a:pt x="4420" y="2426"/>
                    <a:pt x="4418" y="2426"/>
                    <a:pt x="4416" y="2426"/>
                  </a:cubicBezTo>
                  <a:cubicBezTo>
                    <a:pt x="4412" y="2429"/>
                    <a:pt x="4410" y="2432"/>
                    <a:pt x="4408" y="2435"/>
                  </a:cubicBezTo>
                  <a:cubicBezTo>
                    <a:pt x="4397" y="2435"/>
                    <a:pt x="4385" y="2435"/>
                    <a:pt x="4374" y="2435"/>
                  </a:cubicBezTo>
                  <a:cubicBezTo>
                    <a:pt x="4374" y="2446"/>
                    <a:pt x="4374" y="2457"/>
                    <a:pt x="4374" y="2467"/>
                  </a:cubicBezTo>
                  <a:cubicBezTo>
                    <a:pt x="4366" y="2467"/>
                    <a:pt x="4358" y="2467"/>
                    <a:pt x="4350" y="2467"/>
                  </a:cubicBezTo>
                  <a:cubicBezTo>
                    <a:pt x="4346" y="2464"/>
                    <a:pt x="4343" y="2462"/>
                    <a:pt x="4341" y="2460"/>
                  </a:cubicBezTo>
                  <a:cubicBezTo>
                    <a:pt x="4332" y="2460"/>
                    <a:pt x="4324" y="2460"/>
                    <a:pt x="4316" y="2460"/>
                  </a:cubicBezTo>
                  <a:cubicBezTo>
                    <a:pt x="4316" y="2465"/>
                    <a:pt x="4316" y="2471"/>
                    <a:pt x="4316" y="2476"/>
                  </a:cubicBezTo>
                  <a:cubicBezTo>
                    <a:pt x="4313" y="2479"/>
                    <a:pt x="4311" y="2482"/>
                    <a:pt x="4308" y="2484"/>
                  </a:cubicBezTo>
                  <a:cubicBezTo>
                    <a:pt x="4303" y="2484"/>
                    <a:pt x="4297" y="2484"/>
                    <a:pt x="4292" y="2484"/>
                  </a:cubicBezTo>
                  <a:cubicBezTo>
                    <a:pt x="4288" y="2481"/>
                    <a:pt x="4285" y="2479"/>
                    <a:pt x="4283" y="2476"/>
                  </a:cubicBezTo>
                  <a:cubicBezTo>
                    <a:pt x="4280" y="2479"/>
                    <a:pt x="4277" y="2482"/>
                    <a:pt x="4275" y="2484"/>
                  </a:cubicBezTo>
                  <a:cubicBezTo>
                    <a:pt x="4275" y="2490"/>
                    <a:pt x="4275" y="2495"/>
                    <a:pt x="4275" y="2501"/>
                  </a:cubicBezTo>
                  <a:cubicBezTo>
                    <a:pt x="4272" y="2504"/>
                    <a:pt x="4269" y="2506"/>
                    <a:pt x="4266" y="2509"/>
                  </a:cubicBezTo>
                  <a:cubicBezTo>
                    <a:pt x="4266" y="2512"/>
                    <a:pt x="4266" y="2515"/>
                    <a:pt x="4266" y="2518"/>
                  </a:cubicBezTo>
                  <a:cubicBezTo>
                    <a:pt x="4272" y="2523"/>
                    <a:pt x="4277" y="2529"/>
                    <a:pt x="4283" y="2534"/>
                  </a:cubicBezTo>
                  <a:cubicBezTo>
                    <a:pt x="4283" y="2537"/>
                    <a:pt x="4283" y="2540"/>
                    <a:pt x="4283" y="2542"/>
                  </a:cubicBezTo>
                  <a:cubicBezTo>
                    <a:pt x="4286" y="2545"/>
                    <a:pt x="4289" y="2548"/>
                    <a:pt x="4292" y="2550"/>
                  </a:cubicBezTo>
                  <a:cubicBezTo>
                    <a:pt x="4308" y="2550"/>
                    <a:pt x="4325" y="2550"/>
                    <a:pt x="4341" y="2550"/>
                  </a:cubicBezTo>
                  <a:cubicBezTo>
                    <a:pt x="4344" y="2553"/>
                    <a:pt x="4347" y="2557"/>
                    <a:pt x="4350" y="2559"/>
                  </a:cubicBezTo>
                  <a:cubicBezTo>
                    <a:pt x="4353" y="2559"/>
                    <a:pt x="4355" y="2559"/>
                    <a:pt x="4358" y="2559"/>
                  </a:cubicBezTo>
                  <a:cubicBezTo>
                    <a:pt x="4369" y="2570"/>
                    <a:pt x="4380" y="2581"/>
                    <a:pt x="4391" y="2592"/>
                  </a:cubicBezTo>
                  <a:cubicBezTo>
                    <a:pt x="4391" y="2607"/>
                    <a:pt x="4391" y="2620"/>
                    <a:pt x="4391" y="2634"/>
                  </a:cubicBezTo>
                  <a:cubicBezTo>
                    <a:pt x="4394" y="2637"/>
                    <a:pt x="4397" y="2639"/>
                    <a:pt x="4399" y="2642"/>
                  </a:cubicBezTo>
                  <a:cubicBezTo>
                    <a:pt x="4399" y="2647"/>
                    <a:pt x="4399" y="2653"/>
                    <a:pt x="4399" y="2658"/>
                  </a:cubicBezTo>
                  <a:cubicBezTo>
                    <a:pt x="4391" y="2658"/>
                    <a:pt x="4383" y="2658"/>
                    <a:pt x="4374" y="2658"/>
                  </a:cubicBezTo>
                  <a:cubicBezTo>
                    <a:pt x="4372" y="2661"/>
                    <a:pt x="4369" y="2663"/>
                    <a:pt x="4366" y="2666"/>
                  </a:cubicBezTo>
                  <a:cubicBezTo>
                    <a:pt x="4352" y="2666"/>
                    <a:pt x="4339" y="2666"/>
                    <a:pt x="4324" y="2666"/>
                  </a:cubicBezTo>
                  <a:cubicBezTo>
                    <a:pt x="4322" y="2669"/>
                    <a:pt x="4319" y="2672"/>
                    <a:pt x="4316" y="2675"/>
                  </a:cubicBezTo>
                  <a:cubicBezTo>
                    <a:pt x="4314" y="2675"/>
                    <a:pt x="4312" y="2675"/>
                    <a:pt x="4308" y="2675"/>
                  </a:cubicBezTo>
                  <a:cubicBezTo>
                    <a:pt x="4306" y="2677"/>
                    <a:pt x="4303" y="2680"/>
                    <a:pt x="4300" y="2683"/>
                  </a:cubicBezTo>
                  <a:cubicBezTo>
                    <a:pt x="4300" y="2685"/>
                    <a:pt x="4300" y="2689"/>
                    <a:pt x="4300" y="2692"/>
                  </a:cubicBezTo>
                  <a:cubicBezTo>
                    <a:pt x="4297" y="2694"/>
                    <a:pt x="4295" y="2696"/>
                    <a:pt x="4292" y="2700"/>
                  </a:cubicBezTo>
                  <a:cubicBezTo>
                    <a:pt x="4292" y="2705"/>
                    <a:pt x="4292" y="2711"/>
                    <a:pt x="4292" y="2716"/>
                  </a:cubicBezTo>
                  <a:cubicBezTo>
                    <a:pt x="4284" y="2716"/>
                    <a:pt x="4275" y="2716"/>
                    <a:pt x="4266" y="2716"/>
                  </a:cubicBezTo>
                  <a:cubicBezTo>
                    <a:pt x="4264" y="2719"/>
                    <a:pt x="4261" y="2721"/>
                    <a:pt x="4258" y="2724"/>
                  </a:cubicBezTo>
                  <a:cubicBezTo>
                    <a:pt x="4253" y="2724"/>
                    <a:pt x="4247" y="2724"/>
                    <a:pt x="4242" y="2724"/>
                  </a:cubicBezTo>
                  <a:cubicBezTo>
                    <a:pt x="4234" y="2732"/>
                    <a:pt x="4226" y="2741"/>
                    <a:pt x="4217" y="2750"/>
                  </a:cubicBezTo>
                  <a:cubicBezTo>
                    <a:pt x="4211" y="2750"/>
                    <a:pt x="4206" y="2750"/>
                    <a:pt x="4200" y="2750"/>
                  </a:cubicBezTo>
                  <a:cubicBezTo>
                    <a:pt x="4195" y="2755"/>
                    <a:pt x="4189" y="2760"/>
                    <a:pt x="4183" y="2766"/>
                  </a:cubicBezTo>
                  <a:cubicBezTo>
                    <a:pt x="4164" y="2766"/>
                    <a:pt x="4145" y="2766"/>
                    <a:pt x="4125" y="2766"/>
                  </a:cubicBezTo>
                  <a:cubicBezTo>
                    <a:pt x="4123" y="2768"/>
                    <a:pt x="4121" y="2771"/>
                    <a:pt x="4117" y="2774"/>
                  </a:cubicBezTo>
                  <a:cubicBezTo>
                    <a:pt x="4115" y="2774"/>
                    <a:pt x="4112" y="2774"/>
                    <a:pt x="4109" y="2774"/>
                  </a:cubicBezTo>
                  <a:cubicBezTo>
                    <a:pt x="4101" y="2782"/>
                    <a:pt x="4093" y="2790"/>
                    <a:pt x="4084" y="2799"/>
                  </a:cubicBezTo>
                  <a:cubicBezTo>
                    <a:pt x="4084" y="2805"/>
                    <a:pt x="4084" y="2810"/>
                    <a:pt x="4084" y="2816"/>
                  </a:cubicBezTo>
                  <a:cubicBezTo>
                    <a:pt x="4090" y="2821"/>
                    <a:pt x="4095" y="2827"/>
                    <a:pt x="4101" y="2832"/>
                  </a:cubicBezTo>
                  <a:cubicBezTo>
                    <a:pt x="4098" y="2835"/>
                    <a:pt x="4096" y="2837"/>
                    <a:pt x="4093" y="2840"/>
                  </a:cubicBezTo>
                  <a:cubicBezTo>
                    <a:pt x="4093" y="2846"/>
                    <a:pt x="4093" y="2852"/>
                    <a:pt x="4093" y="2857"/>
                  </a:cubicBezTo>
                  <a:cubicBezTo>
                    <a:pt x="4090" y="2859"/>
                    <a:pt x="4087" y="2862"/>
                    <a:pt x="4084" y="2865"/>
                  </a:cubicBezTo>
                  <a:cubicBezTo>
                    <a:pt x="4079" y="2865"/>
                    <a:pt x="4073" y="2865"/>
                    <a:pt x="4067" y="2865"/>
                  </a:cubicBezTo>
                  <a:cubicBezTo>
                    <a:pt x="4065" y="2867"/>
                    <a:pt x="4063" y="2871"/>
                    <a:pt x="4059" y="2874"/>
                  </a:cubicBezTo>
                  <a:cubicBezTo>
                    <a:pt x="4057" y="2874"/>
                    <a:pt x="4055" y="2874"/>
                    <a:pt x="4052" y="2874"/>
                  </a:cubicBezTo>
                  <a:cubicBezTo>
                    <a:pt x="4049" y="2876"/>
                    <a:pt x="4046" y="2879"/>
                    <a:pt x="4043" y="2882"/>
                  </a:cubicBezTo>
                  <a:cubicBezTo>
                    <a:pt x="4043" y="2884"/>
                    <a:pt x="4043" y="2887"/>
                    <a:pt x="4043" y="2890"/>
                  </a:cubicBezTo>
                  <a:cubicBezTo>
                    <a:pt x="4037" y="2895"/>
                    <a:pt x="4032" y="2901"/>
                    <a:pt x="4026" y="2906"/>
                  </a:cubicBezTo>
                  <a:cubicBezTo>
                    <a:pt x="4024" y="2906"/>
                    <a:pt x="4021" y="2906"/>
                    <a:pt x="4018" y="2906"/>
                  </a:cubicBezTo>
                  <a:cubicBezTo>
                    <a:pt x="4016" y="2909"/>
                    <a:pt x="4013" y="2912"/>
                    <a:pt x="4009" y="2915"/>
                  </a:cubicBezTo>
                  <a:cubicBezTo>
                    <a:pt x="4009" y="2921"/>
                    <a:pt x="4009" y="2926"/>
                    <a:pt x="4009" y="2932"/>
                  </a:cubicBezTo>
                  <a:cubicBezTo>
                    <a:pt x="4001" y="2932"/>
                    <a:pt x="3993" y="2932"/>
                    <a:pt x="3985" y="2932"/>
                  </a:cubicBezTo>
                  <a:cubicBezTo>
                    <a:pt x="3982" y="2934"/>
                    <a:pt x="3980" y="2937"/>
                    <a:pt x="3977" y="2940"/>
                  </a:cubicBezTo>
                  <a:cubicBezTo>
                    <a:pt x="3971" y="2940"/>
                    <a:pt x="3966" y="2940"/>
                    <a:pt x="3960" y="2940"/>
                  </a:cubicBezTo>
                  <a:cubicBezTo>
                    <a:pt x="3958" y="2942"/>
                    <a:pt x="3955" y="2945"/>
                    <a:pt x="3952" y="2949"/>
                  </a:cubicBezTo>
                  <a:cubicBezTo>
                    <a:pt x="3950" y="2949"/>
                    <a:pt x="3947" y="2949"/>
                    <a:pt x="3943" y="2949"/>
                  </a:cubicBezTo>
                  <a:cubicBezTo>
                    <a:pt x="3938" y="2943"/>
                    <a:pt x="3932" y="2937"/>
                    <a:pt x="3927" y="2932"/>
                  </a:cubicBezTo>
                  <a:cubicBezTo>
                    <a:pt x="3921" y="2932"/>
                    <a:pt x="3916" y="2932"/>
                    <a:pt x="3910" y="2932"/>
                  </a:cubicBezTo>
                  <a:cubicBezTo>
                    <a:pt x="3908" y="2929"/>
                    <a:pt x="3905" y="2926"/>
                    <a:pt x="3902" y="2923"/>
                  </a:cubicBezTo>
                  <a:cubicBezTo>
                    <a:pt x="3894" y="2923"/>
                    <a:pt x="3886" y="2923"/>
                    <a:pt x="3877" y="2923"/>
                  </a:cubicBezTo>
                  <a:cubicBezTo>
                    <a:pt x="3875" y="2921"/>
                    <a:pt x="3872" y="2918"/>
                    <a:pt x="3869" y="2915"/>
                  </a:cubicBezTo>
                  <a:cubicBezTo>
                    <a:pt x="3866" y="2915"/>
                    <a:pt x="3864" y="2915"/>
                    <a:pt x="3861" y="2915"/>
                  </a:cubicBezTo>
                  <a:cubicBezTo>
                    <a:pt x="3858" y="2913"/>
                    <a:pt x="3856" y="2910"/>
                    <a:pt x="3853" y="2906"/>
                  </a:cubicBezTo>
                  <a:cubicBezTo>
                    <a:pt x="3845" y="2906"/>
                    <a:pt x="3836" y="2906"/>
                    <a:pt x="3827" y="2906"/>
                  </a:cubicBezTo>
                  <a:cubicBezTo>
                    <a:pt x="3825" y="2904"/>
                    <a:pt x="3822" y="2902"/>
                    <a:pt x="3819" y="2898"/>
                  </a:cubicBezTo>
                  <a:cubicBezTo>
                    <a:pt x="3811" y="2898"/>
                    <a:pt x="3803" y="2898"/>
                    <a:pt x="3795" y="2898"/>
                  </a:cubicBezTo>
                  <a:cubicBezTo>
                    <a:pt x="3792" y="2896"/>
                    <a:pt x="3789" y="2894"/>
                    <a:pt x="3786" y="2890"/>
                  </a:cubicBezTo>
                  <a:cubicBezTo>
                    <a:pt x="3786" y="2888"/>
                    <a:pt x="3786" y="2885"/>
                    <a:pt x="3786" y="2882"/>
                  </a:cubicBezTo>
                  <a:cubicBezTo>
                    <a:pt x="3784" y="2879"/>
                    <a:pt x="3781" y="2877"/>
                    <a:pt x="3778" y="2874"/>
                  </a:cubicBezTo>
                  <a:cubicBezTo>
                    <a:pt x="3780" y="2871"/>
                    <a:pt x="3783" y="2868"/>
                    <a:pt x="3786" y="2865"/>
                  </a:cubicBezTo>
                  <a:cubicBezTo>
                    <a:pt x="3786" y="2860"/>
                    <a:pt x="3786" y="2855"/>
                    <a:pt x="3786" y="2849"/>
                  </a:cubicBezTo>
                  <a:cubicBezTo>
                    <a:pt x="3788" y="2847"/>
                    <a:pt x="3792" y="2844"/>
                    <a:pt x="3795" y="2840"/>
                  </a:cubicBezTo>
                  <a:cubicBezTo>
                    <a:pt x="3797" y="2840"/>
                    <a:pt x="3799" y="2840"/>
                    <a:pt x="3803" y="2840"/>
                  </a:cubicBezTo>
                  <a:cubicBezTo>
                    <a:pt x="3808" y="2835"/>
                    <a:pt x="3814" y="2829"/>
                    <a:pt x="3819" y="2824"/>
                  </a:cubicBezTo>
                  <a:cubicBezTo>
                    <a:pt x="3819" y="2816"/>
                    <a:pt x="3819" y="2808"/>
                    <a:pt x="3819" y="2799"/>
                  </a:cubicBezTo>
                  <a:cubicBezTo>
                    <a:pt x="3819" y="2797"/>
                    <a:pt x="3819" y="2794"/>
                    <a:pt x="3819" y="2791"/>
                  </a:cubicBezTo>
                  <a:cubicBezTo>
                    <a:pt x="3814" y="2786"/>
                    <a:pt x="3808" y="2780"/>
                    <a:pt x="3803" y="2774"/>
                  </a:cubicBezTo>
                  <a:cubicBezTo>
                    <a:pt x="3800" y="2777"/>
                    <a:pt x="3798" y="2779"/>
                    <a:pt x="3795" y="2782"/>
                  </a:cubicBezTo>
                  <a:cubicBezTo>
                    <a:pt x="3792" y="2782"/>
                    <a:pt x="3789" y="2782"/>
                    <a:pt x="3786" y="2782"/>
                  </a:cubicBezTo>
                  <a:cubicBezTo>
                    <a:pt x="3780" y="2788"/>
                    <a:pt x="3775" y="2793"/>
                    <a:pt x="3769" y="2799"/>
                  </a:cubicBezTo>
                  <a:cubicBezTo>
                    <a:pt x="3767" y="2799"/>
                    <a:pt x="3764" y="2799"/>
                    <a:pt x="3761" y="2799"/>
                  </a:cubicBezTo>
                  <a:cubicBezTo>
                    <a:pt x="3756" y="2793"/>
                    <a:pt x="3750" y="2788"/>
                    <a:pt x="3745" y="2782"/>
                  </a:cubicBezTo>
                  <a:cubicBezTo>
                    <a:pt x="3742" y="2785"/>
                    <a:pt x="3740" y="2788"/>
                    <a:pt x="3737" y="2791"/>
                  </a:cubicBezTo>
                  <a:cubicBezTo>
                    <a:pt x="3734" y="2791"/>
                    <a:pt x="3731" y="2791"/>
                    <a:pt x="3728" y="2791"/>
                  </a:cubicBezTo>
                  <a:cubicBezTo>
                    <a:pt x="3725" y="2789"/>
                    <a:pt x="3723" y="2786"/>
                    <a:pt x="3720" y="2782"/>
                  </a:cubicBezTo>
                  <a:cubicBezTo>
                    <a:pt x="3712" y="2782"/>
                    <a:pt x="3704" y="2782"/>
                    <a:pt x="3695" y="2782"/>
                  </a:cubicBezTo>
                  <a:cubicBezTo>
                    <a:pt x="3693" y="2780"/>
                    <a:pt x="3690" y="2778"/>
                    <a:pt x="3687" y="2774"/>
                  </a:cubicBezTo>
                  <a:cubicBezTo>
                    <a:pt x="3684" y="2774"/>
                    <a:pt x="3682" y="2774"/>
                    <a:pt x="3679" y="2774"/>
                  </a:cubicBezTo>
                  <a:cubicBezTo>
                    <a:pt x="3673" y="2780"/>
                    <a:pt x="3667" y="2786"/>
                    <a:pt x="3662" y="2791"/>
                  </a:cubicBezTo>
                  <a:cubicBezTo>
                    <a:pt x="3660" y="2791"/>
                    <a:pt x="3656" y="2791"/>
                    <a:pt x="3653" y="2791"/>
                  </a:cubicBezTo>
                  <a:cubicBezTo>
                    <a:pt x="3651" y="2793"/>
                    <a:pt x="3648" y="2796"/>
                    <a:pt x="3645" y="2799"/>
                  </a:cubicBezTo>
                  <a:cubicBezTo>
                    <a:pt x="3645" y="2801"/>
                    <a:pt x="3645" y="2804"/>
                    <a:pt x="3645" y="2807"/>
                  </a:cubicBezTo>
                  <a:cubicBezTo>
                    <a:pt x="3629" y="2807"/>
                    <a:pt x="3613" y="2807"/>
                    <a:pt x="3596" y="2807"/>
                  </a:cubicBezTo>
                  <a:cubicBezTo>
                    <a:pt x="3593" y="2805"/>
                    <a:pt x="3590" y="2802"/>
                    <a:pt x="3587" y="2799"/>
                  </a:cubicBezTo>
                  <a:cubicBezTo>
                    <a:pt x="3585" y="2799"/>
                    <a:pt x="3582" y="2799"/>
                    <a:pt x="3579" y="2799"/>
                  </a:cubicBezTo>
                  <a:cubicBezTo>
                    <a:pt x="3557" y="2821"/>
                    <a:pt x="3535" y="2843"/>
                    <a:pt x="3512" y="2865"/>
                  </a:cubicBezTo>
                  <a:cubicBezTo>
                    <a:pt x="3504" y="2865"/>
                    <a:pt x="3497" y="2865"/>
                    <a:pt x="3488" y="2865"/>
                  </a:cubicBezTo>
                  <a:cubicBezTo>
                    <a:pt x="3485" y="2863"/>
                    <a:pt x="3483" y="2860"/>
                    <a:pt x="3480" y="2857"/>
                  </a:cubicBezTo>
                  <a:cubicBezTo>
                    <a:pt x="3474" y="2857"/>
                    <a:pt x="3469" y="2857"/>
                    <a:pt x="3463" y="2857"/>
                  </a:cubicBezTo>
                  <a:cubicBezTo>
                    <a:pt x="3461" y="2855"/>
                    <a:pt x="3458" y="2852"/>
                    <a:pt x="3454" y="2849"/>
                  </a:cubicBezTo>
                  <a:cubicBezTo>
                    <a:pt x="3452" y="2849"/>
                    <a:pt x="3450" y="2849"/>
                    <a:pt x="3446" y="2849"/>
                  </a:cubicBezTo>
                  <a:cubicBezTo>
                    <a:pt x="3438" y="2841"/>
                    <a:pt x="3430" y="2832"/>
                    <a:pt x="3422" y="2824"/>
                  </a:cubicBezTo>
                  <a:cubicBezTo>
                    <a:pt x="3419" y="2824"/>
                    <a:pt x="3416" y="2824"/>
                    <a:pt x="3413" y="2824"/>
                  </a:cubicBezTo>
                  <a:cubicBezTo>
                    <a:pt x="3411" y="2821"/>
                    <a:pt x="3408" y="2819"/>
                    <a:pt x="3405" y="2816"/>
                  </a:cubicBezTo>
                  <a:cubicBezTo>
                    <a:pt x="3392" y="2816"/>
                    <a:pt x="3378" y="2816"/>
                    <a:pt x="3364" y="2816"/>
                  </a:cubicBezTo>
                  <a:cubicBezTo>
                    <a:pt x="3361" y="2813"/>
                    <a:pt x="3358" y="2810"/>
                    <a:pt x="3355" y="2807"/>
                  </a:cubicBezTo>
                  <a:cubicBezTo>
                    <a:pt x="3353" y="2807"/>
                    <a:pt x="3350" y="2807"/>
                    <a:pt x="3347" y="2807"/>
                  </a:cubicBezTo>
                  <a:cubicBezTo>
                    <a:pt x="3345" y="2805"/>
                    <a:pt x="3342" y="2802"/>
                    <a:pt x="3339" y="2799"/>
                  </a:cubicBezTo>
                  <a:cubicBezTo>
                    <a:pt x="3333" y="2799"/>
                    <a:pt x="3328" y="2799"/>
                    <a:pt x="3322" y="2799"/>
                  </a:cubicBezTo>
                  <a:cubicBezTo>
                    <a:pt x="3320" y="2797"/>
                    <a:pt x="3317" y="2794"/>
                    <a:pt x="3314" y="2791"/>
                  </a:cubicBezTo>
                  <a:cubicBezTo>
                    <a:pt x="3311" y="2791"/>
                    <a:pt x="3309" y="2791"/>
                    <a:pt x="3306" y="2791"/>
                  </a:cubicBezTo>
                  <a:cubicBezTo>
                    <a:pt x="3298" y="2783"/>
                    <a:pt x="3290" y="2774"/>
                    <a:pt x="3281" y="2766"/>
                  </a:cubicBezTo>
                  <a:cubicBezTo>
                    <a:pt x="3279" y="2766"/>
                    <a:pt x="3275" y="2766"/>
                    <a:pt x="3272" y="2766"/>
                  </a:cubicBezTo>
                  <a:cubicBezTo>
                    <a:pt x="3270" y="2763"/>
                    <a:pt x="3267" y="2761"/>
                    <a:pt x="3264" y="2758"/>
                  </a:cubicBezTo>
                  <a:cubicBezTo>
                    <a:pt x="3259" y="2758"/>
                    <a:pt x="3253" y="2758"/>
                    <a:pt x="3248" y="2758"/>
                  </a:cubicBezTo>
                  <a:cubicBezTo>
                    <a:pt x="3245" y="2755"/>
                    <a:pt x="3243" y="2753"/>
                    <a:pt x="3240" y="2750"/>
                  </a:cubicBezTo>
                  <a:cubicBezTo>
                    <a:pt x="3232" y="2750"/>
                    <a:pt x="3223" y="2750"/>
                    <a:pt x="3214" y="2750"/>
                  </a:cubicBezTo>
                  <a:cubicBezTo>
                    <a:pt x="3212" y="2747"/>
                    <a:pt x="3209" y="2744"/>
                    <a:pt x="3206" y="2741"/>
                  </a:cubicBezTo>
                  <a:cubicBezTo>
                    <a:pt x="3198" y="2741"/>
                    <a:pt x="3190" y="2741"/>
                    <a:pt x="3182" y="2741"/>
                  </a:cubicBezTo>
                  <a:cubicBezTo>
                    <a:pt x="3179" y="2743"/>
                    <a:pt x="3176" y="2747"/>
                    <a:pt x="3173" y="2750"/>
                  </a:cubicBezTo>
                  <a:cubicBezTo>
                    <a:pt x="3171" y="2747"/>
                    <a:pt x="3168" y="2744"/>
                    <a:pt x="3165" y="2741"/>
                  </a:cubicBezTo>
                  <a:cubicBezTo>
                    <a:pt x="3160" y="2741"/>
                    <a:pt x="3126" y="2743"/>
                    <a:pt x="3124" y="2742"/>
                  </a:cubicBezTo>
                  <a:close/>
                </a:path>
              </a:pathLst>
            </a:custGeom>
            <a:solidFill>
              <a:srgbClr val="001D77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2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7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D64C97D-98A8-43AF-B454-76445397DCF6}"/>
              </a:ext>
            </a:extLst>
          </p:cNvPr>
          <p:cNvSpPr txBox="1"/>
          <p:nvPr/>
        </p:nvSpPr>
        <p:spPr>
          <a:xfrm>
            <a:off x="4046221" y="2947338"/>
            <a:ext cx="54001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0,0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-0,1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-10,0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-16,0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27A974CB-9B0F-4F2D-9F18-68BD8C710F27}"/>
              </a:ext>
            </a:extLst>
          </p:cNvPr>
          <p:cNvSpPr txBox="1"/>
          <p:nvPr/>
        </p:nvSpPr>
        <p:spPr>
          <a:xfrm>
            <a:off x="3755709" y="2482421"/>
            <a:ext cx="21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Zmiana w % </a:t>
            </a:r>
            <a:b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 porównaniu z NSP 2011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8C32531D-2466-4204-992A-C11BCA87CF81}"/>
              </a:ext>
            </a:extLst>
          </p:cNvPr>
          <p:cNvSpPr txBox="1"/>
          <p:nvPr/>
        </p:nvSpPr>
        <p:spPr>
          <a:xfrm>
            <a:off x="3747083" y="3901807"/>
            <a:ext cx="13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lubuskie = -10,4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E09C7B55-8420-4F4A-9432-C3C237B211DA}"/>
              </a:ext>
            </a:extLst>
          </p:cNvPr>
          <p:cNvSpPr/>
          <p:nvPr/>
        </p:nvSpPr>
        <p:spPr>
          <a:xfrm>
            <a:off x="3838754" y="3013373"/>
            <a:ext cx="252000" cy="126000"/>
          </a:xfrm>
          <a:prstGeom prst="rect">
            <a:avLst/>
          </a:prstGeom>
          <a:solidFill>
            <a:srgbClr val="BED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0ECFC386-38CA-44E2-A0C0-11B14A86286F}"/>
              </a:ext>
            </a:extLst>
          </p:cNvPr>
          <p:cNvSpPr/>
          <p:nvPr/>
        </p:nvSpPr>
        <p:spPr>
          <a:xfrm>
            <a:off x="3838754" y="3209624"/>
            <a:ext cx="252000" cy="126000"/>
          </a:xfrm>
          <a:prstGeom prst="rect">
            <a:avLst/>
          </a:prstGeom>
          <a:solidFill>
            <a:srgbClr val="CCD1E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AFFE1C1E-E6FE-4352-AE03-340BB23B6980}"/>
              </a:ext>
            </a:extLst>
          </p:cNvPr>
          <p:cNvSpPr/>
          <p:nvPr/>
        </p:nvSpPr>
        <p:spPr>
          <a:xfrm>
            <a:off x="3838754" y="3405875"/>
            <a:ext cx="252000" cy="126000"/>
          </a:xfrm>
          <a:prstGeom prst="rect">
            <a:avLst/>
          </a:prstGeom>
          <a:solidFill>
            <a:srgbClr val="6677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0EFEDFE9-92AF-4873-B304-775C3218DBCF}"/>
              </a:ext>
            </a:extLst>
          </p:cNvPr>
          <p:cNvSpPr/>
          <p:nvPr/>
        </p:nvSpPr>
        <p:spPr>
          <a:xfrm>
            <a:off x="3838754" y="3602126"/>
            <a:ext cx="252000" cy="126000"/>
          </a:xfrm>
          <a:prstGeom prst="rect">
            <a:avLst/>
          </a:prstGeom>
          <a:solidFill>
            <a:srgbClr val="001D7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3CE6EE9C-A13C-4643-9F40-B13604F401BB}"/>
              </a:ext>
            </a:extLst>
          </p:cNvPr>
          <p:cNvSpPr txBox="1"/>
          <p:nvPr/>
        </p:nvSpPr>
        <p:spPr>
          <a:xfrm>
            <a:off x="4459858" y="2947338"/>
            <a:ext cx="2415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14157215-91E4-455C-BC28-BF627C9D5016}"/>
              </a:ext>
            </a:extLst>
          </p:cNvPr>
          <p:cNvSpPr txBox="1"/>
          <p:nvPr/>
        </p:nvSpPr>
        <p:spPr>
          <a:xfrm>
            <a:off x="4546337" y="2947338"/>
            <a:ext cx="58573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-9,9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-15,9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-24,2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9A71CF83-58C1-4D51-8D88-848929AA2F06}"/>
              </a:ext>
            </a:extLst>
          </p:cNvPr>
          <p:cNvSpPr txBox="1"/>
          <p:nvPr/>
        </p:nvSpPr>
        <p:spPr>
          <a:xfrm>
            <a:off x="5020242" y="2947338"/>
            <a:ext cx="48307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(1)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(4)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(7)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(2)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183161"/>
            <a:ext cx="113851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 % ludności o ustalonym statusie na rynku pracy wg gmin </a:t>
            </a:r>
          </a:p>
          <a:p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93992" y="1405073"/>
            <a:ext cx="3707579" cy="1583702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13500000" algn="br" rotWithShape="0">
              <a:srgbClr val="BDD6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lvl="0"/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najwięcej:</a:t>
            </a:r>
          </a:p>
          <a:p>
            <a:pPr marL="285750" indent="-285750"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Gozdnica (52,3%)</a:t>
            </a:r>
          </a:p>
          <a:p>
            <a:pPr marL="285750" indent="-285750"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Brody (48,1%)</a:t>
            </a:r>
          </a:p>
          <a:p>
            <a:pPr marL="285750" lvl="0" indent="-285750">
              <a:buClr>
                <a:srgbClr val="BDD60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Wymiarki i Szprotawa (po 47,3%)</a:t>
            </a:r>
          </a:p>
          <a:p>
            <a:pPr marL="285750" lvl="0" indent="-285750">
              <a:buClr>
                <a:srgbClr val="BDD600"/>
              </a:buClr>
              <a:buFont typeface="Arial" panose="020B0604020202020204" pitchFamily="34" charset="0"/>
              <a:buChar char="•"/>
            </a:pPr>
            <a:endParaRPr lang="pl-PL" sz="1600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293992" y="3872535"/>
            <a:ext cx="2446470" cy="1580392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8100000" algn="tr" rotWithShape="0">
              <a:srgbClr val="001E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/>
          <a:lstStyle/>
          <a:p>
            <a:pPr lvl="0"/>
            <a:r>
              <a:rPr lang="pl-PL" sz="14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najmniej:</a:t>
            </a: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Kłodawa (35,0%)</a:t>
            </a: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Santok (35,7%)</a:t>
            </a: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Deszczno (36,5%)</a:t>
            </a:r>
          </a:p>
          <a:p>
            <a:pPr marL="285750" lvl="0" indent="-28575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Zabór (36,8%)</a:t>
            </a: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8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41B44A-9BB1-4C0A-A026-895E1F08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85" y="1000434"/>
            <a:ext cx="3346315" cy="508756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B4DBC6-2BCD-44C4-9E58-A1717D9963F2}"/>
              </a:ext>
            </a:extLst>
          </p:cNvPr>
          <p:cNvSpPr txBox="1"/>
          <p:nvPr/>
        </p:nvSpPr>
        <p:spPr>
          <a:xfrm>
            <a:off x="4175186" y="2763429"/>
            <a:ext cx="4830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47,1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44,1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40,1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37,1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35,0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02E066B-E865-4772-8CFF-CD49AEA6FD2B}"/>
              </a:ext>
            </a:extLst>
          </p:cNvPr>
          <p:cNvSpPr txBox="1"/>
          <p:nvPr/>
        </p:nvSpPr>
        <p:spPr>
          <a:xfrm>
            <a:off x="3885966" y="2355827"/>
            <a:ext cx="2104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 %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E90126E-5990-464E-AD61-1E4112A3D211}"/>
              </a:ext>
            </a:extLst>
          </p:cNvPr>
          <p:cNvSpPr txBox="1"/>
          <p:nvPr/>
        </p:nvSpPr>
        <p:spPr>
          <a:xfrm>
            <a:off x="3841974" y="3866488"/>
            <a:ext cx="13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lubuskie = 42,0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CF9FF29-89E0-48BD-ADA1-CEC43A17D402}"/>
              </a:ext>
            </a:extLst>
          </p:cNvPr>
          <p:cNvSpPr/>
          <p:nvPr/>
        </p:nvSpPr>
        <p:spPr>
          <a:xfrm>
            <a:off x="3933645" y="2829464"/>
            <a:ext cx="252000" cy="126000"/>
          </a:xfrm>
          <a:prstGeom prst="rect">
            <a:avLst/>
          </a:prstGeom>
          <a:solidFill>
            <a:srgbClr val="001D7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1B5C569-E814-4CE9-B1D6-7FF4CEFE9F59}"/>
              </a:ext>
            </a:extLst>
          </p:cNvPr>
          <p:cNvSpPr/>
          <p:nvPr/>
        </p:nvSpPr>
        <p:spPr>
          <a:xfrm>
            <a:off x="3933645" y="3025715"/>
            <a:ext cx="252000" cy="126000"/>
          </a:xfrm>
          <a:prstGeom prst="rect">
            <a:avLst/>
          </a:prstGeom>
          <a:solidFill>
            <a:srgbClr val="334A9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D388774-E6BC-4CB5-B144-6DB2EF788ED9}"/>
              </a:ext>
            </a:extLst>
          </p:cNvPr>
          <p:cNvSpPr/>
          <p:nvPr/>
        </p:nvSpPr>
        <p:spPr>
          <a:xfrm>
            <a:off x="3933645" y="3221966"/>
            <a:ext cx="252000" cy="126000"/>
          </a:xfrm>
          <a:prstGeom prst="rect">
            <a:avLst/>
          </a:prstGeom>
          <a:solidFill>
            <a:srgbClr val="6677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23D2590-F282-4872-8F46-D52E3B818032}"/>
              </a:ext>
            </a:extLst>
          </p:cNvPr>
          <p:cNvSpPr/>
          <p:nvPr/>
        </p:nvSpPr>
        <p:spPr>
          <a:xfrm>
            <a:off x="3933645" y="3418217"/>
            <a:ext cx="252000" cy="126000"/>
          </a:xfrm>
          <a:prstGeom prst="rect">
            <a:avLst/>
          </a:prstGeom>
          <a:solidFill>
            <a:srgbClr val="99A4C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4C58E3C-80B6-4A68-B749-EC558C6322C2}"/>
              </a:ext>
            </a:extLst>
          </p:cNvPr>
          <p:cNvSpPr/>
          <p:nvPr/>
        </p:nvSpPr>
        <p:spPr>
          <a:xfrm>
            <a:off x="3933645" y="3614468"/>
            <a:ext cx="252000" cy="126000"/>
          </a:xfrm>
          <a:prstGeom prst="rect">
            <a:avLst/>
          </a:prstGeom>
          <a:solidFill>
            <a:srgbClr val="CCD1E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>
            <a:extLst>
              <a:ext uri="{FF2B5EF4-FFF2-40B4-BE49-F238E27FC236}">
                <a16:creationId xmlns:a16="http://schemas.microsoft.com/office/drawing/2014/main" id="{D6582581-457D-4E83-9E89-F738660A5D9D}"/>
              </a:ext>
            </a:extLst>
          </p:cNvPr>
          <p:cNvSpPr txBox="1"/>
          <p:nvPr/>
        </p:nvSpPr>
        <p:spPr>
          <a:xfrm>
            <a:off x="4543319" y="2763429"/>
            <a:ext cx="241539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–</a:t>
            </a:r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112DF310-C62C-4CD7-AC22-1EE75CA4835A}"/>
              </a:ext>
            </a:extLst>
          </p:cNvPr>
          <p:cNvSpPr txBox="1"/>
          <p:nvPr/>
        </p:nvSpPr>
        <p:spPr>
          <a:xfrm>
            <a:off x="4675518" y="2763429"/>
            <a:ext cx="4830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52,3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47,0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44,0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40,0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37,0</a:t>
            </a:r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28989F27-23E9-4117-8722-5B378185D360}"/>
              </a:ext>
            </a:extLst>
          </p:cNvPr>
          <p:cNvSpPr txBox="1"/>
          <p:nvPr/>
        </p:nvSpPr>
        <p:spPr>
          <a:xfrm>
            <a:off x="5115133" y="2763429"/>
            <a:ext cx="4830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(4)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(25)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(36)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(13)</a:t>
            </a:r>
          </a:p>
          <a:p>
            <a:pPr algn="r">
              <a:spcAft>
                <a:spcPts val="100"/>
              </a:spcAft>
            </a:pP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(4)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97549" y="367827"/>
            <a:ext cx="113851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Bierni zawodowo wg grup wieku </a:t>
            </a:r>
            <a:r>
              <a:rPr lang="pl-PL" sz="24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woj. lubuskim </a:t>
            </a:r>
          </a:p>
          <a:p>
            <a:r>
              <a:rPr lang="pl-PL" sz="1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Stan w dniu 31.03.2021 r.</a:t>
            </a:r>
            <a:endParaRPr lang="pl-PL" sz="9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1"/>
          <p:cNvSpPr txBox="1">
            <a:spLocks/>
          </p:cNvSpPr>
          <p:nvPr/>
        </p:nvSpPr>
        <p:spPr>
          <a:xfrm>
            <a:off x="11809743" y="6407182"/>
            <a:ext cx="253983" cy="2671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9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884883"/>
              </p:ext>
            </p:extLst>
          </p:nvPr>
        </p:nvGraphicFramePr>
        <p:xfrm>
          <a:off x="429490" y="1447799"/>
          <a:ext cx="5660025" cy="395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18415" y="1447799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tys.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484434"/>
              </p:ext>
            </p:extLst>
          </p:nvPr>
        </p:nvGraphicFramePr>
        <p:xfrm>
          <a:off x="5720516" y="1766338"/>
          <a:ext cx="6581707" cy="329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9149236" y="2327983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16,8%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732601" y="2715961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5,0%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784947" y="3083913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5,7%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154045" y="3954075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16,6%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699054" y="3175590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50,4%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9784947" y="1796981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5,9 p. proc.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0411729" y="255798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1,8 p. proc.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0381424" y="3563832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3,4 p. proc.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042943" y="4183469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8,5 p. proc.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427231" y="3175590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19,0 p. proc.</a:t>
            </a:r>
          </a:p>
        </p:txBody>
      </p:sp>
      <p:sp>
        <p:nvSpPr>
          <p:cNvPr id="22" name="Strzałka w dół 21"/>
          <p:cNvSpPr/>
          <p:nvPr/>
        </p:nvSpPr>
        <p:spPr>
          <a:xfrm>
            <a:off x="9784947" y="1850967"/>
            <a:ext cx="66103" cy="225216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10424973" y="2618925"/>
            <a:ext cx="66103" cy="225216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>
            <a:off x="10381424" y="3620501"/>
            <a:ext cx="66103" cy="225216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dół 24"/>
          <p:cNvSpPr/>
          <p:nvPr/>
        </p:nvSpPr>
        <p:spPr>
          <a:xfrm>
            <a:off x="10051015" y="4238750"/>
            <a:ext cx="66103" cy="225216"/>
          </a:xfrm>
          <a:prstGeom prst="downArrow">
            <a:avLst/>
          </a:prstGeom>
          <a:solidFill>
            <a:srgbClr val="001E78"/>
          </a:solidFill>
          <a:ln>
            <a:solidFill>
              <a:srgbClr val="001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dół 25"/>
          <p:cNvSpPr/>
          <p:nvPr/>
        </p:nvSpPr>
        <p:spPr>
          <a:xfrm flipV="1">
            <a:off x="6420984" y="3232259"/>
            <a:ext cx="66103" cy="225216"/>
          </a:xfrm>
          <a:prstGeom prst="downArrow">
            <a:avLst/>
          </a:prstGeom>
          <a:solidFill>
            <a:srgbClr val="BED600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 flipV="1">
            <a:off x="10491076" y="3140582"/>
            <a:ext cx="66103" cy="225216"/>
          </a:xfrm>
          <a:prstGeom prst="downArrow">
            <a:avLst/>
          </a:prstGeom>
          <a:solidFill>
            <a:srgbClr val="BED600"/>
          </a:solidFill>
          <a:ln>
            <a:solidFill>
              <a:srgbClr val="BE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zaokrąglony 27"/>
          <p:cNvSpPr/>
          <p:nvPr/>
        </p:nvSpPr>
        <p:spPr>
          <a:xfrm>
            <a:off x="7778420" y="6118242"/>
            <a:ext cx="2638022" cy="30480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solidFill>
              <a:srgbClr val="001E78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100" dirty="0">
                <a:solidFill>
                  <a:srgbClr val="001E7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Zmiana w porównaniu z NSP 2011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159271" y="3609998"/>
            <a:ext cx="417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54,6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2011126" y="4275802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16,3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2866452" y="4228247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18,6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3728190" y="4238750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18,0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4580650" y="3620501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53,9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5385048" y="167387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Fira Sans" panose="020B0503050000020004" pitchFamily="34" charset="0"/>
                <a:ea typeface="Fira Sans" panose="020B0503050000020004" pitchFamily="34" charset="0"/>
              </a:rPr>
              <a:t>163,8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8455B58493AD4AB9488368096AA87D" ma:contentTypeVersion="0" ma:contentTypeDescription="Utwórz nowy dokument." ma:contentTypeScope="" ma:versionID="8fe98fa0eec64d880f91665cd3c5c3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43A7A-E5A1-48C2-BC46-171CF3EE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25C29A-B8C6-4199-A4CF-8BAD7AF51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8F63E-7D83-4922-B707-CB67BA909552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6053</TotalTime>
  <Words>2712</Words>
  <Application>Microsoft Office PowerPoint</Application>
  <PresentationFormat>Panoramiczny</PresentationFormat>
  <Paragraphs>530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Fira Sans</vt:lpstr>
      <vt:lpstr>Calibri Light</vt:lpstr>
      <vt:lpstr>Calibri</vt:lpstr>
      <vt:lpstr>Arial</vt:lpstr>
      <vt:lpstr>Courier New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Bierni zawodowo</dc:title>
  <dc:creator>Bartoszewicz Marek</dc:creator>
  <cp:lastModifiedBy>Adamska Elżbieta</cp:lastModifiedBy>
  <cp:revision>360</cp:revision>
  <dcterms:created xsi:type="dcterms:W3CDTF">2018-01-16T11:44:09Z</dcterms:created>
  <dcterms:modified xsi:type="dcterms:W3CDTF">2024-03-13T12:31:50Z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0x010100A38455B58493AD4AB9488368096AA87D</vt:lpwstr>
  </property>
</Properties>
</file>