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9" r:id="rId3"/>
    <p:sldId id="269" r:id="rId4"/>
    <p:sldId id="278" r:id="rId5"/>
    <p:sldId id="275" r:id="rId6"/>
    <p:sldId id="276" r:id="rId7"/>
    <p:sldId id="277" r:id="rId8"/>
    <p:sldId id="264" r:id="rId9"/>
  </p:sldIdLst>
  <p:sldSz cx="9144000" cy="6858000" type="screen4x3"/>
  <p:notesSz cx="6858000" cy="96504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4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2017-10-06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450985" y="2564904"/>
            <a:ext cx="63468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Krajowy Fundusz Szkoleniowy</a:t>
            </a:r>
            <a:br>
              <a:rPr lang="pl-PL" sz="4000" dirty="0" smtClean="0"/>
            </a:br>
            <a:r>
              <a:rPr lang="pl-PL" sz="4000" dirty="0" smtClean="0"/>
              <a:t>w liczbach</a:t>
            </a:r>
            <a:endParaRPr lang="pl-PL" sz="4000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2658015" y="5877272"/>
            <a:ext cx="393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</a:t>
            </a:r>
            <a:r>
              <a:rPr lang="pl-PL" dirty="0" smtClean="0"/>
              <a:t>16 października 2017 </a:t>
            </a:r>
            <a:r>
              <a:rPr lang="pl-PL" dirty="0" smtClean="0"/>
              <a:t>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689985" y="1052736"/>
            <a:ext cx="60071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/>
              <a:t>Krajowy Fundusz Szkoleniowy (KFS) </a:t>
            </a:r>
            <a:br>
              <a:rPr lang="pl-PL" sz="2800" dirty="0" smtClean="0"/>
            </a:br>
            <a:r>
              <a:rPr lang="pl-PL" sz="2800" dirty="0" smtClean="0"/>
              <a:t>został uruchomiony 27 maja 2014 roku.</a:t>
            </a:r>
            <a:endParaRPr lang="pl-PL" sz="28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1981444" y="2321406"/>
            <a:ext cx="54242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/>
              <a:t>Dane statystyczne dotyczące KFS </a:t>
            </a:r>
            <a:br>
              <a:rPr lang="pl-PL" sz="2800" dirty="0" smtClean="0"/>
            </a:br>
            <a:r>
              <a:rPr lang="pl-PL" sz="2800" dirty="0" smtClean="0"/>
              <a:t>zbierane są od 1 stycznia 2015 roku.</a:t>
            </a:r>
            <a:endParaRPr lang="pl-PL" sz="2800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971600" y="3789040"/>
            <a:ext cx="744396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/>
              <a:t>Szczegółowe dane pozyskiwane są </a:t>
            </a:r>
            <a:br>
              <a:rPr lang="pl-PL" sz="2800" dirty="0" smtClean="0"/>
            </a:br>
            <a:r>
              <a:rPr lang="pl-PL" sz="2800" dirty="0" smtClean="0"/>
              <a:t>w ramach załącznika nr 4 </a:t>
            </a:r>
            <a:br>
              <a:rPr lang="pl-PL" sz="2800" dirty="0" smtClean="0"/>
            </a:br>
            <a:r>
              <a:rPr lang="pl-PL" sz="2800" dirty="0" smtClean="0"/>
              <a:t>do sprawozdania </a:t>
            </a:r>
            <a:r>
              <a:rPr lang="pl-PL" sz="2800" dirty="0" err="1" smtClean="0"/>
              <a:t>MRPiPS</a:t>
            </a:r>
            <a:r>
              <a:rPr lang="pl-PL" sz="2800" dirty="0" smtClean="0"/>
              <a:t> 01 (wcześniej MPiPS01).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 smtClean="0"/>
              <a:t>Jest to sprawozdanie roczne.</a:t>
            </a: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2521153" y="188913"/>
            <a:ext cx="4192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Pracodawcy, którzy otrzymali środki z KFS </a:t>
            </a:r>
            <a:br>
              <a:rPr lang="pl-PL" b="1" dirty="0" smtClean="0"/>
            </a:br>
            <a:r>
              <a:rPr lang="pl-PL" b="1" dirty="0" smtClean="0"/>
              <a:t>według liczby pracowników </a:t>
            </a:r>
            <a:endParaRPr lang="pl-PL" sz="1400" b="1" dirty="0"/>
          </a:p>
        </p:txBody>
      </p:sp>
      <p:sp>
        <p:nvSpPr>
          <p:cNvPr id="7" name="pole tekstowe 6"/>
          <p:cNvSpPr txBox="1"/>
          <p:nvPr/>
        </p:nvSpPr>
        <p:spPr>
          <a:xfrm flipH="1">
            <a:off x="1187624" y="5589240"/>
            <a:ext cx="716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 smtClean="0"/>
              <a:t>Źródło: Dane z powiatowych urzędów pracy pozyskiwane w ramach </a:t>
            </a:r>
            <a:r>
              <a:rPr lang="pl-PL" sz="1200" i="1" dirty="0" smtClean="0"/>
              <a:t>załącznika 4 do sprawozdania </a:t>
            </a:r>
            <a:r>
              <a:rPr lang="pl-PL" sz="1200" i="1" dirty="0" err="1" smtClean="0"/>
              <a:t>MPiPS</a:t>
            </a:r>
            <a:r>
              <a:rPr lang="pl-PL" sz="1200" i="1" dirty="0" smtClean="0"/>
              <a:t> 01.</a:t>
            </a:r>
            <a:endParaRPr lang="pl-PL" sz="1200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05" y="1484784"/>
            <a:ext cx="7131659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051719" y="332656"/>
            <a:ext cx="4977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Uczestnicy działań </a:t>
            </a:r>
            <a:r>
              <a:rPr lang="pl-PL" b="1" dirty="0" smtClean="0"/>
              <a:t>finansowanych </a:t>
            </a:r>
            <a:r>
              <a:rPr lang="pl-PL" b="1" dirty="0"/>
              <a:t>ze środków </a:t>
            </a:r>
            <a:r>
              <a:rPr lang="pl-PL" b="1" dirty="0" smtClean="0"/>
              <a:t>KFS </a:t>
            </a:r>
            <a:br>
              <a:rPr lang="pl-PL" b="1" dirty="0" smtClean="0"/>
            </a:br>
            <a:r>
              <a:rPr lang="pl-PL" b="1" dirty="0" smtClean="0"/>
              <a:t>według grup uczestników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403648" y="5983341"/>
            <a:ext cx="716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 smtClean="0"/>
              <a:t>Źródło: Dane z powiatowych urzędów pracy pozyskiwane w ramach </a:t>
            </a:r>
            <a:r>
              <a:rPr lang="pl-PL" sz="1200" i="1" dirty="0" smtClean="0"/>
              <a:t>załącznika 4 do sprawozdania </a:t>
            </a:r>
            <a:r>
              <a:rPr lang="pl-PL" sz="1200" i="1" dirty="0" err="1" smtClean="0"/>
              <a:t>MPiPS</a:t>
            </a:r>
            <a:r>
              <a:rPr lang="pl-PL" sz="1200" i="1" dirty="0" smtClean="0"/>
              <a:t> 01.</a:t>
            </a:r>
            <a:endParaRPr lang="pl-PL" sz="1200" i="1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962" y="1326164"/>
            <a:ext cx="6984775" cy="4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051720" y="220952"/>
            <a:ext cx="4977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Uczestnicy działań </a:t>
            </a:r>
            <a:r>
              <a:rPr lang="pl-PL" b="1" dirty="0" smtClean="0"/>
              <a:t>finansowanych </a:t>
            </a:r>
            <a:r>
              <a:rPr lang="pl-PL" b="1" dirty="0"/>
              <a:t>ze środków </a:t>
            </a:r>
            <a:r>
              <a:rPr lang="pl-PL" b="1" dirty="0" smtClean="0"/>
              <a:t>KFS </a:t>
            </a:r>
            <a:br>
              <a:rPr lang="pl-PL" b="1" dirty="0" smtClean="0"/>
            </a:br>
            <a:r>
              <a:rPr lang="pl-PL" b="1" dirty="0" smtClean="0"/>
              <a:t>według </a:t>
            </a:r>
            <a:r>
              <a:rPr lang="pl-PL" b="1" dirty="0"/>
              <a:t>rodzaju wsparcia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 flipH="1">
            <a:off x="1907704" y="6356273"/>
            <a:ext cx="716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 smtClean="0"/>
              <a:t>Źródło: Dane z powiatowych urzędów pracy pozyskiwane w ramach </a:t>
            </a:r>
            <a:r>
              <a:rPr lang="pl-PL" sz="1200" i="1" dirty="0" smtClean="0"/>
              <a:t>załącznika 4 do sprawozdania </a:t>
            </a:r>
            <a:r>
              <a:rPr lang="pl-PL" sz="1200" i="1" dirty="0" err="1" smtClean="0"/>
              <a:t>MPiPS</a:t>
            </a:r>
            <a:r>
              <a:rPr lang="pl-PL" sz="1200" i="1" dirty="0" smtClean="0"/>
              <a:t> 01.</a:t>
            </a:r>
            <a:endParaRPr lang="pl-PL" sz="1200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96752"/>
            <a:ext cx="8719543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2051720" y="220952"/>
            <a:ext cx="4977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Uczestnicy działań </a:t>
            </a:r>
            <a:r>
              <a:rPr lang="pl-PL" b="1" dirty="0" smtClean="0"/>
              <a:t>finansowanych </a:t>
            </a:r>
            <a:r>
              <a:rPr lang="pl-PL" b="1" dirty="0"/>
              <a:t>ze środków </a:t>
            </a:r>
            <a:r>
              <a:rPr lang="pl-PL" b="1" dirty="0" smtClean="0"/>
              <a:t>KFS </a:t>
            </a:r>
            <a:br>
              <a:rPr lang="pl-PL" b="1" dirty="0" smtClean="0"/>
            </a:br>
            <a:r>
              <a:rPr lang="pl-PL" b="1" dirty="0"/>
              <a:t>według </a:t>
            </a:r>
            <a:r>
              <a:rPr lang="pl-PL" b="1" dirty="0" smtClean="0"/>
              <a:t>grup </a:t>
            </a:r>
            <a:r>
              <a:rPr lang="pl-PL" b="1" dirty="0"/>
              <a:t>wielkich zawodów i specjalności</a:t>
            </a:r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 flipH="1">
            <a:off x="1907704" y="6309320"/>
            <a:ext cx="716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 smtClean="0"/>
              <a:t>Źródło: Dane z powiatowych urzędów pracy pozyskiwane w ramach </a:t>
            </a:r>
            <a:r>
              <a:rPr lang="pl-PL" sz="1200" i="1" dirty="0" smtClean="0"/>
              <a:t>załącznika 4 do sprawozdania </a:t>
            </a:r>
            <a:r>
              <a:rPr lang="pl-PL" sz="1200" i="1" dirty="0" err="1" smtClean="0"/>
              <a:t>MPiPS</a:t>
            </a:r>
            <a:r>
              <a:rPr lang="pl-PL" sz="1200" i="1" dirty="0" smtClean="0"/>
              <a:t> 01.</a:t>
            </a:r>
            <a:endParaRPr lang="pl-PL" sz="1200" i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01" y="932431"/>
            <a:ext cx="8772698" cy="520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4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856423"/>
            <a:ext cx="6957815" cy="566457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 flipH="1">
            <a:off x="1012863" y="6571885"/>
            <a:ext cx="716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i="1" dirty="0" smtClean="0"/>
              <a:t>Źródło: Dane z powiatowych urzędów pracy pozyskiwane w ramach </a:t>
            </a:r>
            <a:r>
              <a:rPr lang="pl-PL" sz="1200" i="1" dirty="0" smtClean="0"/>
              <a:t>załącznika 4 do sprawozdania </a:t>
            </a:r>
            <a:r>
              <a:rPr lang="pl-PL" sz="1200" i="1" dirty="0" err="1" smtClean="0"/>
              <a:t>MPiPS</a:t>
            </a:r>
            <a:r>
              <a:rPr lang="pl-PL" sz="1200" i="1" dirty="0" smtClean="0"/>
              <a:t> 01.</a:t>
            </a:r>
            <a:endParaRPr lang="pl-PL" sz="1200" i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051720" y="220952"/>
            <a:ext cx="4977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Uczestnicy działań </a:t>
            </a:r>
            <a:r>
              <a:rPr lang="pl-PL" b="1" dirty="0" smtClean="0"/>
              <a:t>finansowanych </a:t>
            </a:r>
            <a:r>
              <a:rPr lang="pl-PL" b="1" dirty="0"/>
              <a:t>ze środków </a:t>
            </a:r>
            <a:r>
              <a:rPr lang="pl-PL" b="1" dirty="0" smtClean="0"/>
              <a:t>KFS </a:t>
            </a:r>
            <a:br>
              <a:rPr lang="pl-PL" b="1" dirty="0" smtClean="0"/>
            </a:br>
            <a:r>
              <a:rPr lang="pl-PL" b="1" dirty="0"/>
              <a:t>według </a:t>
            </a:r>
            <a:r>
              <a:rPr lang="pl-PL" b="1" dirty="0" smtClean="0"/>
              <a:t>powiatu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474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5724128" y="505382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450985" y="2564904"/>
            <a:ext cx="63468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Krajowy Fundusz Szkoleniowy</a:t>
            </a:r>
            <a:br>
              <a:rPr lang="pl-PL" sz="4000" dirty="0" smtClean="0"/>
            </a:br>
            <a:r>
              <a:rPr lang="pl-PL" sz="4000" dirty="0" smtClean="0"/>
              <a:t>w liczbach</a:t>
            </a: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147</Words>
  <Application>Microsoft Office PowerPoint</Application>
  <PresentationFormat>Pokaz na ekranie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67</cp:revision>
  <cp:lastPrinted>2017-10-06T11:36:23Z</cp:lastPrinted>
  <dcterms:created xsi:type="dcterms:W3CDTF">2013-05-10T08:31:42Z</dcterms:created>
  <dcterms:modified xsi:type="dcterms:W3CDTF">2017-10-06T11:40:00Z</dcterms:modified>
</cp:coreProperties>
</file>