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EAFBF-DFED-43E8-91D9-530B600C52C4}" type="datetimeFigureOut">
              <a:rPr lang="pl-PL" smtClean="0"/>
              <a:t>11.12.2022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A870-47AE-468D-AE5C-1E3BABD8D8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200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EAFBF-DFED-43E8-91D9-530B600C52C4}" type="datetimeFigureOut">
              <a:rPr lang="pl-PL" smtClean="0"/>
              <a:t>11.12.2022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A870-47AE-468D-AE5C-1E3BABD8D8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7058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EAFBF-DFED-43E8-91D9-530B600C52C4}" type="datetimeFigureOut">
              <a:rPr lang="pl-PL" smtClean="0"/>
              <a:t>11.12.2022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A870-47AE-468D-AE5C-1E3BABD8D8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0453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EAFBF-DFED-43E8-91D9-530B600C52C4}" type="datetimeFigureOut">
              <a:rPr lang="pl-PL" smtClean="0"/>
              <a:t>11.12.2022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A870-47AE-468D-AE5C-1E3BABD8D8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9913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EAFBF-DFED-43E8-91D9-530B600C52C4}" type="datetimeFigureOut">
              <a:rPr lang="pl-PL" smtClean="0"/>
              <a:t>11.12.2022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A870-47AE-468D-AE5C-1E3BABD8D8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5447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EAFBF-DFED-43E8-91D9-530B600C52C4}" type="datetimeFigureOut">
              <a:rPr lang="pl-PL" smtClean="0"/>
              <a:t>11.12.2022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A870-47AE-468D-AE5C-1E3BABD8D8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222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EAFBF-DFED-43E8-91D9-530B600C52C4}" type="datetimeFigureOut">
              <a:rPr lang="pl-PL" smtClean="0"/>
              <a:t>11.12.2022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A870-47AE-468D-AE5C-1E3BABD8D8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8101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EAFBF-DFED-43E8-91D9-530B600C52C4}" type="datetimeFigureOut">
              <a:rPr lang="pl-PL" smtClean="0"/>
              <a:t>11.12.2022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A870-47AE-468D-AE5C-1E3BABD8D8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0453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EAFBF-DFED-43E8-91D9-530B600C52C4}" type="datetimeFigureOut">
              <a:rPr lang="pl-PL" smtClean="0"/>
              <a:t>11.12.2022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A870-47AE-468D-AE5C-1E3BABD8D8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2994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EAFBF-DFED-43E8-91D9-530B600C52C4}" type="datetimeFigureOut">
              <a:rPr lang="pl-PL" smtClean="0"/>
              <a:t>11.12.2022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A870-47AE-468D-AE5C-1E3BABD8D8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1101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EAFBF-DFED-43E8-91D9-530B600C52C4}" type="datetimeFigureOut">
              <a:rPr lang="pl-PL" smtClean="0"/>
              <a:t>11.12.2022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A870-47AE-468D-AE5C-1E3BABD8D8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7755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EAFBF-DFED-43E8-91D9-530B600C52C4}" type="datetimeFigureOut">
              <a:rPr lang="pl-PL" smtClean="0"/>
              <a:t>11.12.2022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4A870-47AE-468D-AE5C-1E3BABD8D8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8576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20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26" y="-14078"/>
            <a:ext cx="12217026" cy="6872077"/>
          </a:xfrm>
        </p:spPr>
      </p:pic>
    </p:spTree>
    <p:extLst>
      <p:ext uri="{BB962C8B-B14F-4D97-AF65-F5344CB8AC3E}">
        <p14:creationId xmlns:p14="http://schemas.microsoft.com/office/powerpoint/2010/main" val="304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891" cy="6858502"/>
          </a:xfrm>
        </p:spPr>
      </p:pic>
    </p:spTree>
    <p:extLst>
      <p:ext uri="{BB962C8B-B14F-4D97-AF65-F5344CB8AC3E}">
        <p14:creationId xmlns:p14="http://schemas.microsoft.com/office/powerpoint/2010/main" val="217006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211415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3383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Panoramiczny</PresentationFormat>
  <Paragraphs>0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Agnieszka Sułtanowska</dc:creator>
  <cp:lastModifiedBy>Agnieszka Sułtanowska</cp:lastModifiedBy>
  <cp:revision>1</cp:revision>
  <dcterms:created xsi:type="dcterms:W3CDTF">2022-12-11T18:14:14Z</dcterms:created>
  <dcterms:modified xsi:type="dcterms:W3CDTF">2022-12-11T18:19:47Z</dcterms:modified>
</cp:coreProperties>
</file>